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321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9E1-8450-460B-BE87-0B82664966AF}" type="datetimeFigureOut">
              <a:rPr lang="en-US" smtClean="0"/>
              <a:t>13-07-2018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7D75-3553-468A-918B-B91B844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9E1-8450-460B-BE87-0B82664966AF}" type="datetimeFigureOut">
              <a:rPr lang="en-US" smtClean="0"/>
              <a:t>13-07-2018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7D75-3553-468A-918B-B91B844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9E1-8450-460B-BE87-0B82664966AF}" type="datetimeFigureOut">
              <a:rPr lang="en-US" smtClean="0"/>
              <a:t>13-07-2018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7D75-3553-468A-918B-B91B844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67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6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9E1-8450-460B-BE87-0B82664966AF}" type="datetimeFigureOut">
              <a:rPr lang="en-US" smtClean="0"/>
              <a:t>13-07-2018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7D75-3553-468A-918B-B91B844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9E1-8450-460B-BE87-0B82664966AF}" type="datetimeFigureOut">
              <a:rPr lang="en-US" smtClean="0"/>
              <a:t>13-07-2018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7D75-3553-468A-918B-B91B844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6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9E1-8450-460B-BE87-0B82664966AF}" type="datetimeFigureOut">
              <a:rPr lang="en-US" smtClean="0"/>
              <a:t>13-07-2018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7D75-3553-468A-918B-B91B844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7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9E1-8450-460B-BE87-0B82664966AF}" type="datetimeFigureOut">
              <a:rPr lang="en-US" smtClean="0"/>
              <a:t>13-07-2018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7D75-3553-468A-918B-B91B844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8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9E1-8450-460B-BE87-0B82664966AF}" type="datetimeFigureOut">
              <a:rPr lang="en-US" smtClean="0"/>
              <a:t>13-07-2018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7D75-3553-468A-918B-B91B844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9E1-8450-460B-BE87-0B82664966AF}" type="datetimeFigureOut">
              <a:rPr lang="en-US" smtClean="0"/>
              <a:t>13-07-2018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7D75-3553-468A-918B-B91B844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6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9E1-8450-460B-BE87-0B82664966AF}" type="datetimeFigureOut">
              <a:rPr lang="en-US" smtClean="0"/>
              <a:t>13-07-2018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7D75-3553-468A-918B-B91B844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8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9E1-8450-460B-BE87-0B82664966AF}" type="datetimeFigureOut">
              <a:rPr lang="en-US" smtClean="0"/>
              <a:t>13-07-2018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7D75-3553-468A-918B-B91B844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29E1-8450-460B-BE87-0B82664966AF}" type="datetimeFigureOut">
              <a:rPr lang="en-US" smtClean="0"/>
              <a:t>13-07-2018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D7D75-3553-468A-918B-B91B844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3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H="1" flipV="1">
            <a:off x="4496696" y="1662056"/>
            <a:ext cx="1055213" cy="1111452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5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4951347" y="1376979"/>
            <a:ext cx="663842" cy="1396529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5009293" y="1366221"/>
            <a:ext cx="708927" cy="1407287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5019296" y="1350085"/>
            <a:ext cx="705363" cy="1423423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5071697" y="1339327"/>
            <a:ext cx="640083" cy="1434181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8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5126019" y="1307055"/>
            <a:ext cx="598640" cy="1466453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5174430" y="1301676"/>
            <a:ext cx="548638" cy="1471832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5222838" y="1285539"/>
            <a:ext cx="500230" cy="1487969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7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5280022" y="1274781"/>
            <a:ext cx="443046" cy="1498728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5327593" y="1274781"/>
            <a:ext cx="395475" cy="1498728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32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5382062" y="1247887"/>
            <a:ext cx="341007" cy="1525622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4686233" y="1737360"/>
            <a:ext cx="865676" cy="1036148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0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5411812" y="1237129"/>
            <a:ext cx="345044" cy="1536379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382062" y="1146220"/>
            <a:ext cx="535780" cy="226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27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5459507" y="1194100"/>
            <a:ext cx="310228" cy="1579408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5502537" y="1204856"/>
            <a:ext cx="292956" cy="1568652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62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5551909" y="1194099"/>
            <a:ext cx="284117" cy="1635163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5604734" y="1188720"/>
            <a:ext cx="231293" cy="1640543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5653949" y="1155389"/>
            <a:ext cx="231293" cy="1640543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3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5706932" y="1156447"/>
            <a:ext cx="178311" cy="1639486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5760720" y="1151068"/>
            <a:ext cx="124524" cy="1644865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5830645" y="1156447"/>
            <a:ext cx="54599" cy="1639487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9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885245" y="1161826"/>
            <a:ext cx="26082" cy="1634109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1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4578439" y="1571223"/>
            <a:ext cx="973470" cy="1202285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885245" y="1177962"/>
            <a:ext cx="74491" cy="1617974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8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885245" y="1183341"/>
            <a:ext cx="96007" cy="1612595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885245" y="1188720"/>
            <a:ext cx="149795" cy="1607217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3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885245" y="1194099"/>
            <a:ext cx="187447" cy="1601839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4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885245" y="1199478"/>
            <a:ext cx="235856" cy="1596461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885245" y="1199478"/>
            <a:ext cx="289644" cy="1596462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885245" y="1210235"/>
            <a:ext cx="343433" cy="1585705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885245" y="1215614"/>
            <a:ext cx="343433" cy="1580326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5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885245" y="1220993"/>
            <a:ext cx="402600" cy="1574947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955169" y="1220992"/>
            <a:ext cx="402600" cy="1574947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7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4625788" y="1549101"/>
            <a:ext cx="926121" cy="1224407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885245" y="1290918"/>
            <a:ext cx="520934" cy="1505023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885245" y="1264024"/>
            <a:ext cx="558586" cy="1531918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885245" y="1274781"/>
            <a:ext cx="590859" cy="1521161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3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885245" y="1280160"/>
            <a:ext cx="639268" cy="1515783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5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997388" y="1290918"/>
            <a:ext cx="564777" cy="148259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8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997388" y="1307054"/>
            <a:ext cx="629323" cy="1466454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5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997388" y="1312433"/>
            <a:ext cx="677732" cy="1461075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03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997388" y="1328569"/>
            <a:ext cx="720763" cy="144494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7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997388" y="1344706"/>
            <a:ext cx="763793" cy="1428803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997388" y="1376979"/>
            <a:ext cx="796066" cy="1396531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3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4686233" y="1516828"/>
            <a:ext cx="865678" cy="125668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5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997388" y="1409252"/>
            <a:ext cx="844476" cy="1364259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997388" y="1436146"/>
            <a:ext cx="882127" cy="1337366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997388" y="1436146"/>
            <a:ext cx="968188" cy="1337367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02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997388" y="1457661"/>
            <a:ext cx="1016598" cy="1315852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7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6182962" y="1489934"/>
            <a:ext cx="925426" cy="1283575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6182962" y="1516828"/>
            <a:ext cx="960116" cy="1256682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6182962" y="1527586"/>
            <a:ext cx="981631" cy="1245924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4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6182962" y="1527586"/>
            <a:ext cx="1008525" cy="1245924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5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6182962" y="1527586"/>
            <a:ext cx="1046177" cy="1245924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6182962" y="1543722"/>
            <a:ext cx="1062313" cy="1229788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7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4749503" y="1506073"/>
            <a:ext cx="802406" cy="1267435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82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6182962" y="1559859"/>
            <a:ext cx="1105344" cy="1213651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6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6182962" y="1575995"/>
            <a:ext cx="1159132" cy="1197516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6182962" y="1602889"/>
            <a:ext cx="1207542" cy="1170622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6182962" y="1635162"/>
            <a:ext cx="1229057" cy="1138349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4787153" y="1484555"/>
            <a:ext cx="764756" cy="1288954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4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4889351" y="1479176"/>
            <a:ext cx="717789" cy="1316379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0E26-C474-44FA-9157-65F60E341B2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1245" y="1794053"/>
            <a:ext cx="93036" cy="363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9264790">
            <a:off x="4965004" y="2112903"/>
            <a:ext cx="93036" cy="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892088">
            <a:off x="4803444" y="1793138"/>
            <a:ext cx="93036" cy="36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67424">
            <a:off x="5132043" y="2153373"/>
            <a:ext cx="82802" cy="358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323057" y="2470745"/>
            <a:ext cx="45719" cy="142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1296" r="69195" b="73341"/>
          <a:stretch/>
        </p:blipFill>
        <p:spPr>
          <a:xfrm rot="18954383">
            <a:off x="5441584" y="2591182"/>
            <a:ext cx="50803" cy="19165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4951347" y="1436146"/>
            <a:ext cx="600562" cy="1337363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4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126</Words>
  <Application>Microsoft Office PowerPoint</Application>
  <PresentationFormat>Widescreen</PresentationFormat>
  <Paragraphs>126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TRONG QUANG</dc:creator>
  <cp:lastModifiedBy>TRONG QUANG</cp:lastModifiedBy>
  <cp:revision>9</cp:revision>
  <dcterms:created xsi:type="dcterms:W3CDTF">2018-07-09T13:09:42Z</dcterms:created>
  <dcterms:modified xsi:type="dcterms:W3CDTF">2018-07-13T14:28:08Z</dcterms:modified>
</cp:coreProperties>
</file>