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6A701-CC02-4CE1-B4A2-3D4653D84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E6522D-7280-4726-B380-EF9EC98F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695B9A-A4F8-4E6E-9894-63C40C3E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C894F-B701-4E4D-B81E-D7196FE1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DD28C-7F54-453E-873E-F8069C4B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05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15111-7D01-4AB8-A255-087A077D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234AF8-17AD-46E7-B4DE-068B3D563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1C9B9-8B81-4C81-9956-0F4E5D99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633E96-B49C-46F6-8F2B-4A66660D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C150B-B76E-4DE5-AA8C-5F0F13F2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6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BBD4BB-6950-415D-BCEB-6330E0EB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B7BB0E-BAB8-4247-AA9B-AC4AF8F45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792C4F-AC82-46FF-8DDA-FCEF3CA0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0A6F96-E122-4A84-906E-01C6463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90481D-ABF2-47A2-A6F3-D17FC9CD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76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11429-A62C-4C2D-836B-7AADFF4C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C215E9-DAF0-4307-B264-177ED517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E8061-5DD9-4D72-9A39-A69D8DFE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906D3-030E-499B-81C4-FEDEB4E1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48F970-48F4-4FB1-8262-ED4BE762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1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E7E3B-2C43-4507-9F63-C759B5A2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12D2C-4603-4EF9-A924-26A72AED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0A69E-1F89-4FB0-A44F-B2E77BA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9F5EF-C28A-444C-BC7F-8B002C57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F03AB-D8BE-4F65-B619-E7344CF3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8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A9D59-2D31-407F-8E7B-1C72F9D3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F743B-9E99-4EFF-8FAB-3ABF838AA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642E6A-015C-4A7B-AA5C-E8ADCD158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093C05-45BE-46DF-A729-3FA4F3D4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17DD35-D6B5-441F-9C67-CC05A979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24BCC4-C920-4E0E-AC5E-39C5B042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7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DFC2E-593E-468C-870F-F408CB84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4FA158-CC5A-4BC2-8E17-E67405FEC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339BCD-82F1-48F6-A204-305EF1B66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15CF46-474E-4014-A793-45B1ABEF7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0B4CB4-5CAE-4D27-BD56-2952E11F7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583240-7005-44B0-BD55-E4E65265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DD7C0A-678F-4C64-9015-1CD265A7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FDB568-4335-4E3B-A844-7101E05D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35C57-F694-49B8-B055-F8ADDCA1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E239F3-4FCF-41A0-9460-6A5AE3E8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42E548-3B3E-46E8-B73F-539C2B5E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E1AAE2-6B70-4109-9B0A-A3DC6A85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F4467F-C85E-4F7F-8F47-C2CD20D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26B1C0-B08E-40B9-94D6-27462732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0488D9-ED94-4B4D-AECE-FD817DEC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9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2E719-64BA-463C-8E94-9C6EED83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29765-81C8-459A-BF83-24AD50C9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C55571-889B-408E-8A23-0018A532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46C2F4-FE3E-4607-905D-63F34401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A56571-E166-4F44-A067-D7FCC5C1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448D5E-B623-4550-AAB8-32AF060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71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D9F68-3F0E-496E-9787-77F690B8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20332E-B112-44A2-B058-B4DC1A708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7907D2-C32B-4AC9-914B-ADBE70EC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CD6B37-EF56-4DEA-BEC9-FBD31ABD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4486CA-C0F9-4987-9801-6EA85664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8BB8E6-8977-4F7D-A5D0-2BAB7937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077ED7-F43B-444B-8B28-2830B387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9AB2FE-140E-4679-A21C-6827EA3F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0A087-F8AC-4EAB-97A0-F7FF9E7BF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4D6A-7FB9-4BD7-82EB-9340E422A694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DB2FD5-B938-44ED-B60D-688807E12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1131A-E981-4E37-9D00-4009B7AD0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DFA6-2A68-4A09-B336-ECACC634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04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7CA18D-A9B5-4418-840D-29A23D638C8F}"/>
              </a:ext>
            </a:extLst>
          </p:cNvPr>
          <p:cNvCxnSpPr>
            <a:cxnSpLocks/>
          </p:cNvCxnSpPr>
          <p:nvPr/>
        </p:nvCxnSpPr>
        <p:spPr>
          <a:xfrm>
            <a:off x="3371271" y="3906078"/>
            <a:ext cx="571706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5C0B9B-ED28-4F03-8FEC-9F3A0B9013DA}"/>
              </a:ext>
            </a:extLst>
          </p:cNvPr>
          <p:cNvSpPr txBox="1"/>
          <p:nvPr/>
        </p:nvSpPr>
        <p:spPr>
          <a:xfrm>
            <a:off x="4354626" y="3932324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0.5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D2B168-043D-480D-9CEF-AA890A56586D}"/>
              </a:ext>
            </a:extLst>
          </p:cNvPr>
          <p:cNvCxnSpPr>
            <a:cxnSpLocks/>
          </p:cNvCxnSpPr>
          <p:nvPr/>
        </p:nvCxnSpPr>
        <p:spPr>
          <a:xfrm flipV="1">
            <a:off x="3371271" y="723567"/>
            <a:ext cx="55741" cy="3198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ABA41A-85EA-499E-80C4-DA820E01380C}"/>
              </a:ext>
            </a:extLst>
          </p:cNvPr>
          <p:cNvSpPr txBox="1"/>
          <p:nvPr/>
        </p:nvSpPr>
        <p:spPr>
          <a:xfrm>
            <a:off x="8652342" y="3922402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4BE9D9-A476-45B0-92FE-398509D1084F}"/>
              </a:ext>
            </a:extLst>
          </p:cNvPr>
          <p:cNvSpPr txBox="1"/>
          <p:nvPr/>
        </p:nvSpPr>
        <p:spPr>
          <a:xfrm>
            <a:off x="2225424" y="723566"/>
            <a:ext cx="120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Buffer (s)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FB8E4A-E08A-44C7-87B5-D50F4E80863A}"/>
              </a:ext>
            </a:extLst>
          </p:cNvPr>
          <p:cNvSpPr txBox="1"/>
          <p:nvPr/>
        </p:nvSpPr>
        <p:spPr>
          <a:xfrm>
            <a:off x="3236179" y="3896156"/>
            <a:ext cx="57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4EF63C0-568F-45F5-B0CD-B66F6020B5F1}"/>
              </a:ext>
            </a:extLst>
          </p:cNvPr>
          <p:cNvCxnSpPr/>
          <p:nvPr/>
        </p:nvCxnSpPr>
        <p:spPr>
          <a:xfrm>
            <a:off x="3399141" y="2765434"/>
            <a:ext cx="1211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875CB6-7350-443C-BCD6-AEB57DFD2398}"/>
              </a:ext>
            </a:extLst>
          </p:cNvPr>
          <p:cNvSpPr txBox="1"/>
          <p:nvPr/>
        </p:nvSpPr>
        <p:spPr>
          <a:xfrm>
            <a:off x="3063258" y="2580767"/>
            <a:ext cx="32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5E9139C-7A7D-425D-9C3D-B1384D0281ED}"/>
              </a:ext>
            </a:extLst>
          </p:cNvPr>
          <p:cNvCxnSpPr>
            <a:cxnSpLocks/>
          </p:cNvCxnSpPr>
          <p:nvPr/>
        </p:nvCxnSpPr>
        <p:spPr>
          <a:xfrm>
            <a:off x="4610896" y="2781758"/>
            <a:ext cx="1249215" cy="92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24A9479-D2E8-42FA-B324-FCAF0256550B}"/>
              </a:ext>
            </a:extLst>
          </p:cNvPr>
          <p:cNvSpPr txBox="1"/>
          <p:nvPr/>
        </p:nvSpPr>
        <p:spPr>
          <a:xfrm>
            <a:off x="5748791" y="3922402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1D63557-A15F-455E-910C-FB3DEE38167C}"/>
              </a:ext>
            </a:extLst>
          </p:cNvPr>
          <p:cNvCxnSpPr>
            <a:cxnSpLocks/>
          </p:cNvCxnSpPr>
          <p:nvPr/>
        </p:nvCxnSpPr>
        <p:spPr>
          <a:xfrm>
            <a:off x="4610663" y="2781758"/>
            <a:ext cx="1094" cy="112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4CBA568-3536-4F6D-B4D7-C1EA967DD950}"/>
              </a:ext>
            </a:extLst>
          </p:cNvPr>
          <p:cNvCxnSpPr>
            <a:cxnSpLocks/>
          </p:cNvCxnSpPr>
          <p:nvPr/>
        </p:nvCxnSpPr>
        <p:spPr>
          <a:xfrm>
            <a:off x="5848612" y="2520563"/>
            <a:ext cx="0" cy="118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EBD649-7D83-4DDB-B529-394609A1365C}"/>
              </a:ext>
            </a:extLst>
          </p:cNvPr>
          <p:cNvCxnSpPr>
            <a:cxnSpLocks/>
          </p:cNvCxnSpPr>
          <p:nvPr/>
        </p:nvCxnSpPr>
        <p:spPr>
          <a:xfrm>
            <a:off x="5848613" y="2516784"/>
            <a:ext cx="1249215" cy="92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8C70DED-BF3C-4C38-BA9B-9931D099A22B}"/>
              </a:ext>
            </a:extLst>
          </p:cNvPr>
          <p:cNvCxnSpPr>
            <a:cxnSpLocks/>
          </p:cNvCxnSpPr>
          <p:nvPr/>
        </p:nvCxnSpPr>
        <p:spPr>
          <a:xfrm>
            <a:off x="7086329" y="2255589"/>
            <a:ext cx="0" cy="118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吹き出し: 四角形 38">
            <a:extLst>
              <a:ext uri="{FF2B5EF4-FFF2-40B4-BE49-F238E27FC236}">
                <a16:creationId xmlns:a16="http://schemas.microsoft.com/office/drawing/2014/main" id="{74ACC16D-EBFE-4AA3-B9D2-A079E4B09CEE}"/>
              </a:ext>
            </a:extLst>
          </p:cNvPr>
          <p:cNvSpPr/>
          <p:nvPr/>
        </p:nvSpPr>
        <p:spPr>
          <a:xfrm>
            <a:off x="3676231" y="4684806"/>
            <a:ext cx="2056504" cy="1041766"/>
          </a:xfrm>
          <a:prstGeom prst="wedgeRectCallout">
            <a:avLst>
              <a:gd name="adj1" fmla="val -5505"/>
              <a:gd name="adj2" fmla="val -95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Segment #1 download finished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 Video 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3569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7BA9D-3A98-4BA8-8BD4-CC174E03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Idea (1) </a:t>
            </a:r>
            <a:r>
              <a:rPr kumimoji="1" lang="en-US" altLang="ja-JP" dirty="0">
                <a:sym typeface="Wingdings" panose="05000000000000000000" pitchFamily="2" charset="2"/>
              </a:rPr>
              <a:t> Idea (2)  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C869F4-50EE-44D9-B284-0FFA4550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50"/>
            <a:ext cx="10515600" cy="4650313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Two states:</a:t>
            </a:r>
          </a:p>
          <a:p>
            <a:pPr marL="0" indent="0">
              <a:buNone/>
            </a:pPr>
            <a:r>
              <a:rPr lang="en-US" altLang="ja-JP" dirty="0"/>
              <a:t>  Stage </a:t>
            </a:r>
            <a:r>
              <a:rPr kumimoji="1" lang="en-US" altLang="ja-JP" dirty="0"/>
              <a:t>1: Watching the video </a:t>
            </a:r>
            <a:r>
              <a:rPr lang="en-US" altLang="ja-JP" dirty="0"/>
              <a:t>in the viewport.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Stage 2. Switching to next</a:t>
            </a:r>
            <a:r>
              <a:rPr kumimoji="1" lang="en-US" altLang="ja-JP" strike="sngStrike" dirty="0"/>
              <a:t>/previous</a:t>
            </a:r>
            <a:r>
              <a:rPr kumimoji="1" lang="en-US" altLang="ja-JP" dirty="0"/>
              <a:t> video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u="sng" dirty="0"/>
              <a:t>In stage 1:</a:t>
            </a:r>
          </a:p>
          <a:p>
            <a:r>
              <a:rPr kumimoji="1" lang="en-US" altLang="ja-JP" dirty="0"/>
              <a:t>update B</a:t>
            </a:r>
          </a:p>
          <a:p>
            <a:r>
              <a:rPr kumimoji="1" lang="en-US" altLang="ja-JP" dirty="0"/>
              <a:t>Download B segments of the current video</a:t>
            </a:r>
          </a:p>
          <a:p>
            <a:r>
              <a:rPr kumimoji="1" lang="en-US" altLang="ja-JP" dirty="0"/>
              <a:t>update K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Download the first segment of the next K videos</a:t>
            </a:r>
          </a:p>
          <a:p>
            <a:pPr marL="0" indent="0">
              <a:buNone/>
            </a:pPr>
            <a:r>
              <a:rPr kumimoji="1" lang="en-US" altLang="ja-JP" u="sng" dirty="0"/>
              <a:t>In stage 2:</a:t>
            </a:r>
          </a:p>
          <a:p>
            <a:r>
              <a:rPr lang="en-US" altLang="ja-JP" strike="sngStrike" dirty="0"/>
              <a:t>D</a:t>
            </a:r>
            <a:r>
              <a:rPr kumimoji="1" lang="en-US" altLang="ja-JP" strike="sngStrike" dirty="0"/>
              <a:t>ecide which segments to be removed</a:t>
            </a:r>
          </a:p>
          <a:p>
            <a:r>
              <a:rPr kumimoji="1" lang="en-US" altLang="ja-JP" strike="sngStrike" dirty="0"/>
              <a:t>Remove the selected segments from the buffer</a:t>
            </a:r>
          </a:p>
          <a:p>
            <a:r>
              <a:rPr kumimoji="1" lang="en-US" altLang="ja-JP" dirty="0"/>
              <a:t>Remove segments of last video</a:t>
            </a:r>
          </a:p>
          <a:p>
            <a:r>
              <a:rPr kumimoji="1" lang="en-US" altLang="ja-JP" dirty="0"/>
              <a:t>Go back to stage #1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234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103</Words>
  <Application>Microsoft Office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Idea (1)  Idea (2) 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グエン ヴァン　ドゥック</dc:creator>
  <cp:lastModifiedBy>グエン ヴァン　ドゥック</cp:lastModifiedBy>
  <cp:revision>5</cp:revision>
  <dcterms:created xsi:type="dcterms:W3CDTF">2022-03-25T01:22:56Z</dcterms:created>
  <dcterms:modified xsi:type="dcterms:W3CDTF">2022-04-01T01:30:47Z</dcterms:modified>
</cp:coreProperties>
</file>