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nhth03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38400" y="3048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.Vn3DH" pitchFamily="34" charset="0"/>
              </a:rPr>
              <a:t>Change Heading NUMBERING </a:t>
            </a:r>
            <a:endParaRPr lang="en-US" dirty="0" smtClean="0">
              <a:solidFill>
                <a:srgbClr val="FF0000"/>
              </a:solidFill>
              <a:latin typeface=".Vn3DH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762000"/>
            <a:ext cx="729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Sư</a:t>
            </a:r>
            <a:r>
              <a:rPr lang="en-US" dirty="0" smtClean="0"/>
              <a:t>̉ </a:t>
            </a:r>
            <a:r>
              <a:rPr lang="en-US" dirty="0" err="1" smtClean="0"/>
              <a:t>dụng</a:t>
            </a:r>
            <a:r>
              <a:rPr lang="en-US" dirty="0" smtClean="0"/>
              <a:t> file “</a:t>
            </a:r>
            <a:r>
              <a:rPr lang="en-US" dirty="0" err="1" smtClean="0"/>
              <a:t>Template_Software</a:t>
            </a:r>
            <a:r>
              <a:rPr lang="en-US" dirty="0" smtClean="0"/>
              <a:t> Requirements Specification.dot</a:t>
            </a:r>
            <a:r>
              <a:rPr lang="en-US" dirty="0" smtClean="0"/>
              <a:t>” </a:t>
            </a:r>
            <a:r>
              <a:rPr lang="en-US" dirty="0" err="1" smtClean="0"/>
              <a:t>làm</a:t>
            </a:r>
            <a:r>
              <a:rPr lang="en-US" dirty="0" smtClean="0"/>
              <a:t> ví dụ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676400"/>
            <a:ext cx="5080941" cy="336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ular Callout 9"/>
          <p:cNvSpPr/>
          <p:nvPr/>
        </p:nvSpPr>
        <p:spPr>
          <a:xfrm>
            <a:off x="228600" y="2209800"/>
            <a:ext cx="1752600" cy="914400"/>
          </a:xfrm>
          <a:prstGeom prst="wedgeRectCallout">
            <a:avLst>
              <a:gd name="adj1" fmla="val 165969"/>
              <a:gd name="adj2" fmla="val 165073"/>
            </a:avLst>
          </a:prstGeom>
          <a:noFill/>
          <a:ln w="6350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(1) 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Bôi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đen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Heading 2(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hoặc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1 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tùy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ý)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7620000" y="1066800"/>
            <a:ext cx="457200" cy="762000"/>
          </a:xfrm>
          <a:prstGeom prst="wedgeRectCallout">
            <a:avLst>
              <a:gd name="adj1" fmla="val -664509"/>
              <a:gd name="adj2" fmla="val 83861"/>
            </a:avLst>
          </a:prstGeom>
          <a:noFill/>
          <a:ln w="6350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(2)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8001000" y="3429000"/>
            <a:ext cx="457200" cy="762000"/>
          </a:xfrm>
          <a:prstGeom prst="wedgeRectCallout">
            <a:avLst>
              <a:gd name="adj1" fmla="val -664509"/>
              <a:gd name="adj2" fmla="val 83861"/>
            </a:avLst>
          </a:prstGeom>
          <a:noFill/>
          <a:ln w="6350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(3)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9388" y="1347788"/>
            <a:ext cx="370522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ular Callout 4"/>
          <p:cNvSpPr/>
          <p:nvPr/>
        </p:nvSpPr>
        <p:spPr>
          <a:xfrm>
            <a:off x="228600" y="2209800"/>
            <a:ext cx="1752600" cy="914400"/>
          </a:xfrm>
          <a:prstGeom prst="wedgeRectCallout">
            <a:avLst>
              <a:gd name="adj1" fmla="val 150159"/>
              <a:gd name="adj2" fmla="val -37957"/>
            </a:avLst>
          </a:prstGeom>
          <a:noFill/>
          <a:ln w="6350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(4) Heading 3 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hiện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tại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đang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bị 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lỗi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thư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́ 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tư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̣ 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được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Include level là 2, 1, 3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228600" y="3810000"/>
            <a:ext cx="1752600" cy="914400"/>
          </a:xfrm>
          <a:prstGeom prst="wedgeRectCallout">
            <a:avLst>
              <a:gd name="adj1" fmla="val 118538"/>
              <a:gd name="adj2" fmla="val -40987"/>
            </a:avLst>
          </a:prstGeom>
          <a:noFill/>
          <a:ln w="6350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(5) 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Sửa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lại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cách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xóa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đi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click “Include level number from” 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̀ 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chọn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lần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lượt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1, 2, 3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152400" y="5029200"/>
            <a:ext cx="1752600" cy="914400"/>
          </a:xfrm>
          <a:prstGeom prst="wedgeRectCallout">
            <a:avLst>
              <a:gd name="adj1" fmla="val 144889"/>
              <a:gd name="adj2" fmla="val -129876"/>
            </a:avLst>
          </a:prstGeom>
          <a:noFill/>
          <a:ln w="6350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(5) 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Nhơ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́ 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chọn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Number style là 1, 2, 3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410200" y="5943600"/>
            <a:ext cx="533400" cy="304800"/>
          </a:xfrm>
          <a:prstGeom prst="wedgeRectCallout">
            <a:avLst>
              <a:gd name="adj1" fmla="val -56394"/>
              <a:gd name="adj2" fmla="val -247048"/>
            </a:avLst>
          </a:prstGeom>
          <a:noFill/>
          <a:ln w="6350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(6)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990600"/>
            <a:ext cx="49530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ular Callout 4"/>
          <p:cNvSpPr/>
          <p:nvPr/>
        </p:nvSpPr>
        <p:spPr>
          <a:xfrm>
            <a:off x="228600" y="2209800"/>
            <a:ext cx="1752600" cy="914400"/>
          </a:xfrm>
          <a:prstGeom prst="wedgeRectCallout">
            <a:avLst>
              <a:gd name="adj1" fmla="val 89026"/>
              <a:gd name="adj2" fmla="val -92503"/>
            </a:avLst>
          </a:prstGeom>
          <a:noFill/>
          <a:ln w="6350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(END) 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Kết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quả 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trước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đây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733800"/>
            <a:ext cx="57816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ular Callout 6"/>
          <p:cNvSpPr/>
          <p:nvPr/>
        </p:nvSpPr>
        <p:spPr>
          <a:xfrm>
            <a:off x="228600" y="4724400"/>
            <a:ext cx="1752600" cy="914400"/>
          </a:xfrm>
          <a:prstGeom prst="wedgeRectCallout">
            <a:avLst>
              <a:gd name="adj1" fmla="val 89026"/>
              <a:gd name="adj2" fmla="val -92503"/>
            </a:avLst>
          </a:prstGeom>
          <a:noFill/>
          <a:ln w="6350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(END) 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Kết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quả 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sau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chỉnh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sửa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lại</a:t>
            </a:r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heading:</a:t>
            </a: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115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minhth03</cp:lastModifiedBy>
  <cp:revision>86</cp:revision>
  <dcterms:created xsi:type="dcterms:W3CDTF">2006-08-16T00:00:00Z</dcterms:created>
  <dcterms:modified xsi:type="dcterms:W3CDTF">2011-03-24T09:03:38Z</dcterms:modified>
</cp:coreProperties>
</file>