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302" r:id="rId4"/>
    <p:sldId id="276" r:id="rId5"/>
    <p:sldId id="303" r:id="rId6"/>
    <p:sldId id="331" r:id="rId7"/>
    <p:sldId id="304" r:id="rId8"/>
    <p:sldId id="305" r:id="rId9"/>
    <p:sldId id="332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33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01" r:id="rId37"/>
  </p:sldIdLst>
  <p:sldSz cx="9144000" cy="6858000" type="screen4x3"/>
  <p:notesSz cx="6997700" cy="92837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3195" autoAdjust="0"/>
  </p:normalViewPr>
  <p:slideViewPr>
    <p:cSldViewPr>
      <p:cViewPr>
        <p:scale>
          <a:sx n="90" d="100"/>
          <a:sy n="90" d="100"/>
        </p:scale>
        <p:origin x="-534" y="3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ADA13-17E3-4070-A600-7E62255EC3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7D3D7-91EE-4423-A24F-58276663258D}">
      <dgm:prSet/>
      <dgm:spPr/>
      <dgm:t>
        <a:bodyPr/>
        <a:lstStyle/>
        <a:p>
          <a:pPr rtl="0"/>
          <a:r>
            <a:rPr lang="en-US" dirty="0" smtClean="0"/>
            <a:t>+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:</a:t>
          </a:r>
          <a:endParaRPr lang="en-US" dirty="0"/>
        </a:p>
      </dgm:t>
    </dgm:pt>
    <dgm:pt modelId="{97378AD9-3A76-4ABD-9DE2-DE7721776ABC}" type="parTrans" cxnId="{D5D164B4-28F8-4B26-802E-3C553EAD2B44}">
      <dgm:prSet/>
      <dgm:spPr/>
      <dgm:t>
        <a:bodyPr/>
        <a:lstStyle/>
        <a:p>
          <a:endParaRPr lang="en-US"/>
        </a:p>
      </dgm:t>
    </dgm:pt>
    <dgm:pt modelId="{8BA1B135-8393-4348-B519-44F928ACF55C}" type="sibTrans" cxnId="{D5D164B4-28F8-4B26-802E-3C553EAD2B44}">
      <dgm:prSet/>
      <dgm:spPr/>
      <dgm:t>
        <a:bodyPr/>
        <a:lstStyle/>
        <a:p>
          <a:endParaRPr lang="en-US"/>
        </a:p>
      </dgm:t>
    </dgm:pt>
    <dgm:pt modelId="{488CF9D1-EB39-4CDA-8477-B2F57F8CBE81}">
      <dgm:prSet/>
      <dgm:spPr/>
      <dgm:t>
        <a:bodyPr/>
        <a:lstStyle/>
        <a:p>
          <a:pPr rtl="0"/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mới</a:t>
          </a:r>
          <a:r>
            <a:rPr lang="en-US" dirty="0" smtClean="0"/>
            <a:t>, </a:t>
          </a:r>
          <a:r>
            <a:rPr lang="en-US" dirty="0" err="1" smtClean="0"/>
            <a:t>hủy</a:t>
          </a:r>
          <a:r>
            <a:rPr lang="en-US" dirty="0" smtClean="0"/>
            <a:t> project</a:t>
          </a:r>
          <a:r>
            <a:rPr lang="en-US" dirty="0" smtClean="0"/>
            <a:t>.</a:t>
          </a:r>
          <a:endParaRPr lang="en-US" dirty="0"/>
        </a:p>
      </dgm:t>
    </dgm:pt>
    <dgm:pt modelId="{4174B4D0-2D2D-492D-BAEE-13725CABAA75}" type="parTrans" cxnId="{88203A6A-1146-4397-A752-89E7407D6DF8}">
      <dgm:prSet/>
      <dgm:spPr/>
      <dgm:t>
        <a:bodyPr/>
        <a:lstStyle/>
        <a:p>
          <a:endParaRPr lang="en-US"/>
        </a:p>
      </dgm:t>
    </dgm:pt>
    <dgm:pt modelId="{08755812-E9AC-4E35-9268-D5436831E1F9}" type="sibTrans" cxnId="{88203A6A-1146-4397-A752-89E7407D6DF8}">
      <dgm:prSet/>
      <dgm:spPr/>
      <dgm:t>
        <a:bodyPr/>
        <a:lstStyle/>
        <a:p>
          <a:endParaRPr lang="en-US"/>
        </a:p>
      </dgm:t>
    </dgm:pt>
    <dgm:pt modelId="{8B8C3DD2-4328-45D8-8260-6233DCF96EDC}">
      <dgm:prSet/>
      <dgm:spPr/>
      <dgm:t>
        <a:bodyPr/>
        <a:lstStyle/>
        <a:p>
          <a:pPr rtl="0"/>
          <a:r>
            <a:rPr lang="en-US" dirty="0" err="1" smtClean="0"/>
            <a:t>Chỉnh</a:t>
          </a:r>
          <a:r>
            <a:rPr lang="en-US" dirty="0" smtClean="0"/>
            <a:t> </a:t>
          </a:r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dung project.</a:t>
          </a:r>
          <a:endParaRPr lang="en-US" dirty="0"/>
        </a:p>
      </dgm:t>
    </dgm:pt>
    <dgm:pt modelId="{21828103-B76B-4A89-A95C-5D07F9131B07}" type="parTrans" cxnId="{CB322F68-A36D-438D-9DBE-ADC2A786A3A1}">
      <dgm:prSet/>
      <dgm:spPr/>
      <dgm:t>
        <a:bodyPr/>
        <a:lstStyle/>
        <a:p>
          <a:endParaRPr lang="en-US"/>
        </a:p>
      </dgm:t>
    </dgm:pt>
    <dgm:pt modelId="{5752D4EC-7145-4DBC-8476-84B9FF944E8D}" type="sibTrans" cxnId="{CB322F68-A36D-438D-9DBE-ADC2A786A3A1}">
      <dgm:prSet/>
      <dgm:spPr/>
      <dgm:t>
        <a:bodyPr/>
        <a:lstStyle/>
        <a:p>
          <a:endParaRPr lang="en-US"/>
        </a:p>
      </dgm:t>
    </dgm:pt>
    <dgm:pt modelId="{46CC14E6-9F13-49F1-A5D5-1476692B8797}">
      <dgm:prSet/>
      <dgm:spPr/>
      <dgm:t>
        <a:bodyPr/>
        <a:lstStyle/>
        <a:p>
          <a:pPr rtl="0"/>
          <a:r>
            <a:rPr lang="en-US" dirty="0" smtClean="0"/>
            <a:t>View, search list project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.</a:t>
          </a:r>
          <a:endParaRPr lang="en-US" dirty="0"/>
        </a:p>
      </dgm:t>
    </dgm:pt>
    <dgm:pt modelId="{8ACB81BC-75CE-4521-9C3E-D82C0C221C8C}" type="parTrans" cxnId="{E65D1E91-C8D4-4A07-81AA-D30E2A08D656}">
      <dgm:prSet/>
      <dgm:spPr/>
      <dgm:t>
        <a:bodyPr/>
        <a:lstStyle/>
        <a:p>
          <a:endParaRPr lang="en-US"/>
        </a:p>
      </dgm:t>
    </dgm:pt>
    <dgm:pt modelId="{25359C9C-A369-406A-9C29-60B5EB7D8F9E}" type="sibTrans" cxnId="{E65D1E91-C8D4-4A07-81AA-D30E2A08D656}">
      <dgm:prSet/>
      <dgm:spPr/>
      <dgm:t>
        <a:bodyPr/>
        <a:lstStyle/>
        <a:p>
          <a:endParaRPr lang="en-US"/>
        </a:p>
      </dgm:t>
    </dgm:pt>
    <dgm:pt modelId="{94A8AB0C-CB5F-4B7B-89B7-CA9F3978EB57}" type="pres">
      <dgm:prSet presAssocID="{F51ADA13-17E3-4070-A600-7E62255EC3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800AE5-6F84-47C1-8132-AEEE1F7C32E5}" type="pres">
      <dgm:prSet presAssocID="{7257D3D7-91EE-4423-A24F-58276663258D}" presName="parentText" presStyleLbl="node1" presStyleIdx="0" presStyleCnt="1" custLinFactNeighborX="16667" custLinFactNeighborY="-90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D466C-DC9D-4FA8-9E8C-99F70366F7AC}" type="pres">
      <dgm:prSet presAssocID="{7257D3D7-91EE-4423-A24F-58276663258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3916A-D614-49B8-8607-5C5DA8A52132}" type="presOf" srcId="{F51ADA13-17E3-4070-A600-7E62255EC341}" destId="{94A8AB0C-CB5F-4B7B-89B7-CA9F3978EB57}" srcOrd="0" destOrd="0" presId="urn:microsoft.com/office/officeart/2005/8/layout/vList2"/>
    <dgm:cxn modelId="{88203A6A-1146-4397-A752-89E7407D6DF8}" srcId="{7257D3D7-91EE-4423-A24F-58276663258D}" destId="{488CF9D1-EB39-4CDA-8477-B2F57F8CBE81}" srcOrd="0" destOrd="0" parTransId="{4174B4D0-2D2D-492D-BAEE-13725CABAA75}" sibTransId="{08755812-E9AC-4E35-9268-D5436831E1F9}"/>
    <dgm:cxn modelId="{CB322F68-A36D-438D-9DBE-ADC2A786A3A1}" srcId="{7257D3D7-91EE-4423-A24F-58276663258D}" destId="{8B8C3DD2-4328-45D8-8260-6233DCF96EDC}" srcOrd="1" destOrd="0" parTransId="{21828103-B76B-4A89-A95C-5D07F9131B07}" sibTransId="{5752D4EC-7145-4DBC-8476-84B9FF944E8D}"/>
    <dgm:cxn modelId="{E65D1E91-C8D4-4A07-81AA-D30E2A08D656}" srcId="{7257D3D7-91EE-4423-A24F-58276663258D}" destId="{46CC14E6-9F13-49F1-A5D5-1476692B8797}" srcOrd="2" destOrd="0" parTransId="{8ACB81BC-75CE-4521-9C3E-D82C0C221C8C}" sibTransId="{25359C9C-A369-406A-9C29-60B5EB7D8F9E}"/>
    <dgm:cxn modelId="{44FF6C2D-1343-418B-A37D-57E69AFC5492}" type="presOf" srcId="{8B8C3DD2-4328-45D8-8260-6233DCF96EDC}" destId="{11ED466C-DC9D-4FA8-9E8C-99F70366F7AC}" srcOrd="0" destOrd="1" presId="urn:microsoft.com/office/officeart/2005/8/layout/vList2"/>
    <dgm:cxn modelId="{D5D164B4-28F8-4B26-802E-3C553EAD2B44}" srcId="{F51ADA13-17E3-4070-A600-7E62255EC341}" destId="{7257D3D7-91EE-4423-A24F-58276663258D}" srcOrd="0" destOrd="0" parTransId="{97378AD9-3A76-4ABD-9DE2-DE7721776ABC}" sibTransId="{8BA1B135-8393-4348-B519-44F928ACF55C}"/>
    <dgm:cxn modelId="{EAEC0A7C-94F6-4E88-9D1E-0E4B1BCA9AC2}" type="presOf" srcId="{488CF9D1-EB39-4CDA-8477-B2F57F8CBE81}" destId="{11ED466C-DC9D-4FA8-9E8C-99F70366F7AC}" srcOrd="0" destOrd="0" presId="urn:microsoft.com/office/officeart/2005/8/layout/vList2"/>
    <dgm:cxn modelId="{1DB03C46-7789-413B-9C0A-3DE6308AD608}" type="presOf" srcId="{7257D3D7-91EE-4423-A24F-58276663258D}" destId="{54800AE5-6F84-47C1-8132-AEEE1F7C32E5}" srcOrd="0" destOrd="0" presId="urn:microsoft.com/office/officeart/2005/8/layout/vList2"/>
    <dgm:cxn modelId="{1FAB9308-B5FF-47AB-AC0E-01C6D4A2B00C}" type="presOf" srcId="{46CC14E6-9F13-49F1-A5D5-1476692B8797}" destId="{11ED466C-DC9D-4FA8-9E8C-99F70366F7AC}" srcOrd="0" destOrd="2" presId="urn:microsoft.com/office/officeart/2005/8/layout/vList2"/>
    <dgm:cxn modelId="{93A8E7A0-2D64-4C78-8EAF-A5BC88877B86}" type="presParOf" srcId="{94A8AB0C-CB5F-4B7B-89B7-CA9F3978EB57}" destId="{54800AE5-6F84-47C1-8132-AEEE1F7C32E5}" srcOrd="0" destOrd="0" presId="urn:microsoft.com/office/officeart/2005/8/layout/vList2"/>
    <dgm:cxn modelId="{06F845F6-281B-4E30-B395-445E9F27519B}" type="presParOf" srcId="{94A8AB0C-CB5F-4B7B-89B7-CA9F3978EB57}" destId="{11ED466C-DC9D-4FA8-9E8C-99F70366F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1ADA13-17E3-4070-A600-7E62255EC3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7D3D7-91EE-4423-A24F-58276663258D}">
      <dgm:prSet/>
      <dgm:spPr/>
      <dgm:t>
        <a:bodyPr/>
        <a:lstStyle/>
        <a:p>
          <a:pPr rtl="0"/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:</a:t>
          </a:r>
          <a:endParaRPr lang="en-US" dirty="0"/>
        </a:p>
      </dgm:t>
    </dgm:pt>
    <dgm:pt modelId="{97378AD9-3A76-4ABD-9DE2-DE7721776ABC}" type="parTrans" cxnId="{D5D164B4-28F8-4B26-802E-3C553EAD2B44}">
      <dgm:prSet/>
      <dgm:spPr/>
      <dgm:t>
        <a:bodyPr/>
        <a:lstStyle/>
        <a:p>
          <a:endParaRPr lang="en-US"/>
        </a:p>
      </dgm:t>
    </dgm:pt>
    <dgm:pt modelId="{8BA1B135-8393-4348-B519-44F928ACF55C}" type="sibTrans" cxnId="{D5D164B4-28F8-4B26-802E-3C553EAD2B44}">
      <dgm:prSet/>
      <dgm:spPr/>
      <dgm:t>
        <a:bodyPr/>
        <a:lstStyle/>
        <a:p>
          <a:endParaRPr lang="en-US"/>
        </a:p>
      </dgm:t>
    </dgm:pt>
    <dgm:pt modelId="{488CF9D1-EB39-4CDA-8477-B2F57F8CBE81}">
      <dgm:prSet/>
      <dgm:spPr/>
      <dgm:t>
        <a:bodyPr/>
        <a:lstStyle/>
        <a:p>
          <a:pPr rtl="0"/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mới</a:t>
          </a:r>
          <a:r>
            <a:rPr lang="en-US" dirty="0" smtClean="0"/>
            <a:t>, </a:t>
          </a:r>
          <a:r>
            <a:rPr lang="en-US" dirty="0" err="1" smtClean="0"/>
            <a:t>hủy</a:t>
          </a:r>
          <a:r>
            <a:rPr lang="en-US" dirty="0" smtClean="0"/>
            <a:t> </a:t>
          </a:r>
          <a:r>
            <a:rPr lang="en-US" dirty="0" smtClean="0"/>
            <a:t>users.</a:t>
          </a:r>
          <a:endParaRPr lang="en-US" dirty="0"/>
        </a:p>
      </dgm:t>
    </dgm:pt>
    <dgm:pt modelId="{4174B4D0-2D2D-492D-BAEE-13725CABAA75}" type="parTrans" cxnId="{88203A6A-1146-4397-A752-89E7407D6DF8}">
      <dgm:prSet/>
      <dgm:spPr/>
      <dgm:t>
        <a:bodyPr/>
        <a:lstStyle/>
        <a:p>
          <a:endParaRPr lang="en-US"/>
        </a:p>
      </dgm:t>
    </dgm:pt>
    <dgm:pt modelId="{08755812-E9AC-4E35-9268-D5436831E1F9}" type="sibTrans" cxnId="{88203A6A-1146-4397-A752-89E7407D6DF8}">
      <dgm:prSet/>
      <dgm:spPr/>
      <dgm:t>
        <a:bodyPr/>
        <a:lstStyle/>
        <a:p>
          <a:endParaRPr lang="en-US"/>
        </a:p>
      </dgm:t>
    </dgm:pt>
    <dgm:pt modelId="{46CC14E6-9F13-49F1-A5D5-1476692B8797}">
      <dgm:prSet/>
      <dgm:spPr/>
      <dgm:t>
        <a:bodyPr/>
        <a:lstStyle/>
        <a:p>
          <a:pPr rtl="0"/>
          <a:r>
            <a:rPr lang="en-US" dirty="0" smtClean="0"/>
            <a:t>View, search list project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.</a:t>
          </a:r>
          <a:endParaRPr lang="en-US" dirty="0"/>
        </a:p>
      </dgm:t>
    </dgm:pt>
    <dgm:pt modelId="{8ACB81BC-75CE-4521-9C3E-D82C0C221C8C}" type="parTrans" cxnId="{E65D1E91-C8D4-4A07-81AA-D30E2A08D656}">
      <dgm:prSet/>
      <dgm:spPr/>
      <dgm:t>
        <a:bodyPr/>
        <a:lstStyle/>
        <a:p>
          <a:endParaRPr lang="en-US"/>
        </a:p>
      </dgm:t>
    </dgm:pt>
    <dgm:pt modelId="{25359C9C-A369-406A-9C29-60B5EB7D8F9E}" type="sibTrans" cxnId="{E65D1E91-C8D4-4A07-81AA-D30E2A08D656}">
      <dgm:prSet/>
      <dgm:spPr/>
      <dgm:t>
        <a:bodyPr/>
        <a:lstStyle/>
        <a:p>
          <a:endParaRPr lang="en-US"/>
        </a:p>
      </dgm:t>
    </dgm:pt>
    <dgm:pt modelId="{15570189-9CCF-436D-AF5D-190AD185445D}">
      <dgm:prSet/>
      <dgm:spPr/>
      <dgm:t>
        <a:bodyPr/>
        <a:lstStyle/>
        <a:p>
          <a:pPr rtl="0"/>
          <a:r>
            <a:rPr lang="en-US" dirty="0" smtClean="0"/>
            <a:t>Status </a:t>
          </a:r>
          <a:r>
            <a:rPr lang="en-US" dirty="0" err="1" smtClean="0"/>
            <a:t>để</a:t>
          </a:r>
          <a:r>
            <a:rPr lang="en-US" dirty="0" smtClean="0"/>
            <a:t> search: all, </a:t>
          </a:r>
          <a:r>
            <a:rPr lang="en-US" dirty="0" err="1" smtClean="0"/>
            <a:t>active,registered,locked</a:t>
          </a:r>
          <a:r>
            <a:rPr lang="en-US" dirty="0" smtClean="0"/>
            <a:t>.</a:t>
          </a:r>
          <a:endParaRPr lang="en-US" dirty="0"/>
        </a:p>
      </dgm:t>
    </dgm:pt>
    <dgm:pt modelId="{D7E48496-EC61-47BC-A36B-EDFD824C3897}" type="parTrans" cxnId="{3A6A0FCF-BF8E-440C-AFCA-9A1B92985069}">
      <dgm:prSet/>
      <dgm:spPr/>
      <dgm:t>
        <a:bodyPr/>
        <a:lstStyle/>
        <a:p>
          <a:endParaRPr lang="en-US"/>
        </a:p>
      </dgm:t>
    </dgm:pt>
    <dgm:pt modelId="{6CE82EEE-9809-47CB-A449-8D0012CE3819}" type="sibTrans" cxnId="{3A6A0FCF-BF8E-440C-AFCA-9A1B92985069}">
      <dgm:prSet/>
      <dgm:spPr/>
      <dgm:t>
        <a:bodyPr/>
        <a:lstStyle/>
        <a:p>
          <a:endParaRPr lang="en-US"/>
        </a:p>
      </dgm:t>
    </dgm:pt>
    <dgm:pt modelId="{79D949AE-742E-4959-BA0E-50D3AA5E1D96}">
      <dgm:prSet/>
      <dgm:spPr/>
      <dgm:t>
        <a:bodyPr/>
        <a:lstStyle/>
        <a:p>
          <a:pPr rtl="0"/>
          <a:r>
            <a:rPr lang="en-US" dirty="0" smtClean="0"/>
            <a:t>Accept, cancel new user.</a:t>
          </a:r>
          <a:endParaRPr lang="en-US" dirty="0"/>
        </a:p>
      </dgm:t>
    </dgm:pt>
    <dgm:pt modelId="{78D24CB2-6D5D-4196-897C-81EACA1E77B5}" type="parTrans" cxnId="{AC096FE5-537F-4103-9C81-204B5AD5079B}">
      <dgm:prSet/>
      <dgm:spPr/>
      <dgm:t>
        <a:bodyPr/>
        <a:lstStyle/>
        <a:p>
          <a:endParaRPr lang="en-US"/>
        </a:p>
      </dgm:t>
    </dgm:pt>
    <dgm:pt modelId="{7F896827-B2DC-426D-9524-D7F77D5712F1}" type="sibTrans" cxnId="{AC096FE5-537F-4103-9C81-204B5AD5079B}">
      <dgm:prSet/>
      <dgm:spPr/>
      <dgm:t>
        <a:bodyPr/>
        <a:lstStyle/>
        <a:p>
          <a:endParaRPr lang="en-US"/>
        </a:p>
      </dgm:t>
    </dgm:pt>
    <dgm:pt modelId="{94A8AB0C-CB5F-4B7B-89B7-CA9F3978EB57}" type="pres">
      <dgm:prSet presAssocID="{F51ADA13-17E3-4070-A600-7E62255EC3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800AE5-6F84-47C1-8132-AEEE1F7C32E5}" type="pres">
      <dgm:prSet presAssocID="{7257D3D7-91EE-4423-A24F-58276663258D}" presName="parentText" presStyleLbl="node1" presStyleIdx="0" presStyleCnt="1" custLinFactNeighborX="16667" custLinFactNeighborY="-90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D466C-DC9D-4FA8-9E8C-99F70366F7AC}" type="pres">
      <dgm:prSet presAssocID="{7257D3D7-91EE-4423-A24F-58276663258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03A6A-1146-4397-A752-89E7407D6DF8}" srcId="{7257D3D7-91EE-4423-A24F-58276663258D}" destId="{488CF9D1-EB39-4CDA-8477-B2F57F8CBE81}" srcOrd="0" destOrd="0" parTransId="{4174B4D0-2D2D-492D-BAEE-13725CABAA75}" sibTransId="{08755812-E9AC-4E35-9268-D5436831E1F9}"/>
    <dgm:cxn modelId="{E3F95702-D75A-408A-920E-221205385AD5}" type="presOf" srcId="{46CC14E6-9F13-49F1-A5D5-1476692B8797}" destId="{11ED466C-DC9D-4FA8-9E8C-99F70366F7AC}" srcOrd="0" destOrd="2" presId="urn:microsoft.com/office/officeart/2005/8/layout/vList2"/>
    <dgm:cxn modelId="{667F1660-C6E9-423B-8636-47CB8EFD3062}" type="presOf" srcId="{488CF9D1-EB39-4CDA-8477-B2F57F8CBE81}" destId="{11ED466C-DC9D-4FA8-9E8C-99F70366F7AC}" srcOrd="0" destOrd="0" presId="urn:microsoft.com/office/officeart/2005/8/layout/vList2"/>
    <dgm:cxn modelId="{3A6A0FCF-BF8E-440C-AFCA-9A1B92985069}" srcId="{7257D3D7-91EE-4423-A24F-58276663258D}" destId="{15570189-9CCF-436D-AF5D-190AD185445D}" srcOrd="3" destOrd="0" parTransId="{D7E48496-EC61-47BC-A36B-EDFD824C3897}" sibTransId="{6CE82EEE-9809-47CB-A449-8D0012CE3819}"/>
    <dgm:cxn modelId="{BF58EE9D-F586-4A5E-93CF-325A3C413AE4}" type="presOf" srcId="{15570189-9CCF-436D-AF5D-190AD185445D}" destId="{11ED466C-DC9D-4FA8-9E8C-99F70366F7AC}" srcOrd="0" destOrd="3" presId="urn:microsoft.com/office/officeart/2005/8/layout/vList2"/>
    <dgm:cxn modelId="{77F0DF70-8FF2-4C4C-8FD9-B27AD3414C17}" type="presOf" srcId="{F51ADA13-17E3-4070-A600-7E62255EC341}" destId="{94A8AB0C-CB5F-4B7B-89B7-CA9F3978EB57}" srcOrd="0" destOrd="0" presId="urn:microsoft.com/office/officeart/2005/8/layout/vList2"/>
    <dgm:cxn modelId="{E65D1E91-C8D4-4A07-81AA-D30E2A08D656}" srcId="{7257D3D7-91EE-4423-A24F-58276663258D}" destId="{46CC14E6-9F13-49F1-A5D5-1476692B8797}" srcOrd="2" destOrd="0" parTransId="{8ACB81BC-75CE-4521-9C3E-D82C0C221C8C}" sibTransId="{25359C9C-A369-406A-9C29-60B5EB7D8F9E}"/>
    <dgm:cxn modelId="{EA7E2934-8FEF-474D-95F8-C7D13B8EF101}" type="presOf" srcId="{7257D3D7-91EE-4423-A24F-58276663258D}" destId="{54800AE5-6F84-47C1-8132-AEEE1F7C32E5}" srcOrd="0" destOrd="0" presId="urn:microsoft.com/office/officeart/2005/8/layout/vList2"/>
    <dgm:cxn modelId="{D5D164B4-28F8-4B26-802E-3C553EAD2B44}" srcId="{F51ADA13-17E3-4070-A600-7E62255EC341}" destId="{7257D3D7-91EE-4423-A24F-58276663258D}" srcOrd="0" destOrd="0" parTransId="{97378AD9-3A76-4ABD-9DE2-DE7721776ABC}" sibTransId="{8BA1B135-8393-4348-B519-44F928ACF55C}"/>
    <dgm:cxn modelId="{AC096FE5-537F-4103-9C81-204B5AD5079B}" srcId="{7257D3D7-91EE-4423-A24F-58276663258D}" destId="{79D949AE-742E-4959-BA0E-50D3AA5E1D96}" srcOrd="1" destOrd="0" parTransId="{78D24CB2-6D5D-4196-897C-81EACA1E77B5}" sibTransId="{7F896827-B2DC-426D-9524-D7F77D5712F1}"/>
    <dgm:cxn modelId="{BFE09765-C2B1-4A0A-BFAC-AFC2F40B6B0D}" type="presOf" srcId="{79D949AE-742E-4959-BA0E-50D3AA5E1D96}" destId="{11ED466C-DC9D-4FA8-9E8C-99F70366F7AC}" srcOrd="0" destOrd="1" presId="urn:microsoft.com/office/officeart/2005/8/layout/vList2"/>
    <dgm:cxn modelId="{26F5731A-6664-46EF-A531-FC2BFCAD3A72}" type="presParOf" srcId="{94A8AB0C-CB5F-4B7B-89B7-CA9F3978EB57}" destId="{54800AE5-6F84-47C1-8132-AEEE1F7C32E5}" srcOrd="0" destOrd="0" presId="urn:microsoft.com/office/officeart/2005/8/layout/vList2"/>
    <dgm:cxn modelId="{B8F5B16A-E5CE-4F70-A24F-43E6058B3F35}" type="presParOf" srcId="{94A8AB0C-CB5F-4B7B-89B7-CA9F3978EB57}" destId="{11ED466C-DC9D-4FA8-9E8C-99F70366F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ADA13-17E3-4070-A600-7E62255EC3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7D3D7-91EE-4423-A24F-58276663258D}">
      <dgm:prSet/>
      <dgm:spPr/>
      <dgm:t>
        <a:bodyPr/>
        <a:lstStyle/>
        <a:p>
          <a:pPr rtl="0"/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:</a:t>
          </a:r>
          <a:endParaRPr lang="en-US" dirty="0"/>
        </a:p>
      </dgm:t>
    </dgm:pt>
    <dgm:pt modelId="{97378AD9-3A76-4ABD-9DE2-DE7721776ABC}" type="parTrans" cxnId="{D5D164B4-28F8-4B26-802E-3C553EAD2B44}">
      <dgm:prSet/>
      <dgm:spPr/>
      <dgm:t>
        <a:bodyPr/>
        <a:lstStyle/>
        <a:p>
          <a:endParaRPr lang="en-US"/>
        </a:p>
      </dgm:t>
    </dgm:pt>
    <dgm:pt modelId="{8BA1B135-8393-4348-B519-44F928ACF55C}" type="sibTrans" cxnId="{D5D164B4-28F8-4B26-802E-3C553EAD2B44}">
      <dgm:prSet/>
      <dgm:spPr/>
      <dgm:t>
        <a:bodyPr/>
        <a:lstStyle/>
        <a:p>
          <a:endParaRPr lang="en-US"/>
        </a:p>
      </dgm:t>
    </dgm:pt>
    <dgm:pt modelId="{488CF9D1-EB39-4CDA-8477-B2F57F8CBE81}">
      <dgm:prSet/>
      <dgm:spPr/>
      <dgm:t>
        <a:bodyPr/>
        <a:lstStyle/>
        <a:p>
          <a:pPr rtl="0"/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mới</a:t>
          </a:r>
          <a:r>
            <a:rPr lang="en-US" dirty="0" smtClean="0"/>
            <a:t>, </a:t>
          </a:r>
          <a:r>
            <a:rPr lang="en-US" dirty="0" err="1" smtClean="0"/>
            <a:t>hủy</a:t>
          </a:r>
          <a:r>
            <a:rPr lang="en-US" dirty="0" smtClean="0"/>
            <a:t> </a:t>
          </a:r>
          <a:r>
            <a:rPr lang="en-US" dirty="0" smtClean="0"/>
            <a:t>group </a:t>
          </a:r>
          <a:r>
            <a:rPr lang="en-US" dirty="0" err="1" smtClean="0"/>
            <a:t>cho</a:t>
          </a:r>
          <a:r>
            <a:rPr lang="en-US" dirty="0" smtClean="0"/>
            <a:t> project, user.</a:t>
          </a:r>
          <a:endParaRPr lang="en-US" dirty="0"/>
        </a:p>
      </dgm:t>
    </dgm:pt>
    <dgm:pt modelId="{4174B4D0-2D2D-492D-BAEE-13725CABAA75}" type="parTrans" cxnId="{88203A6A-1146-4397-A752-89E7407D6DF8}">
      <dgm:prSet/>
      <dgm:spPr/>
      <dgm:t>
        <a:bodyPr/>
        <a:lstStyle/>
        <a:p>
          <a:endParaRPr lang="en-US"/>
        </a:p>
      </dgm:t>
    </dgm:pt>
    <dgm:pt modelId="{08755812-E9AC-4E35-9268-D5436831E1F9}" type="sibTrans" cxnId="{88203A6A-1146-4397-A752-89E7407D6DF8}">
      <dgm:prSet/>
      <dgm:spPr/>
      <dgm:t>
        <a:bodyPr/>
        <a:lstStyle/>
        <a:p>
          <a:endParaRPr lang="en-US"/>
        </a:p>
      </dgm:t>
    </dgm:pt>
    <dgm:pt modelId="{46CC14E6-9F13-49F1-A5D5-1476692B8797}">
      <dgm:prSet/>
      <dgm:spPr/>
      <dgm:t>
        <a:bodyPr/>
        <a:lstStyle/>
        <a:p>
          <a:pPr rtl="0"/>
          <a:r>
            <a:rPr lang="en-US" dirty="0" smtClean="0"/>
            <a:t>View group </a:t>
          </a:r>
          <a:r>
            <a:rPr lang="en-US" dirty="0" err="1" smtClean="0"/>
            <a:t>của</a:t>
          </a:r>
          <a:r>
            <a:rPr lang="en-US" dirty="0" smtClean="0"/>
            <a:t> project, user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.</a:t>
          </a:r>
          <a:endParaRPr lang="en-US" dirty="0"/>
        </a:p>
      </dgm:t>
    </dgm:pt>
    <dgm:pt modelId="{8ACB81BC-75CE-4521-9C3E-D82C0C221C8C}" type="parTrans" cxnId="{E65D1E91-C8D4-4A07-81AA-D30E2A08D656}">
      <dgm:prSet/>
      <dgm:spPr/>
      <dgm:t>
        <a:bodyPr/>
        <a:lstStyle/>
        <a:p>
          <a:endParaRPr lang="en-US"/>
        </a:p>
      </dgm:t>
    </dgm:pt>
    <dgm:pt modelId="{25359C9C-A369-406A-9C29-60B5EB7D8F9E}" type="sibTrans" cxnId="{E65D1E91-C8D4-4A07-81AA-D30E2A08D656}">
      <dgm:prSet/>
      <dgm:spPr/>
      <dgm:t>
        <a:bodyPr/>
        <a:lstStyle/>
        <a:p>
          <a:endParaRPr lang="en-US"/>
        </a:p>
      </dgm:t>
    </dgm:pt>
    <dgm:pt modelId="{94A8AB0C-CB5F-4B7B-89B7-CA9F3978EB57}" type="pres">
      <dgm:prSet presAssocID="{F51ADA13-17E3-4070-A600-7E62255EC3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800AE5-6F84-47C1-8132-AEEE1F7C32E5}" type="pres">
      <dgm:prSet presAssocID="{7257D3D7-91EE-4423-A24F-58276663258D}" presName="parentText" presStyleLbl="node1" presStyleIdx="0" presStyleCnt="1" custLinFactNeighborX="16667" custLinFactNeighborY="-90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D466C-DC9D-4FA8-9E8C-99F70366F7AC}" type="pres">
      <dgm:prSet presAssocID="{7257D3D7-91EE-4423-A24F-58276663258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C40BB-8F97-4CDF-9523-06B9D1A9F6D8}" type="presOf" srcId="{488CF9D1-EB39-4CDA-8477-B2F57F8CBE81}" destId="{11ED466C-DC9D-4FA8-9E8C-99F70366F7AC}" srcOrd="0" destOrd="0" presId="urn:microsoft.com/office/officeart/2005/8/layout/vList2"/>
    <dgm:cxn modelId="{F7242F8B-CDBA-40A9-BDB8-9672234BDC4F}" type="presOf" srcId="{F51ADA13-17E3-4070-A600-7E62255EC341}" destId="{94A8AB0C-CB5F-4B7B-89B7-CA9F3978EB57}" srcOrd="0" destOrd="0" presId="urn:microsoft.com/office/officeart/2005/8/layout/vList2"/>
    <dgm:cxn modelId="{88203A6A-1146-4397-A752-89E7407D6DF8}" srcId="{7257D3D7-91EE-4423-A24F-58276663258D}" destId="{488CF9D1-EB39-4CDA-8477-B2F57F8CBE81}" srcOrd="0" destOrd="0" parTransId="{4174B4D0-2D2D-492D-BAEE-13725CABAA75}" sibTransId="{08755812-E9AC-4E35-9268-D5436831E1F9}"/>
    <dgm:cxn modelId="{E65D1E91-C8D4-4A07-81AA-D30E2A08D656}" srcId="{7257D3D7-91EE-4423-A24F-58276663258D}" destId="{46CC14E6-9F13-49F1-A5D5-1476692B8797}" srcOrd="1" destOrd="0" parTransId="{8ACB81BC-75CE-4521-9C3E-D82C0C221C8C}" sibTransId="{25359C9C-A369-406A-9C29-60B5EB7D8F9E}"/>
    <dgm:cxn modelId="{D5D164B4-28F8-4B26-802E-3C553EAD2B44}" srcId="{F51ADA13-17E3-4070-A600-7E62255EC341}" destId="{7257D3D7-91EE-4423-A24F-58276663258D}" srcOrd="0" destOrd="0" parTransId="{97378AD9-3A76-4ABD-9DE2-DE7721776ABC}" sibTransId="{8BA1B135-8393-4348-B519-44F928ACF55C}"/>
    <dgm:cxn modelId="{81D12B89-4B90-445E-B3DE-D7449CFEB414}" type="presOf" srcId="{46CC14E6-9F13-49F1-A5D5-1476692B8797}" destId="{11ED466C-DC9D-4FA8-9E8C-99F70366F7AC}" srcOrd="0" destOrd="1" presId="urn:microsoft.com/office/officeart/2005/8/layout/vList2"/>
    <dgm:cxn modelId="{DE4477EA-E9EA-46DD-ADD8-30FE58FF3A41}" type="presOf" srcId="{7257D3D7-91EE-4423-A24F-58276663258D}" destId="{54800AE5-6F84-47C1-8132-AEEE1F7C32E5}" srcOrd="0" destOrd="0" presId="urn:microsoft.com/office/officeart/2005/8/layout/vList2"/>
    <dgm:cxn modelId="{99532C50-D6B4-48F2-B3EA-F54DBC094280}" type="presParOf" srcId="{94A8AB0C-CB5F-4B7B-89B7-CA9F3978EB57}" destId="{54800AE5-6F84-47C1-8132-AEEE1F7C32E5}" srcOrd="0" destOrd="0" presId="urn:microsoft.com/office/officeart/2005/8/layout/vList2"/>
    <dgm:cxn modelId="{CDCCF2C3-6084-4C82-8E33-F7123A3CE164}" type="presParOf" srcId="{94A8AB0C-CB5F-4B7B-89B7-CA9F3978EB57}" destId="{11ED466C-DC9D-4FA8-9E8C-99F70366F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1ADA13-17E3-4070-A600-7E62255EC3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7D3D7-91EE-4423-A24F-58276663258D}">
      <dgm:prSet/>
      <dgm:spPr/>
      <dgm:t>
        <a:bodyPr/>
        <a:lstStyle/>
        <a:p>
          <a:pPr rtl="0"/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:</a:t>
          </a:r>
          <a:endParaRPr lang="en-US" dirty="0"/>
        </a:p>
      </dgm:t>
    </dgm:pt>
    <dgm:pt modelId="{97378AD9-3A76-4ABD-9DE2-DE7721776ABC}" type="parTrans" cxnId="{D5D164B4-28F8-4B26-802E-3C553EAD2B44}">
      <dgm:prSet/>
      <dgm:spPr/>
      <dgm:t>
        <a:bodyPr/>
        <a:lstStyle/>
        <a:p>
          <a:endParaRPr lang="en-US"/>
        </a:p>
      </dgm:t>
    </dgm:pt>
    <dgm:pt modelId="{8BA1B135-8393-4348-B519-44F928ACF55C}" type="sibTrans" cxnId="{D5D164B4-28F8-4B26-802E-3C553EAD2B44}">
      <dgm:prSet/>
      <dgm:spPr/>
      <dgm:t>
        <a:bodyPr/>
        <a:lstStyle/>
        <a:p>
          <a:endParaRPr lang="en-US"/>
        </a:p>
      </dgm:t>
    </dgm:pt>
    <dgm:pt modelId="{488CF9D1-EB39-4CDA-8477-B2F57F8CBE81}">
      <dgm:prSet/>
      <dgm:spPr/>
      <dgm:t>
        <a:bodyPr/>
        <a:lstStyle/>
        <a:p>
          <a:pPr rtl="0"/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mới</a:t>
          </a:r>
          <a:r>
            <a:rPr lang="en-US" dirty="0" smtClean="0"/>
            <a:t>, </a:t>
          </a:r>
          <a:r>
            <a:rPr lang="en-US" dirty="0" err="1" smtClean="0"/>
            <a:t>hủy</a:t>
          </a:r>
          <a:r>
            <a:rPr lang="en-US" dirty="0" smtClean="0"/>
            <a:t> </a:t>
          </a:r>
          <a:r>
            <a:rPr lang="en-US" dirty="0" smtClean="0"/>
            <a:t>role.</a:t>
          </a:r>
          <a:endParaRPr lang="en-US" dirty="0"/>
        </a:p>
      </dgm:t>
    </dgm:pt>
    <dgm:pt modelId="{4174B4D0-2D2D-492D-BAEE-13725CABAA75}" type="parTrans" cxnId="{88203A6A-1146-4397-A752-89E7407D6DF8}">
      <dgm:prSet/>
      <dgm:spPr/>
      <dgm:t>
        <a:bodyPr/>
        <a:lstStyle/>
        <a:p>
          <a:endParaRPr lang="en-US"/>
        </a:p>
      </dgm:t>
    </dgm:pt>
    <dgm:pt modelId="{08755812-E9AC-4E35-9268-D5436831E1F9}" type="sibTrans" cxnId="{88203A6A-1146-4397-A752-89E7407D6DF8}">
      <dgm:prSet/>
      <dgm:spPr/>
      <dgm:t>
        <a:bodyPr/>
        <a:lstStyle/>
        <a:p>
          <a:endParaRPr lang="en-US"/>
        </a:p>
      </dgm:t>
    </dgm:pt>
    <dgm:pt modelId="{46CC14E6-9F13-49F1-A5D5-1476692B8797}">
      <dgm:prSet/>
      <dgm:spPr/>
      <dgm:t>
        <a:bodyPr/>
        <a:lstStyle/>
        <a:p>
          <a:pPr rtl="0"/>
          <a:r>
            <a:rPr lang="en-US" dirty="0" smtClean="0"/>
            <a:t>View list </a:t>
          </a:r>
          <a:r>
            <a:rPr lang="en-US" dirty="0" err="1" smtClean="0"/>
            <a:t>các</a:t>
          </a:r>
          <a:r>
            <a:rPr lang="en-US" dirty="0" smtClean="0"/>
            <a:t> role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tạo</a:t>
          </a:r>
          <a:r>
            <a:rPr lang="en-US" dirty="0" smtClean="0"/>
            <a:t>.</a:t>
          </a:r>
          <a:endParaRPr lang="en-US" dirty="0"/>
        </a:p>
      </dgm:t>
    </dgm:pt>
    <dgm:pt modelId="{8ACB81BC-75CE-4521-9C3E-D82C0C221C8C}" type="parTrans" cxnId="{E65D1E91-C8D4-4A07-81AA-D30E2A08D656}">
      <dgm:prSet/>
      <dgm:spPr/>
      <dgm:t>
        <a:bodyPr/>
        <a:lstStyle/>
        <a:p>
          <a:endParaRPr lang="en-US"/>
        </a:p>
      </dgm:t>
    </dgm:pt>
    <dgm:pt modelId="{25359C9C-A369-406A-9C29-60B5EB7D8F9E}" type="sibTrans" cxnId="{E65D1E91-C8D4-4A07-81AA-D30E2A08D656}">
      <dgm:prSet/>
      <dgm:spPr/>
      <dgm:t>
        <a:bodyPr/>
        <a:lstStyle/>
        <a:p>
          <a:endParaRPr lang="en-US"/>
        </a:p>
      </dgm:t>
    </dgm:pt>
    <dgm:pt modelId="{94A8AB0C-CB5F-4B7B-89B7-CA9F3978EB57}" type="pres">
      <dgm:prSet presAssocID="{F51ADA13-17E3-4070-A600-7E62255EC3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800AE5-6F84-47C1-8132-AEEE1F7C32E5}" type="pres">
      <dgm:prSet presAssocID="{7257D3D7-91EE-4423-A24F-58276663258D}" presName="parentText" presStyleLbl="node1" presStyleIdx="0" presStyleCnt="1" custLinFactNeighborX="16667" custLinFactNeighborY="-90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D466C-DC9D-4FA8-9E8C-99F70366F7AC}" type="pres">
      <dgm:prSet presAssocID="{7257D3D7-91EE-4423-A24F-58276663258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E64A19-8A16-406B-8AF9-E45F147EAFDF}" type="presOf" srcId="{46CC14E6-9F13-49F1-A5D5-1476692B8797}" destId="{11ED466C-DC9D-4FA8-9E8C-99F70366F7AC}" srcOrd="0" destOrd="1" presId="urn:microsoft.com/office/officeart/2005/8/layout/vList2"/>
    <dgm:cxn modelId="{ACAF72F9-B838-488D-87CC-2CB4BE64DC28}" type="presOf" srcId="{488CF9D1-EB39-4CDA-8477-B2F57F8CBE81}" destId="{11ED466C-DC9D-4FA8-9E8C-99F70366F7AC}" srcOrd="0" destOrd="0" presId="urn:microsoft.com/office/officeart/2005/8/layout/vList2"/>
    <dgm:cxn modelId="{02F995CF-1BD1-4C60-9586-CF850F9F33E8}" type="presOf" srcId="{F51ADA13-17E3-4070-A600-7E62255EC341}" destId="{94A8AB0C-CB5F-4B7B-89B7-CA9F3978EB57}" srcOrd="0" destOrd="0" presId="urn:microsoft.com/office/officeart/2005/8/layout/vList2"/>
    <dgm:cxn modelId="{88203A6A-1146-4397-A752-89E7407D6DF8}" srcId="{7257D3D7-91EE-4423-A24F-58276663258D}" destId="{488CF9D1-EB39-4CDA-8477-B2F57F8CBE81}" srcOrd="0" destOrd="0" parTransId="{4174B4D0-2D2D-492D-BAEE-13725CABAA75}" sibTransId="{08755812-E9AC-4E35-9268-D5436831E1F9}"/>
    <dgm:cxn modelId="{E65D1E91-C8D4-4A07-81AA-D30E2A08D656}" srcId="{7257D3D7-91EE-4423-A24F-58276663258D}" destId="{46CC14E6-9F13-49F1-A5D5-1476692B8797}" srcOrd="1" destOrd="0" parTransId="{8ACB81BC-75CE-4521-9C3E-D82C0C221C8C}" sibTransId="{25359C9C-A369-406A-9C29-60B5EB7D8F9E}"/>
    <dgm:cxn modelId="{D5D164B4-28F8-4B26-802E-3C553EAD2B44}" srcId="{F51ADA13-17E3-4070-A600-7E62255EC341}" destId="{7257D3D7-91EE-4423-A24F-58276663258D}" srcOrd="0" destOrd="0" parTransId="{97378AD9-3A76-4ABD-9DE2-DE7721776ABC}" sibTransId="{8BA1B135-8393-4348-B519-44F928ACF55C}"/>
    <dgm:cxn modelId="{DB6A3EFE-2736-4A60-8D29-57AA87AB7C4B}" type="presOf" srcId="{7257D3D7-91EE-4423-A24F-58276663258D}" destId="{54800AE5-6F84-47C1-8132-AEEE1F7C32E5}" srcOrd="0" destOrd="0" presId="urn:microsoft.com/office/officeart/2005/8/layout/vList2"/>
    <dgm:cxn modelId="{C84D381A-6B45-440B-B8A9-E202732AFA79}" type="presParOf" srcId="{94A8AB0C-CB5F-4B7B-89B7-CA9F3978EB57}" destId="{54800AE5-6F84-47C1-8132-AEEE1F7C32E5}" srcOrd="0" destOrd="0" presId="urn:microsoft.com/office/officeart/2005/8/layout/vList2"/>
    <dgm:cxn modelId="{A2CC2259-9C6E-49AF-941F-0A81DBE73775}" type="presParOf" srcId="{94A8AB0C-CB5F-4B7B-89B7-CA9F3978EB57}" destId="{11ED466C-DC9D-4FA8-9E8C-99F70366F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1ADA13-17E3-4070-A600-7E62255EC3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7D3D7-91EE-4423-A24F-58276663258D}">
      <dgm:prSet/>
      <dgm:spPr/>
      <dgm:t>
        <a:bodyPr/>
        <a:lstStyle/>
        <a:p>
          <a:pPr rtl="0"/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:</a:t>
          </a:r>
          <a:endParaRPr lang="en-US" dirty="0"/>
        </a:p>
      </dgm:t>
    </dgm:pt>
    <dgm:pt modelId="{97378AD9-3A76-4ABD-9DE2-DE7721776ABC}" type="parTrans" cxnId="{D5D164B4-28F8-4B26-802E-3C553EAD2B44}">
      <dgm:prSet/>
      <dgm:spPr/>
      <dgm:t>
        <a:bodyPr/>
        <a:lstStyle/>
        <a:p>
          <a:endParaRPr lang="en-US"/>
        </a:p>
      </dgm:t>
    </dgm:pt>
    <dgm:pt modelId="{8BA1B135-8393-4348-B519-44F928ACF55C}" type="sibTrans" cxnId="{D5D164B4-28F8-4B26-802E-3C553EAD2B44}">
      <dgm:prSet/>
      <dgm:spPr/>
      <dgm:t>
        <a:bodyPr/>
        <a:lstStyle/>
        <a:p>
          <a:endParaRPr lang="en-US"/>
        </a:p>
      </dgm:t>
    </dgm:pt>
    <dgm:pt modelId="{488CF9D1-EB39-4CDA-8477-B2F57F8CBE81}">
      <dgm:prSet/>
      <dgm:spPr/>
      <dgm:t>
        <a:bodyPr/>
        <a:lstStyle/>
        <a:p>
          <a:pPr rtl="0"/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mới</a:t>
          </a:r>
          <a:r>
            <a:rPr lang="en-US" dirty="0" smtClean="0"/>
            <a:t>, </a:t>
          </a:r>
          <a:r>
            <a:rPr lang="en-US" dirty="0" err="1" smtClean="0"/>
            <a:t>hủy</a:t>
          </a:r>
          <a:r>
            <a:rPr lang="en-US" dirty="0" smtClean="0"/>
            <a:t> issue </a:t>
          </a:r>
          <a:r>
            <a:rPr lang="en-US" dirty="0" err="1" smtClean="0"/>
            <a:t>statuse</a:t>
          </a:r>
          <a:r>
            <a:rPr lang="en-US" dirty="0" smtClean="0"/>
            <a:t>.</a:t>
          </a:r>
          <a:endParaRPr lang="en-US" dirty="0"/>
        </a:p>
      </dgm:t>
    </dgm:pt>
    <dgm:pt modelId="{4174B4D0-2D2D-492D-BAEE-13725CABAA75}" type="parTrans" cxnId="{88203A6A-1146-4397-A752-89E7407D6DF8}">
      <dgm:prSet/>
      <dgm:spPr/>
      <dgm:t>
        <a:bodyPr/>
        <a:lstStyle/>
        <a:p>
          <a:endParaRPr lang="en-US"/>
        </a:p>
      </dgm:t>
    </dgm:pt>
    <dgm:pt modelId="{08755812-E9AC-4E35-9268-D5436831E1F9}" type="sibTrans" cxnId="{88203A6A-1146-4397-A752-89E7407D6DF8}">
      <dgm:prSet/>
      <dgm:spPr/>
      <dgm:t>
        <a:bodyPr/>
        <a:lstStyle/>
        <a:p>
          <a:endParaRPr lang="en-US"/>
        </a:p>
      </dgm:t>
    </dgm:pt>
    <dgm:pt modelId="{46CC14E6-9F13-49F1-A5D5-1476692B8797}">
      <dgm:prSet/>
      <dgm:spPr/>
      <dgm:t>
        <a:bodyPr/>
        <a:lstStyle/>
        <a:p>
          <a:pPr rtl="0"/>
          <a:r>
            <a:rPr lang="en-US" dirty="0" smtClean="0"/>
            <a:t>View list </a:t>
          </a:r>
          <a:r>
            <a:rPr lang="en-US" dirty="0" err="1" smtClean="0"/>
            <a:t>các</a:t>
          </a:r>
          <a:r>
            <a:rPr lang="en-US" dirty="0" smtClean="0"/>
            <a:t> issue </a:t>
          </a:r>
          <a:r>
            <a:rPr lang="en-US" dirty="0" err="1" smtClean="0"/>
            <a:t>statuse</a:t>
          </a:r>
          <a:r>
            <a:rPr lang="en-US" dirty="0" smtClean="0"/>
            <a:t>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tạo</a:t>
          </a:r>
          <a:r>
            <a:rPr lang="en-US" dirty="0" smtClean="0"/>
            <a:t>.</a:t>
          </a:r>
          <a:endParaRPr lang="en-US" dirty="0"/>
        </a:p>
      </dgm:t>
    </dgm:pt>
    <dgm:pt modelId="{8ACB81BC-75CE-4521-9C3E-D82C0C221C8C}" type="parTrans" cxnId="{E65D1E91-C8D4-4A07-81AA-D30E2A08D656}">
      <dgm:prSet/>
      <dgm:spPr/>
      <dgm:t>
        <a:bodyPr/>
        <a:lstStyle/>
        <a:p>
          <a:endParaRPr lang="en-US"/>
        </a:p>
      </dgm:t>
    </dgm:pt>
    <dgm:pt modelId="{25359C9C-A369-406A-9C29-60B5EB7D8F9E}" type="sibTrans" cxnId="{E65D1E91-C8D4-4A07-81AA-D30E2A08D656}">
      <dgm:prSet/>
      <dgm:spPr/>
      <dgm:t>
        <a:bodyPr/>
        <a:lstStyle/>
        <a:p>
          <a:endParaRPr lang="en-US"/>
        </a:p>
      </dgm:t>
    </dgm:pt>
    <dgm:pt modelId="{94A8AB0C-CB5F-4B7B-89B7-CA9F3978EB57}" type="pres">
      <dgm:prSet presAssocID="{F51ADA13-17E3-4070-A600-7E62255EC3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800AE5-6F84-47C1-8132-AEEE1F7C32E5}" type="pres">
      <dgm:prSet presAssocID="{7257D3D7-91EE-4423-A24F-58276663258D}" presName="parentText" presStyleLbl="node1" presStyleIdx="0" presStyleCnt="1" custLinFactNeighborX="16667" custLinFactNeighborY="-90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D466C-DC9D-4FA8-9E8C-99F70366F7AC}" type="pres">
      <dgm:prSet presAssocID="{7257D3D7-91EE-4423-A24F-58276663258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357119-12AF-48F2-B695-D83644586510}" type="presOf" srcId="{7257D3D7-91EE-4423-A24F-58276663258D}" destId="{54800AE5-6F84-47C1-8132-AEEE1F7C32E5}" srcOrd="0" destOrd="0" presId="urn:microsoft.com/office/officeart/2005/8/layout/vList2"/>
    <dgm:cxn modelId="{6B0EE958-16F0-46AF-82AB-F4887BEC85F0}" type="presOf" srcId="{F51ADA13-17E3-4070-A600-7E62255EC341}" destId="{94A8AB0C-CB5F-4B7B-89B7-CA9F3978EB57}" srcOrd="0" destOrd="0" presId="urn:microsoft.com/office/officeart/2005/8/layout/vList2"/>
    <dgm:cxn modelId="{88203A6A-1146-4397-A752-89E7407D6DF8}" srcId="{7257D3D7-91EE-4423-A24F-58276663258D}" destId="{488CF9D1-EB39-4CDA-8477-B2F57F8CBE81}" srcOrd="0" destOrd="0" parTransId="{4174B4D0-2D2D-492D-BAEE-13725CABAA75}" sibTransId="{08755812-E9AC-4E35-9268-D5436831E1F9}"/>
    <dgm:cxn modelId="{B94B40DC-B5C7-4EF8-9606-1CC64CA46386}" type="presOf" srcId="{46CC14E6-9F13-49F1-A5D5-1476692B8797}" destId="{11ED466C-DC9D-4FA8-9E8C-99F70366F7AC}" srcOrd="0" destOrd="1" presId="urn:microsoft.com/office/officeart/2005/8/layout/vList2"/>
    <dgm:cxn modelId="{E65D1E91-C8D4-4A07-81AA-D30E2A08D656}" srcId="{7257D3D7-91EE-4423-A24F-58276663258D}" destId="{46CC14E6-9F13-49F1-A5D5-1476692B8797}" srcOrd="1" destOrd="0" parTransId="{8ACB81BC-75CE-4521-9C3E-D82C0C221C8C}" sibTransId="{25359C9C-A369-406A-9C29-60B5EB7D8F9E}"/>
    <dgm:cxn modelId="{D5D164B4-28F8-4B26-802E-3C553EAD2B44}" srcId="{F51ADA13-17E3-4070-A600-7E62255EC341}" destId="{7257D3D7-91EE-4423-A24F-58276663258D}" srcOrd="0" destOrd="0" parTransId="{97378AD9-3A76-4ABD-9DE2-DE7721776ABC}" sibTransId="{8BA1B135-8393-4348-B519-44F928ACF55C}"/>
    <dgm:cxn modelId="{50053B09-3498-45FC-9FC4-41ACEF4B90A4}" type="presOf" srcId="{488CF9D1-EB39-4CDA-8477-B2F57F8CBE81}" destId="{11ED466C-DC9D-4FA8-9E8C-99F70366F7AC}" srcOrd="0" destOrd="0" presId="urn:microsoft.com/office/officeart/2005/8/layout/vList2"/>
    <dgm:cxn modelId="{0835D0FC-EF38-41C0-9F9E-F39F0EFFC686}" type="presParOf" srcId="{94A8AB0C-CB5F-4B7B-89B7-CA9F3978EB57}" destId="{54800AE5-6F84-47C1-8132-AEEE1F7C32E5}" srcOrd="0" destOrd="0" presId="urn:microsoft.com/office/officeart/2005/8/layout/vList2"/>
    <dgm:cxn modelId="{D12B905F-7E49-487A-945D-B34B6BD3401B}" type="presParOf" srcId="{94A8AB0C-CB5F-4B7B-89B7-CA9F3978EB57}" destId="{11ED466C-DC9D-4FA8-9E8C-99F70366F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1ADA13-17E3-4070-A600-7E62255EC3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7D3D7-91EE-4423-A24F-58276663258D}">
      <dgm:prSet/>
      <dgm:spPr/>
      <dgm:t>
        <a:bodyPr/>
        <a:lstStyle/>
        <a:p>
          <a:pPr rtl="0"/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:</a:t>
          </a:r>
          <a:endParaRPr lang="en-US" dirty="0"/>
        </a:p>
      </dgm:t>
    </dgm:pt>
    <dgm:pt modelId="{97378AD9-3A76-4ABD-9DE2-DE7721776ABC}" type="parTrans" cxnId="{D5D164B4-28F8-4B26-802E-3C553EAD2B44}">
      <dgm:prSet/>
      <dgm:spPr/>
      <dgm:t>
        <a:bodyPr/>
        <a:lstStyle/>
        <a:p>
          <a:endParaRPr lang="en-US"/>
        </a:p>
      </dgm:t>
    </dgm:pt>
    <dgm:pt modelId="{8BA1B135-8393-4348-B519-44F928ACF55C}" type="sibTrans" cxnId="{D5D164B4-28F8-4B26-802E-3C553EAD2B44}">
      <dgm:prSet/>
      <dgm:spPr/>
      <dgm:t>
        <a:bodyPr/>
        <a:lstStyle/>
        <a:p>
          <a:endParaRPr lang="en-US"/>
        </a:p>
      </dgm:t>
    </dgm:pt>
    <dgm:pt modelId="{488CF9D1-EB39-4CDA-8477-B2F57F8CBE81}">
      <dgm:prSet/>
      <dgm:spPr/>
      <dgm:t>
        <a:bodyPr/>
        <a:lstStyle/>
        <a:p>
          <a:pPr rtl="0"/>
          <a:r>
            <a:rPr lang="en-US" dirty="0" err="1" smtClean="0"/>
            <a:t>Xem</a:t>
          </a:r>
          <a:r>
            <a:rPr lang="en-US" dirty="0" smtClean="0"/>
            <a:t> </a:t>
          </a:r>
          <a:r>
            <a:rPr lang="en-US" dirty="0" err="1" smtClean="0"/>
            <a:t>plugins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version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plugins</a:t>
          </a:r>
          <a:r>
            <a:rPr lang="en-US" dirty="0" smtClean="0"/>
            <a:t>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add </a:t>
          </a:r>
          <a:r>
            <a:rPr lang="en-US" dirty="0" err="1" smtClean="0"/>
            <a:t>vào</a:t>
          </a:r>
          <a:r>
            <a:rPr lang="en-US" dirty="0" smtClean="0"/>
            <a:t> </a:t>
          </a:r>
          <a:r>
            <a:rPr lang="en-US" dirty="0" err="1" smtClean="0"/>
            <a:t>redmine</a:t>
          </a:r>
          <a:r>
            <a:rPr lang="en-US" dirty="0" smtClean="0"/>
            <a:t>.</a:t>
          </a:r>
          <a:endParaRPr lang="en-US" dirty="0"/>
        </a:p>
      </dgm:t>
    </dgm:pt>
    <dgm:pt modelId="{4174B4D0-2D2D-492D-BAEE-13725CABAA75}" type="parTrans" cxnId="{88203A6A-1146-4397-A752-89E7407D6DF8}">
      <dgm:prSet/>
      <dgm:spPr/>
      <dgm:t>
        <a:bodyPr/>
        <a:lstStyle/>
        <a:p>
          <a:endParaRPr lang="en-US"/>
        </a:p>
      </dgm:t>
    </dgm:pt>
    <dgm:pt modelId="{08755812-E9AC-4E35-9268-D5436831E1F9}" type="sibTrans" cxnId="{88203A6A-1146-4397-A752-89E7407D6DF8}">
      <dgm:prSet/>
      <dgm:spPr/>
      <dgm:t>
        <a:bodyPr/>
        <a:lstStyle/>
        <a:p>
          <a:endParaRPr lang="en-US"/>
        </a:p>
      </dgm:t>
    </dgm:pt>
    <dgm:pt modelId="{94A8AB0C-CB5F-4B7B-89B7-CA9F3978EB57}" type="pres">
      <dgm:prSet presAssocID="{F51ADA13-17E3-4070-A600-7E62255EC3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800AE5-6F84-47C1-8132-AEEE1F7C32E5}" type="pres">
      <dgm:prSet presAssocID="{7257D3D7-91EE-4423-A24F-58276663258D}" presName="parentText" presStyleLbl="node1" presStyleIdx="0" presStyleCnt="1" custLinFactNeighborX="16667" custLinFactNeighborY="-90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D466C-DC9D-4FA8-9E8C-99F70366F7AC}" type="pres">
      <dgm:prSet presAssocID="{7257D3D7-91EE-4423-A24F-58276663258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03A6A-1146-4397-A752-89E7407D6DF8}" srcId="{7257D3D7-91EE-4423-A24F-58276663258D}" destId="{488CF9D1-EB39-4CDA-8477-B2F57F8CBE81}" srcOrd="0" destOrd="0" parTransId="{4174B4D0-2D2D-492D-BAEE-13725CABAA75}" sibTransId="{08755812-E9AC-4E35-9268-D5436831E1F9}"/>
    <dgm:cxn modelId="{E8A84AE3-1FBB-46E6-828F-265902C598BB}" type="presOf" srcId="{7257D3D7-91EE-4423-A24F-58276663258D}" destId="{54800AE5-6F84-47C1-8132-AEEE1F7C32E5}" srcOrd="0" destOrd="0" presId="urn:microsoft.com/office/officeart/2005/8/layout/vList2"/>
    <dgm:cxn modelId="{D5D164B4-28F8-4B26-802E-3C553EAD2B44}" srcId="{F51ADA13-17E3-4070-A600-7E62255EC341}" destId="{7257D3D7-91EE-4423-A24F-58276663258D}" srcOrd="0" destOrd="0" parTransId="{97378AD9-3A76-4ABD-9DE2-DE7721776ABC}" sibTransId="{8BA1B135-8393-4348-B519-44F928ACF55C}"/>
    <dgm:cxn modelId="{11173193-FE8E-4504-BC4E-A0DF6AB9ED10}" type="presOf" srcId="{F51ADA13-17E3-4070-A600-7E62255EC341}" destId="{94A8AB0C-CB5F-4B7B-89B7-CA9F3978EB57}" srcOrd="0" destOrd="0" presId="urn:microsoft.com/office/officeart/2005/8/layout/vList2"/>
    <dgm:cxn modelId="{01D2BEB0-76EF-4A80-BBB7-84DA500176F9}" type="presOf" srcId="{488CF9D1-EB39-4CDA-8477-B2F57F8CBE81}" destId="{11ED466C-DC9D-4FA8-9E8C-99F70366F7AC}" srcOrd="0" destOrd="0" presId="urn:microsoft.com/office/officeart/2005/8/layout/vList2"/>
    <dgm:cxn modelId="{332298A2-075E-48C7-A597-BA61B7E19819}" type="presParOf" srcId="{94A8AB0C-CB5F-4B7B-89B7-CA9F3978EB57}" destId="{54800AE5-6F84-47C1-8132-AEEE1F7C32E5}" srcOrd="0" destOrd="0" presId="urn:microsoft.com/office/officeart/2005/8/layout/vList2"/>
    <dgm:cxn modelId="{1E09C6C0-D5FA-4EA6-BBA0-8456B5FDDF1C}" type="presParOf" srcId="{94A8AB0C-CB5F-4B7B-89B7-CA9F3978EB57}" destId="{11ED466C-DC9D-4FA8-9E8C-99F70366F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800AE5-6F84-47C1-8132-AEEE1F7C32E5}">
      <dsp:nvSpPr>
        <dsp:cNvPr id="0" name=""/>
        <dsp:cNvSpPr/>
      </dsp:nvSpPr>
      <dsp:spPr>
        <a:xfrm>
          <a:off x="0" y="0"/>
          <a:ext cx="41148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+ </a:t>
          </a:r>
          <a:r>
            <a:rPr lang="en-US" sz="1900" kern="1200" dirty="0" err="1" smtClean="0"/>
            <a:t>Chức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năng</a:t>
          </a:r>
          <a:r>
            <a:rPr lang="en-US" sz="1900" kern="1200" dirty="0" smtClean="0"/>
            <a:t>:</a:t>
          </a:r>
          <a:endParaRPr lang="en-US" sz="1900" kern="1200" dirty="0"/>
        </a:p>
      </dsp:txBody>
      <dsp:txXfrm>
        <a:off x="0" y="0"/>
        <a:ext cx="4114800" cy="455715"/>
      </dsp:txXfrm>
    </dsp:sp>
    <dsp:sp modelId="{11ED466C-DC9D-4FA8-9E8C-99F70366F7AC}">
      <dsp:nvSpPr>
        <dsp:cNvPr id="0" name=""/>
        <dsp:cNvSpPr/>
      </dsp:nvSpPr>
      <dsp:spPr>
        <a:xfrm>
          <a:off x="0" y="482257"/>
          <a:ext cx="41148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45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err="1" smtClean="0"/>
            <a:t>Tạo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mới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hủy</a:t>
          </a:r>
          <a:r>
            <a:rPr lang="en-US" sz="1500" kern="1200" dirty="0" smtClean="0"/>
            <a:t> project</a:t>
          </a:r>
          <a:r>
            <a:rPr lang="en-US" sz="1500" kern="1200" dirty="0" smtClean="0"/>
            <a:t>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err="1" smtClean="0"/>
            <a:t>Chỉnh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sửa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nội</a:t>
          </a:r>
          <a:r>
            <a:rPr lang="en-US" sz="1500" kern="1200" dirty="0" smtClean="0"/>
            <a:t> dung project.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View, search list project </a:t>
          </a:r>
          <a:r>
            <a:rPr lang="en-US" sz="1500" kern="1200" dirty="0" err="1" smtClean="0"/>
            <a:t>đã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có</a:t>
          </a: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0" y="482257"/>
        <a:ext cx="4114800" cy="7865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800AE5-6F84-47C1-8132-AEEE1F7C32E5}">
      <dsp:nvSpPr>
        <dsp:cNvPr id="0" name=""/>
        <dsp:cNvSpPr/>
      </dsp:nvSpPr>
      <dsp:spPr>
        <a:xfrm>
          <a:off x="0" y="0"/>
          <a:ext cx="41148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Chức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năng</a:t>
          </a:r>
          <a:r>
            <a:rPr lang="en-US" sz="1600" kern="1200" dirty="0" smtClean="0"/>
            <a:t>:</a:t>
          </a:r>
          <a:endParaRPr lang="en-US" sz="1600" kern="1200" dirty="0"/>
        </a:p>
      </dsp:txBody>
      <dsp:txXfrm>
        <a:off x="0" y="0"/>
        <a:ext cx="4114800" cy="383760"/>
      </dsp:txXfrm>
    </dsp:sp>
    <dsp:sp modelId="{11ED466C-DC9D-4FA8-9E8C-99F70366F7AC}">
      <dsp:nvSpPr>
        <dsp:cNvPr id="0" name=""/>
        <dsp:cNvSpPr/>
      </dsp:nvSpPr>
      <dsp:spPr>
        <a:xfrm>
          <a:off x="0" y="425580"/>
          <a:ext cx="41148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45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Tạo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mới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hủy</a:t>
          </a:r>
          <a:r>
            <a:rPr lang="en-US" sz="1200" kern="1200" dirty="0" smtClean="0"/>
            <a:t> </a:t>
          </a:r>
          <a:r>
            <a:rPr lang="en-US" sz="1200" kern="1200" dirty="0" smtClean="0"/>
            <a:t>users.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Accept, cancel new user.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View, search list project </a:t>
          </a:r>
          <a:r>
            <a:rPr lang="en-US" sz="1200" kern="1200" dirty="0" err="1" smtClean="0"/>
            <a:t>đã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có</a:t>
          </a:r>
          <a:r>
            <a:rPr lang="en-US" sz="1200" kern="1200" dirty="0" smtClean="0"/>
            <a:t>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Status </a:t>
          </a:r>
          <a:r>
            <a:rPr lang="en-US" sz="1200" kern="1200" dirty="0" err="1" smtClean="0"/>
            <a:t>để</a:t>
          </a:r>
          <a:r>
            <a:rPr lang="en-US" sz="1200" kern="1200" dirty="0" smtClean="0"/>
            <a:t> search: all, </a:t>
          </a:r>
          <a:r>
            <a:rPr lang="en-US" sz="1200" kern="1200" dirty="0" err="1" smtClean="0"/>
            <a:t>active,registered,locked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0" y="425580"/>
        <a:ext cx="4114800" cy="828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800AE5-6F84-47C1-8132-AEEE1F7C32E5}">
      <dsp:nvSpPr>
        <dsp:cNvPr id="0" name=""/>
        <dsp:cNvSpPr/>
      </dsp:nvSpPr>
      <dsp:spPr>
        <a:xfrm>
          <a:off x="0" y="0"/>
          <a:ext cx="3886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Chức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năng</a:t>
          </a:r>
          <a:r>
            <a:rPr lang="en-US" sz="1600" kern="1200" dirty="0" smtClean="0"/>
            <a:t>:</a:t>
          </a:r>
          <a:endParaRPr lang="en-US" sz="1600" kern="1200" dirty="0"/>
        </a:p>
      </dsp:txBody>
      <dsp:txXfrm>
        <a:off x="0" y="0"/>
        <a:ext cx="3886200" cy="383760"/>
      </dsp:txXfrm>
    </dsp:sp>
    <dsp:sp modelId="{11ED466C-DC9D-4FA8-9E8C-99F70366F7AC}">
      <dsp:nvSpPr>
        <dsp:cNvPr id="0" name=""/>
        <dsp:cNvSpPr/>
      </dsp:nvSpPr>
      <dsp:spPr>
        <a:xfrm>
          <a:off x="0" y="403980"/>
          <a:ext cx="38862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Tạo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mới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hủy</a:t>
          </a:r>
          <a:r>
            <a:rPr lang="en-US" sz="1200" kern="1200" dirty="0" smtClean="0"/>
            <a:t> </a:t>
          </a:r>
          <a:r>
            <a:rPr lang="en-US" sz="1200" kern="1200" dirty="0" smtClean="0"/>
            <a:t>group </a:t>
          </a:r>
          <a:r>
            <a:rPr lang="en-US" sz="1200" kern="1200" dirty="0" err="1" smtClean="0"/>
            <a:t>cho</a:t>
          </a:r>
          <a:r>
            <a:rPr lang="en-US" sz="1200" kern="1200" dirty="0" smtClean="0"/>
            <a:t> project, user.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View group </a:t>
          </a:r>
          <a:r>
            <a:rPr lang="en-US" sz="1200" kern="1200" dirty="0" err="1" smtClean="0"/>
            <a:t>của</a:t>
          </a:r>
          <a:r>
            <a:rPr lang="en-US" sz="1200" kern="1200" dirty="0" smtClean="0"/>
            <a:t> project, user </a:t>
          </a:r>
          <a:r>
            <a:rPr lang="en-US" sz="1200" kern="1200" dirty="0" err="1" smtClean="0"/>
            <a:t>đã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có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0" y="403980"/>
        <a:ext cx="3886200" cy="414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800AE5-6F84-47C1-8132-AEEE1F7C32E5}">
      <dsp:nvSpPr>
        <dsp:cNvPr id="0" name=""/>
        <dsp:cNvSpPr/>
      </dsp:nvSpPr>
      <dsp:spPr>
        <a:xfrm>
          <a:off x="0" y="0"/>
          <a:ext cx="3886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Chức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năng</a:t>
          </a:r>
          <a:r>
            <a:rPr lang="en-US" sz="1600" kern="1200" dirty="0" smtClean="0"/>
            <a:t>:</a:t>
          </a:r>
          <a:endParaRPr lang="en-US" sz="1600" kern="1200" dirty="0"/>
        </a:p>
      </dsp:txBody>
      <dsp:txXfrm>
        <a:off x="0" y="0"/>
        <a:ext cx="3886200" cy="383760"/>
      </dsp:txXfrm>
    </dsp:sp>
    <dsp:sp modelId="{11ED466C-DC9D-4FA8-9E8C-99F70366F7AC}">
      <dsp:nvSpPr>
        <dsp:cNvPr id="0" name=""/>
        <dsp:cNvSpPr/>
      </dsp:nvSpPr>
      <dsp:spPr>
        <a:xfrm>
          <a:off x="0" y="403980"/>
          <a:ext cx="38862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Tạo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mới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hủy</a:t>
          </a:r>
          <a:r>
            <a:rPr lang="en-US" sz="1200" kern="1200" dirty="0" smtClean="0"/>
            <a:t> </a:t>
          </a:r>
          <a:r>
            <a:rPr lang="en-US" sz="1200" kern="1200" dirty="0" smtClean="0"/>
            <a:t>role.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View list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role </a:t>
          </a:r>
          <a:r>
            <a:rPr lang="en-US" sz="1200" kern="1200" dirty="0" err="1" smtClean="0"/>
            <a:t>đã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được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tạo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0" y="403980"/>
        <a:ext cx="3886200" cy="414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800AE5-6F84-47C1-8132-AEEE1F7C32E5}">
      <dsp:nvSpPr>
        <dsp:cNvPr id="0" name=""/>
        <dsp:cNvSpPr/>
      </dsp:nvSpPr>
      <dsp:spPr>
        <a:xfrm>
          <a:off x="0" y="0"/>
          <a:ext cx="3886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Chức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năng</a:t>
          </a:r>
          <a:r>
            <a:rPr lang="en-US" sz="1600" kern="1200" dirty="0" smtClean="0"/>
            <a:t>:</a:t>
          </a:r>
          <a:endParaRPr lang="en-US" sz="1600" kern="1200" dirty="0"/>
        </a:p>
      </dsp:txBody>
      <dsp:txXfrm>
        <a:off x="0" y="0"/>
        <a:ext cx="3886200" cy="383760"/>
      </dsp:txXfrm>
    </dsp:sp>
    <dsp:sp modelId="{11ED466C-DC9D-4FA8-9E8C-99F70366F7AC}">
      <dsp:nvSpPr>
        <dsp:cNvPr id="0" name=""/>
        <dsp:cNvSpPr/>
      </dsp:nvSpPr>
      <dsp:spPr>
        <a:xfrm>
          <a:off x="0" y="403980"/>
          <a:ext cx="38862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Tạo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mới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hủy</a:t>
          </a:r>
          <a:r>
            <a:rPr lang="en-US" sz="1200" kern="1200" dirty="0" smtClean="0"/>
            <a:t> issue </a:t>
          </a:r>
          <a:r>
            <a:rPr lang="en-US" sz="1200" kern="1200" dirty="0" err="1" smtClean="0"/>
            <a:t>statuse</a:t>
          </a:r>
          <a:r>
            <a:rPr lang="en-US" sz="1200" kern="1200" dirty="0" smtClean="0"/>
            <a:t>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View list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issue </a:t>
          </a:r>
          <a:r>
            <a:rPr lang="en-US" sz="1200" kern="1200" dirty="0" err="1" smtClean="0"/>
            <a:t>statuse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được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tạo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0" y="403980"/>
        <a:ext cx="3886200" cy="414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800AE5-6F84-47C1-8132-AEEE1F7C32E5}">
      <dsp:nvSpPr>
        <dsp:cNvPr id="0" name=""/>
        <dsp:cNvSpPr/>
      </dsp:nvSpPr>
      <dsp:spPr>
        <a:xfrm>
          <a:off x="0" y="0"/>
          <a:ext cx="38862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Chức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năng</a:t>
          </a:r>
          <a:r>
            <a:rPr lang="en-US" sz="1700" kern="1200" dirty="0" smtClean="0"/>
            <a:t>:</a:t>
          </a:r>
          <a:endParaRPr lang="en-US" sz="1700" kern="1200" dirty="0"/>
        </a:p>
      </dsp:txBody>
      <dsp:txXfrm>
        <a:off x="0" y="0"/>
        <a:ext cx="3886200" cy="407745"/>
      </dsp:txXfrm>
    </dsp:sp>
    <dsp:sp modelId="{11ED466C-DC9D-4FA8-9E8C-99F70366F7AC}">
      <dsp:nvSpPr>
        <dsp:cNvPr id="0" name=""/>
        <dsp:cNvSpPr/>
      </dsp:nvSpPr>
      <dsp:spPr>
        <a:xfrm>
          <a:off x="0" y="416231"/>
          <a:ext cx="388620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err="1" smtClean="0"/>
            <a:t>Xem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plugins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và</a:t>
          </a:r>
          <a:r>
            <a:rPr lang="en-US" sz="1300" kern="1200" dirty="0" smtClean="0"/>
            <a:t> version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plugins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đã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add </a:t>
          </a:r>
          <a:r>
            <a:rPr lang="en-US" sz="1300" kern="1200" dirty="0" err="1" smtClean="0"/>
            <a:t>vào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redmine</a:t>
          </a:r>
          <a:r>
            <a:rPr lang="en-US" sz="1300" kern="1200" dirty="0" smtClean="0"/>
            <a:t>.</a:t>
          </a:r>
          <a:endParaRPr lang="en-US" sz="1300" kern="1200" dirty="0"/>
        </a:p>
      </dsp:txBody>
      <dsp:txXfrm>
        <a:off x="0" y="416231"/>
        <a:ext cx="3886200" cy="41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B3F6F1-C59D-432E-A364-0E25B55629AD}" type="datetimeFigureOut">
              <a:rPr lang="en-US"/>
              <a:pPr/>
              <a:t>4/13/2011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F660C66-D4BA-4053-AAFE-D8571B0664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997700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3988" y="0"/>
            <a:ext cx="3030537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819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0263" cy="3479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0088" y="4410075"/>
            <a:ext cx="5595937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3988" y="8818563"/>
            <a:ext cx="3030537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659603D7-05B5-4652-8054-A96CE9B194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23B859-C3B2-4D9F-BBAF-C798C1F4CBC4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 wrap="none" anchor="ctr"/>
          <a:lstStyle/>
          <a:p>
            <a:r>
              <a:rPr lang="en-US" smtClean="0">
                <a:latin typeface="Times New Roman" pitchFamily="18" charset="0"/>
              </a:rPr>
              <a:t> 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880" tIns="46440" rIns="92880" bIns="46440" anchor="b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2FE68B1-F314-4815-AFCF-2A1B46AFC940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40CE6A-2EA9-414F-9736-2BA603C4B59B}" type="slidenum">
              <a:rPr lang="en-US"/>
              <a:pPr/>
              <a:t>2</a:t>
            </a:fld>
            <a:endParaRPr lang="en-US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40CE6A-2EA9-414F-9736-2BA603C4B59B}" type="slidenum">
              <a:rPr lang="en-US"/>
              <a:pPr/>
              <a:t>3</a:t>
            </a:fld>
            <a:endParaRPr lang="en-US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E33614-0502-4944-A2C1-565FD0D36859}" type="slidenum">
              <a:rPr lang="en-US"/>
              <a:pPr/>
              <a:t>4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E33614-0502-4944-A2C1-565FD0D36859}" type="slidenum">
              <a:rPr lang="en-US"/>
              <a:pPr/>
              <a:t>5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8DF11C-4E7F-4442-9125-BE1534B6D374}" type="slidenum">
              <a:rPr lang="en-US"/>
              <a:pPr/>
              <a:t>36</a:t>
            </a:fld>
            <a:endParaRPr lang="en-US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42499-3F61-461F-B256-8363BF9481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069C8-9E9F-4A51-986A-2108EBEA1B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4450"/>
            <a:ext cx="2151063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4450"/>
            <a:ext cx="6305550" cy="60801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D2918-E836-4D81-B9DF-B4212257EC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D78DB-C0DD-438B-87C6-F5DFB6A24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79E4-15C5-49CB-A927-2CB2610A74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63AF-0E86-46CE-AAD9-B03C0518A9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75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143000"/>
            <a:ext cx="42291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FE563-E979-4927-89EE-A30CB0BD8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73307-B8E9-4A41-805D-56AEACABB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EDC3E-BF71-43B4-8119-D015E7AC5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D3F90-D401-4306-8887-1DC63942A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4D37-A377-4910-90DF-32BECE010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80B97-FF15-4DD5-AD52-54DD96188D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4654550"/>
            <a:ext cx="9542463" cy="2278063"/>
            <a:chOff x="0" y="2932"/>
            <a:chExt cx="6011" cy="1435"/>
          </a:xfrm>
        </p:grpSpPr>
        <p:sp>
          <p:nvSpPr>
            <p:cNvPr id="2" name="AutoShape 2"/>
            <p:cNvSpPr>
              <a:spLocks noChangeArrowheads="1"/>
            </p:cNvSpPr>
            <p:nvPr/>
          </p:nvSpPr>
          <p:spPr bwMode="auto">
            <a:xfrm>
              <a:off x="0" y="2932"/>
              <a:ext cx="6012" cy="1392"/>
            </a:xfrm>
            <a:custGeom>
              <a:avLst/>
              <a:gdLst>
                <a:gd name="T0" fmla="*/ 5760 w 6012"/>
                <a:gd name="T1" fmla="*/ 0 h 1706"/>
                <a:gd name="T2" fmla="*/ 4332 w 6012"/>
                <a:gd name="T3" fmla="*/ 1484 h 1706"/>
                <a:gd name="T4" fmla="*/ 0 w 6012"/>
                <a:gd name="T5" fmla="*/ 1493 h 1706"/>
                <a:gd name="T6" fmla="*/ 1 w 6012"/>
                <a:gd name="T7" fmla="*/ 1706 h 1706"/>
                <a:gd name="T8" fmla="*/ 5760 w 6012"/>
                <a:gd name="T9" fmla="*/ 1671 h 1706"/>
                <a:gd name="T10" fmla="*/ 0 w 6012"/>
                <a:gd name="T11" fmla="*/ 0 h 1706"/>
                <a:gd name="T12" fmla="*/ 6012 w 6012"/>
                <a:gd name="T13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6012" h="1706">
                  <a:moveTo>
                    <a:pt x="5760" y="0"/>
                  </a:moveTo>
                  <a:cubicBezTo>
                    <a:pt x="5736" y="43"/>
                    <a:pt x="6012" y="1484"/>
                    <a:pt x="4332" y="1484"/>
                  </a:cubicBezTo>
                  <a:lnTo>
                    <a:pt x="0" y="1493"/>
                  </a:lnTo>
                  <a:lnTo>
                    <a:pt x="1" y="1706"/>
                  </a:lnTo>
                  <a:lnTo>
                    <a:pt x="5760" y="1671"/>
                  </a:lnTo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9E9E9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0" y="3679"/>
              <a:ext cx="5760" cy="689"/>
            </a:xfrm>
            <a:custGeom>
              <a:avLst/>
              <a:gdLst>
                <a:gd name="T0" fmla="*/ 5754 w 5760"/>
                <a:gd name="T1" fmla="*/ 0 h 689"/>
                <a:gd name="T2" fmla="*/ 4722 w 5760"/>
                <a:gd name="T3" fmla="*/ 486 h 689"/>
                <a:gd name="T4" fmla="*/ 0 w 5760"/>
                <a:gd name="T5" fmla="*/ 489 h 689"/>
                <a:gd name="T6" fmla="*/ 1 w 5760"/>
                <a:gd name="T7" fmla="*/ 689 h 689"/>
                <a:gd name="T8" fmla="*/ 5760 w 5760"/>
                <a:gd name="T9" fmla="*/ 657 h 689"/>
                <a:gd name="T10" fmla="*/ 0 w 5760"/>
                <a:gd name="T11" fmla="*/ 0 h 689"/>
                <a:gd name="T12" fmla="*/ 5760 w 5760"/>
                <a:gd name="T13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760" h="689">
                  <a:moveTo>
                    <a:pt x="5754" y="0"/>
                  </a:moveTo>
                  <a:cubicBezTo>
                    <a:pt x="5730" y="0"/>
                    <a:pt x="5640" y="474"/>
                    <a:pt x="4722" y="486"/>
                  </a:cubicBezTo>
                  <a:lnTo>
                    <a:pt x="0" y="489"/>
                  </a:lnTo>
                  <a:lnTo>
                    <a:pt x="1" y="689"/>
                  </a:lnTo>
                  <a:lnTo>
                    <a:pt x="5760" y="657"/>
                  </a:lnTo>
                </a:path>
              </a:pathLst>
            </a:custGeom>
            <a:gradFill rotWithShape="0">
              <a:gsLst>
                <a:gs pos="0">
                  <a:srgbClr val="558ED5"/>
                </a:gs>
                <a:gs pos="100000">
                  <a:srgbClr val="DCE6F2">
                    <a:alpha val="8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</p:grpSp>
      <p:sp>
        <p:nvSpPr>
          <p:cNvPr id="3076" name="Line 4"/>
          <p:cNvSpPr>
            <a:spLocks noChangeShapeType="1"/>
          </p:cNvSpPr>
          <p:nvPr/>
        </p:nvSpPr>
        <p:spPr bwMode="auto">
          <a:xfrm flipH="1">
            <a:off x="8532813" y="6600825"/>
            <a:ext cx="4762" cy="2286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ea typeface="MS Gothic" charset="-128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09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09013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5638800" y="6530975"/>
            <a:ext cx="2894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900" smtClean="0">
                <a:solidFill>
                  <a:srgbClr val="1F497D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12e-BM/KD/HDCV/FSOFT v1/0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534400" y="6530975"/>
            <a:ext cx="3032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rgbClr val="1F497D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FCF1CCB8-76CE-4608-AB80-EC5D2E95B7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6553200"/>
            <a:ext cx="2894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>
                <a:solidFill>
                  <a:srgbClr val="1F497D"/>
                </a:solidFill>
              </a:rPr>
              <a:t>©</a:t>
            </a:r>
            <a:r>
              <a:rPr lang="en-US" sz="900">
                <a:solidFill>
                  <a:srgbClr val="1F497D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Copyright 2010 FPT Software</a:t>
            </a:r>
          </a:p>
        </p:txBody>
      </p:sp>
      <p:pic>
        <p:nvPicPr>
          <p:cNvPr id="1033" name="Picture 12" descr="C:\Documents and Settings\HuongNTM2\Desktop\Logo FSOFT\FSOFT-new-vertical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01000" y="152400"/>
            <a:ext cx="7794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1F497D"/>
          </a:solidFill>
          <a:latin typeface="+mj-lt"/>
          <a:ea typeface="+mj-ea"/>
          <a:cs typeface="MS Gothic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1F497D"/>
          </a:solidFill>
          <a:latin typeface="Calibri" pitchFamily="32" charset="0"/>
          <a:ea typeface="MS Gothic" charset="-128"/>
          <a:cs typeface="MS Gothic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1F497D"/>
          </a:solidFill>
          <a:latin typeface="Calibri" pitchFamily="32" charset="0"/>
          <a:ea typeface="MS Gothic" charset="-128"/>
          <a:cs typeface="MS Gothic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1F497D"/>
          </a:solidFill>
          <a:latin typeface="Calibri" pitchFamily="32" charset="0"/>
          <a:ea typeface="MS Gothic" charset="-128"/>
          <a:cs typeface="MS Gothic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1F497D"/>
          </a:solidFill>
          <a:latin typeface="Calibri" pitchFamily="32" charset="0"/>
          <a:ea typeface="MS Gothic" charset="-128"/>
          <a:cs typeface="MS Gothic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>
          <a:solidFill>
            <a:srgbClr val="1F497D"/>
          </a:solidFill>
          <a:latin typeface="Calibri" pitchFamily="32" charset="0"/>
          <a:ea typeface="MS Gothic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>
          <a:solidFill>
            <a:srgbClr val="1F497D"/>
          </a:solidFill>
          <a:latin typeface="Calibri" pitchFamily="32" charset="0"/>
          <a:ea typeface="MS Gothic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>
          <a:solidFill>
            <a:srgbClr val="1F497D"/>
          </a:solidFill>
          <a:latin typeface="Calibri" pitchFamily="32" charset="0"/>
          <a:ea typeface="MS Gothic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>
          <a:solidFill>
            <a:srgbClr val="1F497D"/>
          </a:solidFill>
          <a:latin typeface="Calibri" pitchFamily="32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MS Gothic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MS Gothic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MS Gothic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S Gothic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S Gothic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12e-BM/KD/HDCV/FSOFT v1/0</a:t>
            </a:r>
          </a:p>
        </p:txBody>
      </p:sp>
      <p:sp>
        <p:nvSpPr>
          <p:cNvPr id="2051" name="Rectangle 1"/>
          <p:cNvSpPr>
            <a:spLocks noChangeArrowheads="1"/>
          </p:cNvSpPr>
          <p:nvPr/>
        </p:nvSpPr>
        <p:spPr bwMode="auto">
          <a:xfrm>
            <a:off x="0" y="0"/>
            <a:ext cx="9144000" cy="2286000"/>
          </a:xfrm>
          <a:prstGeom prst="rect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6553200" y="6530975"/>
            <a:ext cx="22860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ADA3CE5-8626-44ED-BDB9-788F636FC8F9}" type="slidenum">
              <a:rPr lang="en-US" sz="1200">
                <a:solidFill>
                  <a:srgbClr val="1F497D"/>
                </a:solidFill>
                <a:latin typeface="Calibri" pitchFamily="34" charset="0"/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200">
              <a:solidFill>
                <a:srgbClr val="1F497D"/>
              </a:solidFill>
              <a:latin typeface="Calibri" pitchFamily="34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2286000"/>
            <a:ext cx="9144000" cy="1162050"/>
          </a:xfrm>
          <a:prstGeom prst="rect">
            <a:avLst/>
          </a:prstGeom>
          <a:solidFill>
            <a:srgbClr val="000000">
              <a:alpha val="47058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685800" y="2200275"/>
            <a:ext cx="7696200" cy="1220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700" dirty="0">
                <a:solidFill>
                  <a:srgbClr val="FFFFFF"/>
                </a:solidFill>
                <a:cs typeface="Arial" charset="0"/>
              </a:rPr>
              <a:t>Welcome to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700" dirty="0">
                <a:solidFill>
                  <a:srgbClr val="FFFFFF"/>
                </a:solidFill>
                <a:cs typeface="Arial" charset="0"/>
              </a:rPr>
              <a:t>FPT Software Joint Stock Company</a:t>
            </a: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0"/>
            <a:ext cx="3000375" cy="2087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6096000" y="0"/>
            <a:ext cx="3048000" cy="2082800"/>
          </a:xfrm>
          <a:prstGeom prst="rect">
            <a:avLst/>
          </a:prstGeom>
          <a:solidFill>
            <a:srgbClr val="1F497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0" y="0"/>
            <a:ext cx="3009900" cy="2082800"/>
          </a:xfrm>
          <a:prstGeom prst="rect">
            <a:avLst/>
          </a:prstGeom>
          <a:solidFill>
            <a:srgbClr val="A6A6A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089275" y="3733800"/>
            <a:ext cx="2971800" cy="3561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dirty="0" smtClean="0">
                <a:solidFill>
                  <a:srgbClr val="595959"/>
                </a:solidFill>
                <a:cs typeface="Arial" charset="0"/>
              </a:rPr>
              <a:t>&lt;13/04/2011&gt;</a:t>
            </a:r>
            <a:endParaRPr lang="en-US" sz="1700" dirty="0">
              <a:solidFill>
                <a:srgbClr val="595959"/>
              </a:solidFill>
              <a:cs typeface="Arial" charset="0"/>
            </a:endParaRPr>
          </a:p>
        </p:txBody>
      </p:sp>
      <p:pic>
        <p:nvPicPr>
          <p:cNvPr id="2059" name="Picture 13" descr="C:\Documents and Settings\HuongNTM2\Desktop\Logo FSOFT\FSOFT-new-vertic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066800"/>
            <a:ext cx="7794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main_grou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76400"/>
            <a:ext cx="7858125" cy="96202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685800" y="3657600"/>
          <a:ext cx="3886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&gt;&gt; New group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new_grou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7858125" cy="145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6576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Name: </a:t>
            </a:r>
            <a:r>
              <a:rPr lang="en-US" sz="1600" dirty="0" err="1" smtClean="0">
                <a:solidFill>
                  <a:schemeClr val="tx1"/>
                </a:solidFill>
              </a:rPr>
              <a:t>nhập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tên</a:t>
            </a:r>
            <a:r>
              <a:rPr lang="en-US" sz="1600" dirty="0" smtClean="0">
                <a:solidFill>
                  <a:schemeClr val="tx1"/>
                </a:solidFill>
              </a:rPr>
              <a:t> group.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&gt;&gt; Add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add_project_gro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784860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1910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New project: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chọn</a:t>
            </a:r>
            <a:r>
              <a:rPr lang="en-US" sz="1600" dirty="0" smtClean="0">
                <a:solidFill>
                  <a:schemeClr val="tx1"/>
                </a:solidFill>
              </a:rPr>
              <a:t> project </a:t>
            </a:r>
            <a:r>
              <a:rPr lang="en-US" sz="1600" dirty="0" err="1" smtClean="0">
                <a:solidFill>
                  <a:schemeClr val="tx1"/>
                </a:solidFill>
              </a:rPr>
              <a:t>cần</a:t>
            </a:r>
            <a:r>
              <a:rPr lang="en-US" sz="1600" dirty="0" smtClean="0">
                <a:solidFill>
                  <a:schemeClr val="tx1"/>
                </a:solidFill>
              </a:rPr>
              <a:t> add </a:t>
            </a:r>
            <a:r>
              <a:rPr lang="en-US" sz="1600" dirty="0" err="1" smtClean="0">
                <a:solidFill>
                  <a:schemeClr val="tx1"/>
                </a:solidFill>
              </a:rPr>
              <a:t>vào</a:t>
            </a:r>
            <a:r>
              <a:rPr lang="en-US" sz="1600" dirty="0" smtClean="0">
                <a:solidFill>
                  <a:schemeClr val="tx1"/>
                </a:solidFill>
              </a:rPr>
              <a:t> group.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Roles: </a:t>
            </a:r>
            <a:r>
              <a:rPr lang="en-US" sz="1600" dirty="0" smtClean="0">
                <a:solidFill>
                  <a:schemeClr val="tx1"/>
                </a:solidFill>
              </a:rPr>
              <a:t>role </a:t>
            </a:r>
            <a:r>
              <a:rPr lang="en-US" sz="1600" dirty="0" err="1" smtClean="0">
                <a:solidFill>
                  <a:schemeClr val="tx1"/>
                </a:solidFill>
              </a:rPr>
              <a:t>của</a:t>
            </a:r>
            <a:r>
              <a:rPr lang="en-US" sz="1600" dirty="0" smtClean="0">
                <a:solidFill>
                  <a:schemeClr val="tx1"/>
                </a:solidFill>
              </a:rPr>
              <a:t> project </a:t>
            </a:r>
            <a:r>
              <a:rPr lang="en-US" sz="1600" dirty="0" err="1" smtClean="0">
                <a:solidFill>
                  <a:schemeClr val="tx1"/>
                </a:solidFill>
              </a:rPr>
              <a:t>trong</a:t>
            </a:r>
            <a:r>
              <a:rPr lang="en-US" sz="1600" dirty="0" smtClean="0">
                <a:solidFill>
                  <a:schemeClr val="tx1"/>
                </a:solidFill>
              </a:rPr>
              <a:t> group.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&gt;&gt; Add user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add_users_gro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7820025" cy="220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7338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New </a:t>
            </a:r>
            <a:r>
              <a:rPr lang="en-US" sz="1600" b="1" dirty="0" smtClean="0">
                <a:solidFill>
                  <a:schemeClr val="tx1"/>
                </a:solidFill>
              </a:rPr>
              <a:t>users: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chọn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user </a:t>
            </a:r>
            <a:r>
              <a:rPr lang="en-US" sz="1600" dirty="0" err="1" smtClean="0">
                <a:solidFill>
                  <a:schemeClr val="tx1"/>
                </a:solidFill>
              </a:rPr>
              <a:t>cần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add </a:t>
            </a:r>
            <a:r>
              <a:rPr lang="en-US" sz="1600" dirty="0" err="1" smtClean="0">
                <a:solidFill>
                  <a:schemeClr val="tx1"/>
                </a:solidFill>
              </a:rPr>
              <a:t>vào</a:t>
            </a:r>
            <a:r>
              <a:rPr lang="en-US" sz="1600" dirty="0" smtClean="0">
                <a:solidFill>
                  <a:schemeClr val="tx1"/>
                </a:solidFill>
              </a:rPr>
              <a:t> group.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Roles: </a:t>
            </a:r>
            <a:r>
              <a:rPr lang="en-US" sz="1600" dirty="0" smtClean="0">
                <a:solidFill>
                  <a:schemeClr val="tx1"/>
                </a:solidFill>
              </a:rPr>
              <a:t>role </a:t>
            </a:r>
            <a:r>
              <a:rPr lang="en-US" sz="1600" dirty="0" err="1" smtClean="0">
                <a:solidFill>
                  <a:schemeClr val="tx1"/>
                </a:solidFill>
              </a:rPr>
              <a:t>của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user </a:t>
            </a:r>
            <a:r>
              <a:rPr lang="en-US" sz="1600" dirty="0" err="1" smtClean="0">
                <a:solidFill>
                  <a:schemeClr val="tx1"/>
                </a:solidFill>
              </a:rPr>
              <a:t>trong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group.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permissions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main_ro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7848600" cy="19812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685800" y="4343400"/>
          <a:ext cx="3886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&gt;&gt; New Role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new_ro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752600"/>
            <a:ext cx="7820025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3581400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Name: </a:t>
            </a:r>
            <a:r>
              <a:rPr lang="en-US" sz="1600" dirty="0" err="1" smtClean="0">
                <a:solidFill>
                  <a:schemeClr val="tx1"/>
                </a:solidFill>
              </a:rPr>
              <a:t>tên</a:t>
            </a:r>
            <a:r>
              <a:rPr lang="en-US" sz="1600" dirty="0" smtClean="0">
                <a:solidFill>
                  <a:schemeClr val="tx1"/>
                </a:solidFill>
              </a:rPr>
              <a:t> role.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Issues can be assigned to this role: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chọn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nếu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muốn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sử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dụng</a:t>
            </a:r>
            <a:r>
              <a:rPr lang="en-US" sz="1600" dirty="0" smtClean="0">
                <a:solidFill>
                  <a:schemeClr val="tx1"/>
                </a:solidFill>
              </a:rPr>
              <a:t> role </a:t>
            </a:r>
            <a:r>
              <a:rPr lang="en-US" sz="1600" dirty="0" err="1" smtClean="0">
                <a:solidFill>
                  <a:schemeClr val="tx1"/>
                </a:solidFill>
              </a:rPr>
              <a:t>cho</a:t>
            </a:r>
            <a:r>
              <a:rPr lang="en-US" sz="1600" dirty="0" smtClean="0">
                <a:solidFill>
                  <a:schemeClr val="tx1"/>
                </a:solidFill>
              </a:rPr>
              <a:t> issues.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Copy workflow from: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đang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hiểu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là</a:t>
            </a:r>
            <a:r>
              <a:rPr lang="en-US" sz="1600" dirty="0" smtClean="0">
                <a:solidFill>
                  <a:schemeClr val="tx1"/>
                </a:solidFill>
              </a:rPr>
              <a:t> copy </a:t>
            </a:r>
            <a:r>
              <a:rPr lang="en-US" sz="1600" dirty="0" err="1" smtClean="0">
                <a:solidFill>
                  <a:schemeClr val="tx1"/>
                </a:solidFill>
              </a:rPr>
              <a:t>lại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tiến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trình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từ</a:t>
            </a:r>
            <a:r>
              <a:rPr lang="en-US" sz="1600" dirty="0" smtClean="0">
                <a:solidFill>
                  <a:schemeClr val="tx1"/>
                </a:solidFill>
              </a:rPr>
              <a:t> role </a:t>
            </a:r>
            <a:r>
              <a:rPr lang="en-US" sz="1600" dirty="0" err="1" smtClean="0">
                <a:solidFill>
                  <a:schemeClr val="tx1"/>
                </a:solidFill>
              </a:rPr>
              <a:t>khác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&gt;&gt; </a:t>
            </a:r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permiss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7296150" cy="4941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&gt;&gt; Permissions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Cho </a:t>
            </a:r>
            <a:r>
              <a:rPr lang="en-US" sz="1600" dirty="0" err="1" smtClean="0">
                <a:solidFill>
                  <a:schemeClr val="tx1"/>
                </a:solidFill>
              </a:rPr>
              <a:t>phép</a:t>
            </a:r>
            <a:r>
              <a:rPr lang="en-US" sz="1600" dirty="0" smtClean="0">
                <a:solidFill>
                  <a:schemeClr val="tx1"/>
                </a:solidFill>
              </a:rPr>
              <a:t> role </a:t>
            </a:r>
            <a:r>
              <a:rPr lang="en-US" sz="1600" dirty="0" err="1" smtClean="0">
                <a:solidFill>
                  <a:schemeClr val="tx1"/>
                </a:solidFill>
              </a:rPr>
              <a:t>có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được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những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quyền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được</a:t>
            </a:r>
            <a:r>
              <a:rPr lang="en-US" sz="1600" dirty="0" smtClean="0">
                <a:solidFill>
                  <a:schemeClr val="tx1"/>
                </a:solidFill>
              </a:rPr>
              <a:t> mark ở </a:t>
            </a:r>
            <a:r>
              <a:rPr lang="en-US" sz="1600" dirty="0" err="1" smtClean="0">
                <a:solidFill>
                  <a:schemeClr val="tx1"/>
                </a:solidFill>
              </a:rPr>
              <a:t>bảng</a:t>
            </a:r>
            <a:r>
              <a:rPr lang="en-US" sz="1600" dirty="0" smtClean="0">
                <a:solidFill>
                  <a:schemeClr val="tx1"/>
                </a:solidFill>
              </a:rPr>
              <a:t> Permission.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main_trac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7848600" cy="1438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2004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Tìm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hiểu</a:t>
            </a:r>
            <a:r>
              <a:rPr lang="en-US" sz="1600" dirty="0" smtClean="0">
                <a:solidFill>
                  <a:schemeClr val="tx1"/>
                </a:solidFill>
              </a:rPr>
              <a:t> ở slide </a:t>
            </a:r>
            <a:r>
              <a:rPr lang="en-US" sz="1600" dirty="0" err="1" smtClean="0">
                <a:solidFill>
                  <a:schemeClr val="tx1"/>
                </a:solidFill>
              </a:rPr>
              <a:t>sau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Trackers &gt;&gt; New tracker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new_trac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782955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12e-BM/KD/HDCV/FSOFT v1/0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595313" y="1195388"/>
            <a:ext cx="7251700" cy="381000"/>
          </a:xfrm>
          <a:prstGeom prst="flowChartAlternateProcess">
            <a:avLst/>
          </a:prstGeom>
          <a:solidFill>
            <a:srgbClr val="4C88C4"/>
          </a:solidFill>
          <a:ln w="9525">
            <a:noFill/>
            <a:round/>
            <a:headEnd/>
            <a:tailEnd/>
          </a:ln>
          <a:effectLst>
            <a:outerShdw dist="3816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228600" y="68263"/>
            <a:ext cx="8610600" cy="655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700" b="1" dirty="0">
                <a:solidFill>
                  <a:srgbClr val="003399"/>
                </a:solidFill>
                <a:cs typeface="Arial" charset="0"/>
              </a:rPr>
              <a:t>Content</a:t>
            </a: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6553200" y="6530975"/>
            <a:ext cx="22860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F76B717-285D-4842-8A65-3AEC6F3D262A}" type="slidenum">
              <a:rPr lang="en-US" sz="1200">
                <a:solidFill>
                  <a:srgbClr val="1F497D"/>
                </a:solidFill>
                <a:latin typeface="Calibri" pitchFamily="34" charset="0"/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1F497D"/>
              </a:solidFill>
              <a:latin typeface="Calibri" pitchFamily="34" charset="0"/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228600" y="1143000"/>
            <a:ext cx="8610600" cy="4508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914400" indent="-573088">
              <a:spcBef>
                <a:spcPts val="1200"/>
              </a:spcBef>
              <a:buClr>
                <a:srgbClr val="FFFFFF"/>
              </a:buClr>
              <a:buSzPct val="100000"/>
              <a:buFont typeface="Wingdings" pitchFamily="2" charset="2"/>
              <a:buChar char="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Chức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năng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và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nội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dung </a:t>
            </a: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của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Administration</a:t>
            </a:r>
            <a:endParaRPr lang="en-US" sz="2600" dirty="0">
              <a:solidFill>
                <a:srgbClr val="FFFFFF"/>
              </a:solidFill>
              <a:cs typeface="Arial" charset="0"/>
            </a:endParaRP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Projects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Users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Groups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Roles and permissions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Trackers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Issue statues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Workflow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Custom fields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200" dirty="0">
              <a:solidFill>
                <a:srgbClr val="003399"/>
              </a:solidFill>
              <a:cs typeface="Arial" charset="0"/>
            </a:endParaRPr>
          </a:p>
        </p:txBody>
      </p:sp>
      <p:pic>
        <p:nvPicPr>
          <p:cNvPr id="7" name="Picture 6" descr="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828800"/>
            <a:ext cx="1676400" cy="34861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statuses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main_issue_status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7858125" cy="206692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685800" y="4343400"/>
          <a:ext cx="3886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&gt;&gt; New status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new_stat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78771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main_workf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7867650" cy="1628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733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Tìm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hiểu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silde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&gt;&gt; Copy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copy_workf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219200"/>
            <a:ext cx="7858125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&gt;&gt; 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summa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785812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fields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main_custom fiel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7858125" cy="2009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505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Tìm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hiểu</a:t>
            </a:r>
            <a:r>
              <a:rPr lang="en-US" dirty="0" smtClean="0">
                <a:solidFill>
                  <a:schemeClr val="tx1"/>
                </a:solidFill>
              </a:rPr>
              <a:t> ở slide </a:t>
            </a:r>
            <a:r>
              <a:rPr lang="en-US" dirty="0" err="1" smtClean="0">
                <a:solidFill>
                  <a:schemeClr val="tx1"/>
                </a:solidFill>
              </a:rPr>
              <a:t>sau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5" name="Picture 4" descr="main_enumera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78486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&gt;&gt; General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setting_gener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187" y="1219200"/>
            <a:ext cx="7667625" cy="494823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&gt;&gt; Authentication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setting_authent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628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&gt;&gt; Display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setting_displ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371600"/>
            <a:ext cx="776287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12e-BM/KD/HDCV/FSOFT v1/0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595313" y="1195388"/>
            <a:ext cx="7251700" cy="381000"/>
          </a:xfrm>
          <a:prstGeom prst="flowChartAlternateProcess">
            <a:avLst/>
          </a:prstGeom>
          <a:solidFill>
            <a:srgbClr val="4C88C4"/>
          </a:solidFill>
          <a:ln w="9525">
            <a:noFill/>
            <a:round/>
            <a:headEnd/>
            <a:tailEnd/>
          </a:ln>
          <a:effectLst>
            <a:outerShdw dist="3816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228600" y="68263"/>
            <a:ext cx="8610600" cy="655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700" b="1" dirty="0">
                <a:solidFill>
                  <a:srgbClr val="003399"/>
                </a:solidFill>
                <a:cs typeface="Arial" charset="0"/>
              </a:rPr>
              <a:t>Content</a:t>
            </a: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6553200" y="6530975"/>
            <a:ext cx="22860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F76B717-285D-4842-8A65-3AEC6F3D262A}" type="slidenum">
              <a:rPr lang="en-US" sz="1200">
                <a:solidFill>
                  <a:srgbClr val="1F497D"/>
                </a:solidFill>
                <a:latin typeface="Calibri" pitchFamily="34" charset="0"/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1F497D"/>
              </a:solidFill>
              <a:latin typeface="Calibri" pitchFamily="34" charset="0"/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228600" y="1143000"/>
            <a:ext cx="8610600" cy="4508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914400" indent="-573088">
              <a:spcBef>
                <a:spcPts val="1200"/>
              </a:spcBef>
              <a:buClr>
                <a:srgbClr val="FFFFFF"/>
              </a:buClr>
              <a:buSzPct val="100000"/>
              <a:buFont typeface="Wingdings" pitchFamily="2" charset="2"/>
              <a:buChar char="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Chức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năng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và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nội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dung </a:t>
            </a:r>
            <a:r>
              <a:rPr lang="en-US" sz="2600" dirty="0" err="1" smtClean="0">
                <a:solidFill>
                  <a:srgbClr val="FFFFFF"/>
                </a:solidFill>
                <a:cs typeface="Arial" charset="0"/>
              </a:rPr>
              <a:t>của</a:t>
            </a:r>
            <a:r>
              <a:rPr lang="en-US" sz="2600" dirty="0" smtClean="0">
                <a:solidFill>
                  <a:srgbClr val="FFFFFF"/>
                </a:solidFill>
                <a:cs typeface="Arial" charset="0"/>
              </a:rPr>
              <a:t> Administration</a:t>
            </a:r>
            <a:endParaRPr lang="en-US" sz="2600" dirty="0">
              <a:solidFill>
                <a:srgbClr val="FFFFFF"/>
              </a:solidFill>
              <a:cs typeface="Arial" charset="0"/>
            </a:endParaRP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Enumerations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Settings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err="1" smtClean="0">
                <a:solidFill>
                  <a:srgbClr val="003399"/>
                </a:solidFill>
                <a:cs typeface="Arial" charset="0"/>
              </a:rPr>
              <a:t>Plugins</a:t>
            </a:r>
            <a:endParaRPr lang="en-US" sz="2200" dirty="0" smtClean="0">
              <a:solidFill>
                <a:srgbClr val="003399"/>
              </a:solidFill>
              <a:cs typeface="Arial" charset="0"/>
            </a:endParaRP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200" dirty="0" smtClean="0">
                <a:solidFill>
                  <a:srgbClr val="003399"/>
                </a:solidFill>
                <a:cs typeface="Arial" charset="0"/>
              </a:rPr>
              <a:t>Information</a:t>
            </a: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200" dirty="0" smtClean="0">
              <a:solidFill>
                <a:srgbClr val="003399"/>
              </a:solidFill>
              <a:cs typeface="Arial" charset="0"/>
            </a:endParaRP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200" dirty="0" smtClean="0">
              <a:solidFill>
                <a:srgbClr val="003399"/>
              </a:solidFill>
              <a:cs typeface="Arial" charset="0"/>
            </a:endParaRPr>
          </a:p>
          <a:p>
            <a:pPr marL="1312863" lvl="1" indent="-573088">
              <a:spcBef>
                <a:spcPts val="1200"/>
              </a:spcBef>
              <a:buClr>
                <a:srgbClr val="003399"/>
              </a:buClr>
              <a:buSzPct val="100000"/>
              <a:buFont typeface="Wingdings" pitchFamily="2" charset="2"/>
              <a:buChar char=""/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200" dirty="0">
              <a:solidFill>
                <a:srgbClr val="00339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&gt;&gt; Incoming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6" name="Picture 5" descr="setting_incom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779145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&gt;&gt; Issue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setting_iss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987" y="1085850"/>
            <a:ext cx="782002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&gt;&gt; Mails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setting_m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325" y="1219200"/>
            <a:ext cx="7753350" cy="475773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&gt;&gt;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setting_proj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037" y="1919287"/>
            <a:ext cx="778192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&gt;&gt; Repositories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setting_repositor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143000"/>
            <a:ext cx="6791325" cy="494823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plug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7820025" cy="1933575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609600" y="3505200"/>
          <a:ext cx="3886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12e-BM/KD/HDCV/FSOFT v1/0</a:t>
            </a:r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228600" y="1746250"/>
            <a:ext cx="8610600" cy="323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ctr">
              <a:spcBef>
                <a:spcPts val="9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600">
              <a:solidFill>
                <a:srgbClr val="E77817"/>
              </a:solidFill>
              <a:ea typeface="MS PGothic" pitchFamily="34" charset="-128"/>
            </a:endParaRPr>
          </a:p>
          <a:p>
            <a:pPr marL="341313" indent="-341313" algn="ctr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4500">
                <a:solidFill>
                  <a:srgbClr val="E77817"/>
                </a:solidFill>
                <a:ea typeface="MS PGothic" pitchFamily="34" charset="-128"/>
              </a:rPr>
              <a:t>THANK YOU!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>
              <a:solidFill>
                <a:srgbClr val="E77817"/>
              </a:solidFill>
              <a:ea typeface="MS PGothic" pitchFamily="34" charset="-128"/>
            </a:endParaRP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>
              <a:solidFill>
                <a:srgbClr val="E77817"/>
              </a:solidFill>
              <a:ea typeface="MS PGothic" pitchFamily="34" charset="-128"/>
            </a:endParaRPr>
          </a:p>
          <a:p>
            <a:pPr marL="341313" indent="-341313">
              <a:spcBef>
                <a:spcPts val="800"/>
              </a:spcBef>
              <a:buClr>
                <a:srgbClr val="E77817"/>
              </a:buClr>
              <a:buSzPct val="100000"/>
              <a:buFont typeface="Wingdings" pitchFamily="2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>
              <a:solidFill>
                <a:srgbClr val="E77817"/>
              </a:solidFill>
              <a:ea typeface="MS PGothic" pitchFamily="34" charset="-128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553200" y="6530975"/>
            <a:ext cx="22860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BF57291-4C94-4445-898C-D19A0D053F20}" type="slidenum">
              <a:rPr lang="en-US" sz="1200">
                <a:solidFill>
                  <a:srgbClr val="1F497D"/>
                </a:solidFill>
                <a:latin typeface="Calibri" pitchFamily="34" charset="0"/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en-US" sz="1200">
              <a:solidFill>
                <a:srgbClr val="1F497D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Projects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146" name="Rectangle 10"/>
          <p:cNvSpPr>
            <a:spLocks noGrp="1" noChangeArrowheads="1"/>
          </p:cNvSpPr>
          <p:nvPr>
            <p:ph type="ftr" idx="10"/>
          </p:nvPr>
        </p:nvSpPr>
        <p:spPr>
          <a:noFill/>
        </p:spPr>
        <p:txBody>
          <a:bodyPr/>
          <a:lstStyle/>
          <a:p>
            <a:r>
              <a:rPr lang="en-US"/>
              <a:t>12e-BM/KD/HDCV/FSOFT v1/0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553200" y="6530975"/>
            <a:ext cx="22860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76203BA-F010-442B-A453-93CE990DA252}" type="slidenum">
              <a:rPr lang="en-US" sz="1200">
                <a:solidFill>
                  <a:srgbClr val="1F497D"/>
                </a:solidFill>
                <a:latin typeface="Calibri" pitchFamily="34" charset="0"/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1F497D"/>
              </a:solidFill>
              <a:latin typeface="Calibri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457200" y="3200400"/>
          <a:ext cx="41148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main_projec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1000" y="1295400"/>
            <a:ext cx="7848600" cy="1552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Projects &gt;&gt; </a:t>
            </a:r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6146" name="Rectangle 10"/>
          <p:cNvSpPr>
            <a:spLocks noGrp="1" noChangeArrowheads="1"/>
          </p:cNvSpPr>
          <p:nvPr>
            <p:ph type="ftr" idx="10"/>
          </p:nvPr>
        </p:nvSpPr>
        <p:spPr>
          <a:noFill/>
        </p:spPr>
        <p:txBody>
          <a:bodyPr/>
          <a:lstStyle/>
          <a:p>
            <a:r>
              <a:rPr lang="en-US"/>
              <a:t>12e-BM/KD/HDCV/FSOFT v1/0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553200" y="6530975"/>
            <a:ext cx="22860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76203BA-F010-442B-A453-93CE990DA252}" type="slidenum">
              <a:rPr lang="en-US" sz="1200">
                <a:solidFill>
                  <a:srgbClr val="1F497D"/>
                </a:solidFill>
                <a:latin typeface="Calibri" pitchFamily="34" charset="0"/>
              </a:rPr>
              <a:pPr algn="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>
              <a:solidFill>
                <a:srgbClr val="1F497D"/>
              </a:solidFill>
              <a:latin typeface="Calibri" pitchFamily="34" charset="0"/>
            </a:endParaRPr>
          </a:p>
        </p:txBody>
      </p:sp>
      <p:pic>
        <p:nvPicPr>
          <p:cNvPr id="12" name="Picture 11" descr="new_proje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1" y="914400"/>
            <a:ext cx="8121762" cy="472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400" y="480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Projects &gt;&gt; </a:t>
            </a:r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731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Name</a:t>
            </a:r>
            <a:r>
              <a:rPr lang="en-US" sz="1600" dirty="0" smtClean="0">
                <a:solidFill>
                  <a:schemeClr val="tx1"/>
                </a:solidFill>
              </a:rPr>
              <a:t> : </a:t>
            </a:r>
            <a:r>
              <a:rPr lang="en-US" sz="1600" dirty="0" err="1" smtClean="0">
                <a:solidFill>
                  <a:schemeClr val="tx1"/>
                </a:solidFill>
              </a:rPr>
              <a:t>tên</a:t>
            </a:r>
            <a:r>
              <a:rPr lang="en-US" sz="1600" dirty="0" smtClean="0">
                <a:solidFill>
                  <a:schemeClr val="tx1"/>
                </a:solidFill>
              </a:rPr>
              <a:t> project </a:t>
            </a:r>
            <a:r>
              <a:rPr lang="en-US" sz="1600" dirty="0" err="1" smtClean="0">
                <a:solidFill>
                  <a:schemeClr val="tx1"/>
                </a:solidFill>
              </a:rPr>
              <a:t>cần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tạo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Subproject of 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</a:rPr>
              <a:t>chọn</a:t>
            </a:r>
            <a:r>
              <a:rPr lang="en-US" sz="1600" dirty="0" smtClean="0">
                <a:solidFill>
                  <a:schemeClr val="tx1"/>
                </a:solidFill>
              </a:rPr>
              <a:t> project main ,</a:t>
            </a:r>
            <a:r>
              <a:rPr lang="en-US" sz="1600" dirty="0" err="1" smtClean="0">
                <a:solidFill>
                  <a:schemeClr val="tx1"/>
                </a:solidFill>
              </a:rPr>
              <a:t>nếu</a:t>
            </a:r>
            <a:r>
              <a:rPr lang="en-US" sz="1600" dirty="0" smtClean="0">
                <a:solidFill>
                  <a:schemeClr val="tx1"/>
                </a:solidFill>
              </a:rPr>
              <a:t> project </a:t>
            </a:r>
            <a:r>
              <a:rPr lang="en-US" sz="1600" dirty="0" err="1" smtClean="0">
                <a:solidFill>
                  <a:schemeClr val="tx1"/>
                </a:solidFill>
              </a:rPr>
              <a:t>cần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tạo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là</a:t>
            </a:r>
            <a:r>
              <a:rPr lang="en-US" sz="1600" dirty="0" smtClean="0">
                <a:solidFill>
                  <a:schemeClr val="tx1"/>
                </a:solidFill>
              </a:rPr>
              <a:t> subproject </a:t>
            </a:r>
            <a:r>
              <a:rPr lang="en-US" sz="1600" dirty="0" err="1" smtClean="0">
                <a:solidFill>
                  <a:schemeClr val="tx1"/>
                </a:solidFill>
              </a:rPr>
              <a:t>đấy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Description: </a:t>
            </a:r>
            <a:r>
              <a:rPr lang="en-US" sz="1600" dirty="0" err="1" smtClean="0">
                <a:solidFill>
                  <a:schemeClr val="tx1"/>
                </a:solidFill>
              </a:rPr>
              <a:t>mô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tả</a:t>
            </a:r>
            <a:r>
              <a:rPr lang="en-US" sz="1600" dirty="0" smtClean="0">
                <a:solidFill>
                  <a:schemeClr val="tx1"/>
                </a:solidFill>
              </a:rPr>
              <a:t> chi </a:t>
            </a:r>
            <a:r>
              <a:rPr lang="en-US" sz="1600" dirty="0" err="1" smtClean="0">
                <a:solidFill>
                  <a:schemeClr val="tx1"/>
                </a:solidFill>
              </a:rPr>
              <a:t>tiết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về</a:t>
            </a:r>
            <a:r>
              <a:rPr lang="en-US" sz="1600" dirty="0" smtClean="0">
                <a:solidFill>
                  <a:schemeClr val="tx1"/>
                </a:solidFill>
              </a:rPr>
              <a:t> project </a:t>
            </a:r>
            <a:r>
              <a:rPr lang="en-US" sz="1600" dirty="0" err="1" smtClean="0">
                <a:solidFill>
                  <a:schemeClr val="tx1"/>
                </a:solidFill>
              </a:rPr>
              <a:t>cần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tạo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Identifier: </a:t>
            </a:r>
            <a:r>
              <a:rPr lang="en-US" sz="1600" dirty="0" err="1" smtClean="0">
                <a:solidFill>
                  <a:schemeClr val="tx1"/>
                </a:solidFill>
              </a:rPr>
              <a:t>ký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hiệu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của</a:t>
            </a:r>
            <a:r>
              <a:rPr lang="en-US" sz="1600" dirty="0" smtClean="0">
                <a:solidFill>
                  <a:schemeClr val="tx1"/>
                </a:solidFill>
              </a:rPr>
              <a:t> project </a:t>
            </a:r>
            <a:r>
              <a:rPr lang="en-US" sz="1600" dirty="0" err="1" smtClean="0">
                <a:solidFill>
                  <a:schemeClr val="tx1"/>
                </a:solidFill>
              </a:rPr>
              <a:t>cần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tạo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Homepage: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tạo</a:t>
            </a:r>
            <a:r>
              <a:rPr lang="en-US" sz="1600" dirty="0" smtClean="0">
                <a:solidFill>
                  <a:schemeClr val="tx1"/>
                </a:solidFill>
              </a:rPr>
              <a:t> homepage </a:t>
            </a:r>
            <a:r>
              <a:rPr lang="en-US" sz="1600" dirty="0" err="1" smtClean="0">
                <a:solidFill>
                  <a:schemeClr val="tx1"/>
                </a:solidFill>
              </a:rPr>
              <a:t>cho</a:t>
            </a:r>
            <a:r>
              <a:rPr lang="en-US" sz="1600" dirty="0" smtClean="0">
                <a:solidFill>
                  <a:schemeClr val="tx1"/>
                </a:solidFill>
              </a:rPr>
              <a:t> project.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Trackers: </a:t>
            </a:r>
            <a:r>
              <a:rPr lang="en-US" sz="1600" dirty="0" err="1" smtClean="0">
                <a:solidFill>
                  <a:schemeClr val="tx1"/>
                </a:solidFill>
              </a:rPr>
              <a:t>Tìm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hiểu</a:t>
            </a:r>
            <a:r>
              <a:rPr lang="en-US" sz="1600" dirty="0" smtClean="0">
                <a:solidFill>
                  <a:schemeClr val="tx1"/>
                </a:solidFill>
              </a:rPr>
              <a:t> ở slide </a:t>
            </a:r>
            <a:r>
              <a:rPr lang="en-US" sz="1600" dirty="0" err="1" smtClean="0">
                <a:solidFill>
                  <a:schemeClr val="tx1"/>
                </a:solidFill>
              </a:rPr>
              <a:t>sau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Modules: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chọn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những</a:t>
            </a:r>
            <a:r>
              <a:rPr lang="en-US" sz="1600" dirty="0" smtClean="0">
                <a:solidFill>
                  <a:schemeClr val="tx1"/>
                </a:solidFill>
              </a:rPr>
              <a:t> module </a:t>
            </a:r>
            <a:r>
              <a:rPr lang="en-US" sz="1600" dirty="0" err="1" smtClean="0">
                <a:solidFill>
                  <a:schemeClr val="tx1"/>
                </a:solidFill>
              </a:rPr>
              <a:t>mà</a:t>
            </a:r>
            <a:r>
              <a:rPr lang="en-US" sz="1600" dirty="0" smtClean="0">
                <a:solidFill>
                  <a:schemeClr val="tx1"/>
                </a:solidFill>
              </a:rPr>
              <a:t> project </a:t>
            </a:r>
            <a:r>
              <a:rPr lang="en-US" sz="1600" dirty="0" err="1" smtClean="0">
                <a:solidFill>
                  <a:schemeClr val="tx1"/>
                </a:solidFill>
              </a:rPr>
              <a:t>cần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sử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dụng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main_us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7886700" cy="191452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685800" y="3657600"/>
          <a:ext cx="41148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&gt;&gt; New user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pic>
        <p:nvPicPr>
          <p:cNvPr id="4" name="Picture 3" descr="new_us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6019800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&gt;&gt; New user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12e-BM/KD/HDCV/FSOFT v1/0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Login: </a:t>
            </a:r>
            <a:r>
              <a:rPr lang="en-US" sz="1600" dirty="0" err="1" smtClean="0">
                <a:solidFill>
                  <a:schemeClr val="tx1"/>
                </a:solidFill>
              </a:rPr>
              <a:t>tên</a:t>
            </a:r>
            <a:r>
              <a:rPr lang="en-US" sz="1600" dirty="0" smtClean="0">
                <a:solidFill>
                  <a:schemeClr val="tx1"/>
                </a:solidFill>
              </a:rPr>
              <a:t> login.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First name, Last name: </a:t>
            </a:r>
            <a:r>
              <a:rPr lang="en-US" sz="1600" dirty="0" err="1" smtClean="0">
                <a:solidFill>
                  <a:schemeClr val="tx1"/>
                </a:solidFill>
              </a:rPr>
              <a:t>nhập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tên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Email: </a:t>
            </a:r>
            <a:r>
              <a:rPr lang="en-US" sz="1600" dirty="0" err="1" smtClean="0">
                <a:solidFill>
                  <a:schemeClr val="tx1"/>
                </a:solidFill>
              </a:rPr>
              <a:t>địa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chỉ</a:t>
            </a:r>
            <a:r>
              <a:rPr lang="en-US" sz="1600" dirty="0" smtClean="0">
                <a:solidFill>
                  <a:schemeClr val="tx1"/>
                </a:solidFill>
              </a:rPr>
              <a:t> mail </a:t>
            </a:r>
            <a:r>
              <a:rPr lang="en-US" sz="1600" dirty="0" err="1" smtClean="0">
                <a:solidFill>
                  <a:schemeClr val="tx1"/>
                </a:solidFill>
              </a:rPr>
              <a:t>của</a:t>
            </a:r>
            <a:r>
              <a:rPr lang="en-US" sz="1600" dirty="0" smtClean="0">
                <a:solidFill>
                  <a:schemeClr val="tx1"/>
                </a:solidFill>
              </a:rPr>
              <a:t> user.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Language: </a:t>
            </a:r>
            <a:r>
              <a:rPr lang="en-US" sz="1600" dirty="0" err="1" smtClean="0">
                <a:solidFill>
                  <a:schemeClr val="tx1"/>
                </a:solidFill>
              </a:rPr>
              <a:t>chọn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ngôn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ngữ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sử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dụng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redmine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Administrator : </a:t>
            </a:r>
            <a:r>
              <a:rPr lang="en-US" sz="1600" dirty="0" err="1" smtClean="0">
                <a:solidFill>
                  <a:schemeClr val="tx1"/>
                </a:solidFill>
              </a:rPr>
              <a:t>chọn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nếu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muốn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phân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quyền</a:t>
            </a:r>
            <a:r>
              <a:rPr lang="en-US" sz="1600" dirty="0" smtClean="0">
                <a:solidFill>
                  <a:schemeClr val="tx1"/>
                </a:solidFill>
              </a:rPr>
              <a:t> admin </a:t>
            </a:r>
            <a:r>
              <a:rPr lang="en-US" sz="1600" dirty="0" err="1" smtClean="0">
                <a:solidFill>
                  <a:schemeClr val="tx1"/>
                </a:solidFill>
              </a:rPr>
              <a:t>cho</a:t>
            </a:r>
            <a:r>
              <a:rPr lang="en-US" sz="1600" dirty="0" smtClean="0">
                <a:solidFill>
                  <a:schemeClr val="tx1"/>
                </a:solidFill>
              </a:rPr>
              <a:t> user.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smtClean="0">
                <a:solidFill>
                  <a:schemeClr val="tx1"/>
                </a:solidFill>
              </a:rPr>
              <a:t>Password, Confirmation : </a:t>
            </a:r>
            <a:r>
              <a:rPr lang="en-US" sz="1600" dirty="0" err="1" smtClean="0">
                <a:solidFill>
                  <a:schemeClr val="tx1"/>
                </a:solidFill>
              </a:rPr>
              <a:t>nhập</a:t>
            </a:r>
            <a:r>
              <a:rPr lang="en-US" sz="1600" dirty="0" smtClean="0">
                <a:solidFill>
                  <a:schemeClr val="tx1"/>
                </a:solidFill>
              </a:rPr>
              <a:t> pw.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S Gothic"/>
        <a:cs typeface=""/>
      </a:majorFont>
      <a:minorFont>
        <a:latin typeface="Calibri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4C88C4"/>
        </a:solidFill>
        <a:ln w="9525">
          <a:noFill/>
          <a:round/>
          <a:headEnd/>
          <a:tailEnd/>
        </a:ln>
        <a:effectLst>
          <a:outerShdw dist="38160" algn="ctr" rotWithShape="0">
            <a:srgbClr val="000000">
              <a:alpha val="40033"/>
            </a:srgbClr>
          </a:outerShdw>
        </a:effectLst>
      </a:spPr>
      <a:bodyPr wrap="none" anchor="ctr"/>
      <a:lstStyle>
        <a:defPPr>
          <a:buClr>
            <a:srgbClr val="000000"/>
          </a:buClr>
          <a:buSzPct val="100000"/>
          <a:buFont typeface="Times New Roman" pitchFamily="18" charset="0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12325</TotalTime>
  <Words>575</Words>
  <Application>Microsoft Office PowerPoint</Application>
  <PresentationFormat>On-screen Show (4:3)</PresentationFormat>
  <Paragraphs>150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2_Office Theme</vt:lpstr>
      <vt:lpstr>Slide 1</vt:lpstr>
      <vt:lpstr>Slide 2</vt:lpstr>
      <vt:lpstr>Slide 3</vt:lpstr>
      <vt:lpstr>Projects</vt:lpstr>
      <vt:lpstr>Projects &gt;&gt; New Project</vt:lpstr>
      <vt:lpstr>Projects &gt;&gt; New Project</vt:lpstr>
      <vt:lpstr>Users</vt:lpstr>
      <vt:lpstr>Users &gt;&gt; New user</vt:lpstr>
      <vt:lpstr>Users &gt;&gt; New user</vt:lpstr>
      <vt:lpstr>Groups</vt:lpstr>
      <vt:lpstr>Groups &gt;&gt; New group</vt:lpstr>
      <vt:lpstr>Groups &gt;&gt; Add project</vt:lpstr>
      <vt:lpstr>Groups &gt;&gt; Add user</vt:lpstr>
      <vt:lpstr>Roles and permissions</vt:lpstr>
      <vt:lpstr>Roles &gt;&gt; New Role</vt:lpstr>
      <vt:lpstr>Roles &gt;&gt; Permissions</vt:lpstr>
      <vt:lpstr>Roles &gt;&gt; Permissions</vt:lpstr>
      <vt:lpstr>Trackers</vt:lpstr>
      <vt:lpstr>Trackers &gt;&gt; New tracker</vt:lpstr>
      <vt:lpstr>Issue statuses</vt:lpstr>
      <vt:lpstr>Issue &gt;&gt; New status</vt:lpstr>
      <vt:lpstr>Workflow</vt:lpstr>
      <vt:lpstr>Workflow &gt;&gt; Copy</vt:lpstr>
      <vt:lpstr>Workflow &gt;&gt; Summary</vt:lpstr>
      <vt:lpstr>Custom fields</vt:lpstr>
      <vt:lpstr>Enumerations</vt:lpstr>
      <vt:lpstr>Settings &gt;&gt; General</vt:lpstr>
      <vt:lpstr>Settings &gt;&gt; Authentication </vt:lpstr>
      <vt:lpstr>Settings &gt;&gt; Display</vt:lpstr>
      <vt:lpstr>Settings &gt;&gt; Incoming </vt:lpstr>
      <vt:lpstr>Settings &gt;&gt; Issue </vt:lpstr>
      <vt:lpstr>Settings &gt;&gt; Mails</vt:lpstr>
      <vt:lpstr>Settings &gt;&gt; Project</vt:lpstr>
      <vt:lpstr>Settings &gt;&gt; Repositories</vt:lpstr>
      <vt:lpstr>Plugins</vt:lpstr>
      <vt:lpstr>Slide 36</vt:lpstr>
    </vt:vector>
  </TitlesOfParts>
  <Manager>Bui Thi Hong Lien</Manager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>v1/0</dc:subject>
  <dc:creator>Phạm Lê Long</dc:creator>
  <dc:description>Newly issue</dc:description>
  <cp:lastModifiedBy>longpl</cp:lastModifiedBy>
  <cp:revision>1172</cp:revision>
  <cp:lastPrinted>1601-01-01T00:00:00Z</cp:lastPrinted>
  <dcterms:created xsi:type="dcterms:W3CDTF">2008-08-07T08:16:27Z</dcterms:created>
  <dcterms:modified xsi:type="dcterms:W3CDTF">2011-04-13T11:51:18Z</dcterms:modified>
  <cp:category>Template</cp:category>
</cp:coreProperties>
</file>