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311" r:id="rId10"/>
    <p:sldId id="297" r:id="rId11"/>
    <p:sldId id="302" r:id="rId12"/>
    <p:sldId id="298" r:id="rId13"/>
    <p:sldId id="312" r:id="rId14"/>
    <p:sldId id="313" r:id="rId15"/>
    <p:sldId id="306" r:id="rId16"/>
    <p:sldId id="309" r:id="rId17"/>
    <p:sldId id="289" r:id="rId18"/>
    <p:sldId id="282" r:id="rId19"/>
    <p:sldId id="307" r:id="rId20"/>
    <p:sldId id="308" r:id="rId21"/>
    <p:sldId id="290" r:id="rId22"/>
    <p:sldId id="299" r:id="rId23"/>
    <p:sldId id="300" r:id="rId24"/>
    <p:sldId id="301" r:id="rId25"/>
    <p:sldId id="310" r:id="rId26"/>
    <p:sldId id="288" r:id="rId27"/>
    <p:sldId id="303" r:id="rId28"/>
    <p:sldId id="304" r:id="rId29"/>
    <p:sldId id="305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5/16/2012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Quadrocopter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Quadrocopter?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</a:t>
            </a:r>
            <a:r>
              <a:rPr lang="en-US" sz="28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2800" kern="0" dirty="0" smtClean="0">
                <a:latin typeface="+mn-lt"/>
              </a:rPr>
              <a:t> Quadrocopter is more suitable for Computer Engineering students who are not familiar with aerodynamic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Use Bluetooth &amp; Internet protocol to communicate.</a:t>
            </a:r>
          </a:p>
          <a:p>
            <a:pPr lvl="1" eaLnBrk="1" hangingPunct="1"/>
            <a:r>
              <a:rPr lang="en-US" dirty="0" smtClean="0"/>
              <a:t>Evaluate the application of Android Phone &amp; PC in controlling UAV.</a:t>
            </a:r>
          </a:p>
          <a:p>
            <a:pPr lvl="1" eaLnBrk="1" hangingPunct="1"/>
            <a:r>
              <a:rPr lang="en-US" dirty="0" smtClean="0"/>
              <a:t>Make two study reports:</a:t>
            </a:r>
          </a:p>
          <a:p>
            <a:pPr lvl="2" eaLnBrk="1" hangingPunct="1"/>
            <a:r>
              <a:rPr lang="en-US" dirty="0" smtClean="0"/>
              <a:t>Study report on hovering capability of Quadrocopter.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Android Phone?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024" y="1752600"/>
            <a:ext cx="85949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962400"/>
            <a:ext cx="416601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Quadrocopter: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system:</a:t>
            </a:r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smtClean="0"/>
              <a:t>Quadrocopter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Quadrocopter.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Quadrocopter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9530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409700"/>
            <a:ext cx="825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50292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10 *</a:t>
            </a:r>
          </a:p>
          <a:p>
            <a:pPr lvl="1" eaLnBrk="1" hangingPunct="1"/>
            <a:r>
              <a:rPr lang="en-US" dirty="0" smtClean="0"/>
              <a:t>No sound *</a:t>
            </a:r>
          </a:p>
          <a:p>
            <a:pPr lvl="1" eaLnBrk="1" hangingPunct="1"/>
            <a:r>
              <a:rPr lang="en-US" dirty="0" smtClean="0"/>
              <a:t>Images are compressed into JPEG. *</a:t>
            </a:r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r>
              <a:rPr lang="en-US" sz="1200" b="1" dirty="0" smtClean="0"/>
              <a:t>* Reference</a:t>
            </a:r>
            <a:r>
              <a:rPr lang="en-US" sz="1200" dirty="0" smtClean="0"/>
              <a:t>: 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UAV Imagery Frame Rate and Resolution Requirements Study</a:t>
            </a:r>
            <a:r>
              <a:rPr lang="en-US" sz="1200" dirty="0" smtClean="0"/>
              <a:t> – Advanced Technology Department, Vitro Corporation - 1991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Real-Time Video Compression Techniques and Algorithms - </a:t>
            </a:r>
            <a:r>
              <a:rPr lang="en-US" sz="1200" dirty="0" smtClean="0"/>
              <a:t>Raymond </a:t>
            </a:r>
            <a:r>
              <a:rPr lang="en-US" sz="1200" dirty="0" err="1" smtClean="0"/>
              <a:t>Westwater</a:t>
            </a:r>
            <a:r>
              <a:rPr lang="en-US" sz="1200" dirty="0" smtClean="0"/>
              <a:t> and </a:t>
            </a:r>
            <a:r>
              <a:rPr lang="en-US" sz="1200" dirty="0" err="1" smtClean="0"/>
              <a:t>Borko</a:t>
            </a:r>
            <a:r>
              <a:rPr lang="en-US" sz="1200" dirty="0" smtClean="0"/>
              <a:t> </a:t>
            </a:r>
            <a:r>
              <a:rPr lang="en-US" sz="1200" dirty="0" err="1" smtClean="0"/>
              <a:t>Furht</a:t>
            </a:r>
            <a:r>
              <a:rPr lang="en-US" sz="1200" dirty="0" smtClean="0"/>
              <a:t> – 1997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dirty="0" smtClean="0"/>
              <a:t>http://developer.android.com</a:t>
            </a:r>
          </a:p>
          <a:p>
            <a:pPr lvl="1" eaLnBrk="1" hangingPunct="1">
              <a:buFont typeface="Arial" charset="0"/>
              <a:buChar char="•"/>
            </a:pPr>
            <a:endParaRPr lang="en-US" sz="1200" i="1" dirty="0" smtClean="0"/>
          </a:p>
          <a:p>
            <a:pPr lvl="1" eaLnBrk="1" hangingPunct="1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7841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686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0583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Scope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Detail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00175"/>
            <a:ext cx="7696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Quadrocopter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Quadrocopter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Enter Autonomous mode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1.3876E-6 C 0.09219 -0.05597 0.14705 -0.11193 0.12795 -0.14431 C 0.10885 -0.17669 -0.09636 -0.18201 -0.07639 -0.19403 C -0.05643 -0.20583 0.22326 -0.18362 0.24861 -0.21623 C 0.27396 -0.24907 0.10469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0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Quadrocopter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Mikrocopter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Ar</a:t>
                      </a:r>
                      <a:r>
                        <a:rPr lang="en-US" baseline="0" dirty="0" smtClean="0"/>
                        <a:t> Drone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0gr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Iphone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Ipad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Ipod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Touch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commands 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commands from PC.</a:t>
            </a:r>
          </a:p>
          <a:p>
            <a:pPr lvl="1" eaLnBrk="1" hangingPunct="1"/>
            <a:r>
              <a:rPr lang="en-US" dirty="0" smtClean="0"/>
              <a:t>Sends control commands to Quadrocopter.</a:t>
            </a:r>
          </a:p>
          <a:p>
            <a:pPr lvl="1" eaLnBrk="1" hangingPunct="1"/>
            <a:r>
              <a:rPr lang="en-US" dirty="0" smtClean="0"/>
              <a:t>Send video and Sensor’s statuses to PC.</a:t>
            </a:r>
          </a:p>
          <a:p>
            <a:pPr lvl="1" eaLnBrk="1" hangingPunct="1"/>
            <a:r>
              <a:rPr lang="en-US" dirty="0" smtClean="0"/>
              <a:t>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Quadrocopter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Quadrocopter,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needs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security observation from above. E.g.:</a:t>
            </a:r>
          </a:p>
          <a:p>
            <a:pPr lvl="1"/>
            <a:r>
              <a:rPr lang="en-US" dirty="0" smtClean="0"/>
              <a:t>Olympic Game Events.</a:t>
            </a:r>
          </a:p>
          <a:p>
            <a:pPr lvl="1"/>
            <a:r>
              <a:rPr lang="en-US" dirty="0" smtClean="0"/>
              <a:t>Independence Day Event.</a:t>
            </a:r>
          </a:p>
          <a:p>
            <a:pPr lvl="1"/>
            <a:r>
              <a:rPr lang="en-US" dirty="0" smtClean="0"/>
              <a:t>Protection Activities of Government’s important guest.</a:t>
            </a:r>
          </a:p>
          <a:p>
            <a:r>
              <a:rPr lang="en-US" dirty="0" smtClean="0"/>
              <a:t>Daily protection of the Nation boundary. E.g.:</a:t>
            </a:r>
          </a:p>
          <a:p>
            <a:pPr lvl="1"/>
            <a:r>
              <a:rPr lang="en-US" dirty="0" smtClean="0"/>
              <a:t>Cross-border smuggling control.</a:t>
            </a:r>
          </a:p>
          <a:p>
            <a:pPr lvl="1"/>
            <a:r>
              <a:rPr lang="en-US" dirty="0" smtClean="0"/>
              <a:t>Detect maritime boundary violation early.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30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patrol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3200" kern="0" dirty="0" smtClean="0">
                <a:latin typeface="+mn-lt"/>
                <a:sym typeface="Wingdings" pitchFamily="2" charset="2"/>
              </a:rPr>
              <a:t></a:t>
            </a:r>
            <a:r>
              <a:rPr lang="en-US" sz="3200" kern="0" dirty="0" smtClean="0">
                <a:latin typeface="+mn-lt"/>
              </a:rPr>
              <a:t> The modern solution should be </a:t>
            </a:r>
            <a:r>
              <a:rPr lang="en-US" sz="3200" b="1" kern="0" dirty="0" smtClean="0">
                <a:latin typeface="+mn-lt"/>
              </a:rPr>
              <a:t>Unmanned Aerial Vehicle </a:t>
            </a:r>
            <a:r>
              <a:rPr lang="en-US" sz="3200" kern="0" dirty="0" smtClean="0">
                <a:latin typeface="+mn-lt"/>
              </a:rPr>
              <a:t>(UAV) but in a </a:t>
            </a:r>
            <a:r>
              <a:rPr lang="en-US" sz="3200" kern="0" dirty="0" smtClean="0">
                <a:solidFill>
                  <a:srgbClr val="00B050"/>
                </a:solidFill>
                <a:latin typeface="+mn-lt"/>
              </a:rPr>
              <a:t>cheaper price</a:t>
            </a:r>
            <a:r>
              <a:rPr lang="en-US" sz="3200" kern="0" dirty="0" smtClean="0">
                <a:latin typeface="+mn-lt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nano, themor,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wifi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Quadrocopter.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2273</TotalTime>
  <Words>1139</Words>
  <Application>Microsoft PowerPoint</Application>
  <PresentationFormat>On-screen Show (4:3)</PresentationFormat>
  <Paragraphs>371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FUFO_Slideshow_Template</vt:lpstr>
      <vt:lpstr>FUFO overview</vt:lpstr>
      <vt:lpstr>Contents</vt:lpstr>
      <vt:lpstr>The needs</vt:lpstr>
      <vt:lpstr>The facts</vt:lpstr>
      <vt:lpstr>The facts</vt:lpstr>
      <vt:lpstr>The future</vt:lpstr>
      <vt:lpstr>The innovation</vt:lpstr>
      <vt:lpstr>FUFO Overview</vt:lpstr>
      <vt:lpstr>FUFO Overview</vt:lpstr>
      <vt:lpstr>FUFO Overview</vt:lpstr>
      <vt:lpstr>Why Quadrocopter?</vt:lpstr>
      <vt:lpstr>Capstone project’s aim</vt:lpstr>
      <vt:lpstr>Why Android Phone?</vt:lpstr>
      <vt:lpstr>System overview</vt:lpstr>
      <vt:lpstr>Quadrocopter</vt:lpstr>
      <vt:lpstr>Quadrocopter</vt:lpstr>
      <vt:lpstr>Communication system</vt:lpstr>
      <vt:lpstr>Communication system</vt:lpstr>
      <vt:lpstr>Real-time video</vt:lpstr>
      <vt:lpstr>Real-time video</vt:lpstr>
      <vt:lpstr>Control</vt:lpstr>
      <vt:lpstr>Control</vt:lpstr>
      <vt:lpstr>Control</vt:lpstr>
      <vt:lpstr>Control</vt:lpstr>
      <vt:lpstr>Comparison</vt:lpstr>
      <vt:lpstr>PC application</vt:lpstr>
      <vt:lpstr>Android application</vt:lpstr>
      <vt:lpstr>Embedded Software</vt:lpstr>
      <vt:lpstr>Embedded Hardware</vt:lpstr>
      <vt:lpstr>Slide 30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133</cp:revision>
  <dcterms:created xsi:type="dcterms:W3CDTF">2012-02-01T02:30:47Z</dcterms:created>
  <dcterms:modified xsi:type="dcterms:W3CDTF">2012-05-16T14:44:02Z</dcterms:modified>
</cp:coreProperties>
</file>