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2" r:id="rId5"/>
    <p:sldId id="283" r:id="rId6"/>
    <p:sldId id="284" r:id="rId7"/>
    <p:sldId id="275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775" y="549275"/>
            <a:ext cx="6372225" cy="3943350"/>
          </a:xfrm>
          <a:prstGeom prst="rect">
            <a:avLst/>
          </a:prstGeom>
          <a:noFill/>
        </p:spPr>
      </p:pic>
      <p:sp>
        <p:nvSpPr>
          <p:cNvPr id="3081" name="Rectangle 9" descr="Light horizontal"/>
          <p:cNvSpPr>
            <a:spLocks noChangeArrowheads="1"/>
          </p:cNvSpPr>
          <p:nvPr/>
        </p:nvSpPr>
        <p:spPr bwMode="gray">
          <a:xfrm>
            <a:off x="9525" y="9525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invGray">
          <a:xfrm>
            <a:off x="0" y="4267200"/>
            <a:ext cx="9153525" cy="1103313"/>
          </a:xfrm>
          <a:prstGeom prst="rect">
            <a:avLst/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191000"/>
            <a:ext cx="7239000" cy="1012825"/>
          </a:xfrm>
        </p:spPr>
        <p:txBody>
          <a:bodyPr/>
          <a:lstStyle>
            <a:lvl1pPr algn="l">
              <a:defRPr sz="4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524000" y="5181600"/>
            <a:ext cx="7086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fld id="{69CFDF92-FAC2-4AAD-91E5-1B8D14FF9BF4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8" name="Group 16"/>
          <p:cNvGrpSpPr>
            <a:grpSpLocks/>
          </p:cNvGrpSpPr>
          <p:nvPr/>
        </p:nvGrpSpPr>
        <p:grpSpPr bwMode="auto">
          <a:xfrm>
            <a:off x="4254500" y="5838825"/>
            <a:ext cx="1079500" cy="633413"/>
            <a:chOff x="2680" y="3678"/>
            <a:chExt cx="680" cy="399"/>
          </a:xfrm>
        </p:grpSpPr>
        <p:sp>
          <p:nvSpPr>
            <p:cNvPr id="3086" name="Text Box 14"/>
            <p:cNvSpPr txBox="1">
              <a:spLocks noChangeArrowheads="1"/>
            </p:cNvSpPr>
            <p:nvPr/>
          </p:nvSpPr>
          <p:spPr bwMode="gray">
            <a:xfrm>
              <a:off x="2680" y="3789"/>
              <a:ext cx="6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400" b="1">
                  <a:solidFill>
                    <a:schemeClr val="tx2"/>
                  </a:solidFill>
                </a:rPr>
                <a:t>LOGO</a:t>
              </a:r>
            </a:p>
          </p:txBody>
        </p:sp>
        <p:sp>
          <p:nvSpPr>
            <p:cNvPr id="3087" name="AutoShape 15"/>
            <p:cNvSpPr>
              <a:spLocks noChangeArrowheads="1"/>
            </p:cNvSpPr>
            <p:nvPr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CB4C76-9E51-40CF-9427-7B976FF627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01DA4C-61FD-4C63-943B-919DF0B4A5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73914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8B89403D-A3FF-4C34-B414-9BD84C3FEB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4A154A-E81B-424E-A63B-4B72CB886F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4866A-42F3-473F-9C2C-5AD42272B3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8545C-F329-4CD1-96C6-27DC3A3986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C0CB34-5421-417D-9A4E-B121832AC4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A97F7F-44F4-4CFE-9B89-D8ACF3050D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B981D2-37E8-48F6-BE0B-7DF7855C2C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CF1D9C-E705-4CEB-B164-E661CB1C23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07AAD9-D3F8-4E0C-9A71-9DB0177B92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0" y="0"/>
            <a:ext cx="9153525" cy="685800"/>
          </a:xfrm>
          <a:prstGeom prst="rect">
            <a:avLst/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33" name="AutoShape 9"/>
          <p:cNvSpPr>
            <a:spLocks noChangeArrowheads="1"/>
          </p:cNvSpPr>
          <p:nvPr/>
        </p:nvSpPr>
        <p:spPr bwMode="ltGray">
          <a:xfrm>
            <a:off x="304800" y="288925"/>
            <a:ext cx="7670800" cy="6445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D096440-EFD5-4040-8D90-288D6BC7963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7391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white">
          <a:xfrm>
            <a:off x="8153400" y="261938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1038" name="AutoShape 14"/>
          <p:cNvSpPr>
            <a:spLocks noChangeArrowheads="1"/>
          </p:cNvSpPr>
          <p:nvPr/>
        </p:nvSpPr>
        <p:spPr bwMode="gray">
          <a:xfrm rot="5400000">
            <a:off x="8458201" y="-196850"/>
            <a:ext cx="273050" cy="860425"/>
          </a:xfrm>
          <a:prstGeom prst="moon">
            <a:avLst>
              <a:gd name="adj" fmla="val 21208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Phongvm00885@fpt.edu.v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Weekly report guideline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Confidential document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Contents</a:t>
            </a:r>
            <a:endParaRPr lang="en-US" sz="2400">
              <a:solidFill>
                <a:schemeClr val="accent1"/>
              </a:solidFill>
            </a:endParaRPr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1828800" y="1752600"/>
            <a:ext cx="762000" cy="665163"/>
            <a:chOff x="1110" y="2656"/>
            <a:chExt cx="1549" cy="1351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67" name="Group 7"/>
          <p:cNvGrpSpPr>
            <a:grpSpLocks/>
          </p:cNvGrpSpPr>
          <p:nvPr/>
        </p:nvGrpSpPr>
        <p:grpSpPr bwMode="auto">
          <a:xfrm>
            <a:off x="1828800" y="2667000"/>
            <a:ext cx="762000" cy="665163"/>
            <a:chOff x="3174" y="2656"/>
            <a:chExt cx="1549" cy="1351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438400" y="236220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3276600" y="1828800"/>
            <a:ext cx="140294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Deadline</a:t>
            </a:r>
            <a:endParaRPr lang="en-US" sz="2400" dirty="0"/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25650" y="185102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438400" y="327660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3276600" y="2743200"/>
            <a:ext cx="234391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Mailing address</a:t>
            </a:r>
            <a:endParaRPr lang="en-US" sz="2400" dirty="0"/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25650" y="276542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40977" name="Group 17"/>
          <p:cNvGrpSpPr>
            <a:grpSpLocks/>
          </p:cNvGrpSpPr>
          <p:nvPr/>
        </p:nvGrpSpPr>
        <p:grpSpPr bwMode="auto">
          <a:xfrm>
            <a:off x="1828800" y="3559175"/>
            <a:ext cx="762000" cy="665163"/>
            <a:chOff x="1110" y="2656"/>
            <a:chExt cx="1549" cy="1351"/>
          </a:xfrm>
        </p:grpSpPr>
        <p:sp>
          <p:nvSpPr>
            <p:cNvPr id="409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81" name="Group 21"/>
          <p:cNvGrpSpPr>
            <a:grpSpLocks/>
          </p:cNvGrpSpPr>
          <p:nvPr/>
        </p:nvGrpSpPr>
        <p:grpSpPr bwMode="auto">
          <a:xfrm>
            <a:off x="1828800" y="4473575"/>
            <a:ext cx="762000" cy="665163"/>
            <a:chOff x="3174" y="2656"/>
            <a:chExt cx="1549" cy="1351"/>
          </a:xfrm>
        </p:grpSpPr>
        <p:sp>
          <p:nvSpPr>
            <p:cNvPr id="4098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438400" y="41687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3276600" y="3635375"/>
            <a:ext cx="202151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Title template</a:t>
            </a:r>
            <a:endParaRPr lang="en-US" sz="2400" dirty="0"/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gray">
          <a:xfrm>
            <a:off x="2025650" y="36576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2438400" y="50831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3276600" y="4549775"/>
            <a:ext cx="252986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Content template</a:t>
            </a:r>
            <a:endParaRPr lang="en-US" sz="2400" dirty="0"/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gray">
          <a:xfrm>
            <a:off x="2025650" y="45720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Deadline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Sub-team leader send weekly report before 24:00 every Friday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Mailing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To: </a:t>
            </a:r>
            <a:r>
              <a:rPr lang="en-US" dirty="0" smtClean="0">
                <a:hlinkClick r:id="rId2"/>
              </a:rPr>
              <a:t>Phongvm00885@fpt.edu.vn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CC: </a:t>
            </a:r>
            <a:r>
              <a:rPr lang="en-US" dirty="0" err="1" smtClean="0"/>
              <a:t>Cả</a:t>
            </a:r>
            <a:r>
              <a:rPr lang="en-US" dirty="0" smtClean="0"/>
              <a:t> team.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6325"/>
            <a:ext cx="8382000" cy="5248275"/>
          </a:xfrm>
        </p:spPr>
        <p:txBody>
          <a:bodyPr/>
          <a:lstStyle/>
          <a:p>
            <a:r>
              <a:rPr lang="en-US" dirty="0" smtClean="0"/>
              <a:t>Template: </a:t>
            </a:r>
          </a:p>
          <a:p>
            <a:pPr lvl="1"/>
            <a:r>
              <a:rPr lang="en-US" dirty="0" smtClean="0"/>
              <a:t>[FUFO][&lt;</a:t>
            </a:r>
            <a:r>
              <a:rPr lang="en-US" dirty="0" err="1" smtClean="0"/>
              <a:t>tên</a:t>
            </a:r>
            <a:r>
              <a:rPr lang="en-US" dirty="0" smtClean="0"/>
              <a:t> sub-team&gt;]Weekly report_&lt;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&gt;_&lt;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&gt;.</a:t>
            </a:r>
          </a:p>
          <a:p>
            <a:endParaRPr lang="en-US" dirty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[FUFO][VP]Weekly report_6/2/2012_10/2/2012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[FUFO]Weekly report_6/2/2012_10/2/2012</a:t>
            </a:r>
          </a:p>
          <a:p>
            <a:pPr lvl="1"/>
            <a:r>
              <a:rPr lang="en-US" dirty="0" smtClean="0"/>
              <a:t>[FUFO][VP]Weekly report_10/2/2012_6/2/2012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Dear team,</a:t>
            </a:r>
          </a:p>
          <a:p>
            <a:pPr lvl="1"/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 </a:t>
            </a:r>
            <a:r>
              <a:rPr lang="en-US" sz="2000" dirty="0" err="1" smtClean="0"/>
              <a:t>nhóm</a:t>
            </a:r>
            <a:r>
              <a:rPr lang="en-US" sz="2000" dirty="0" smtClean="0"/>
              <a:t> &lt;</a:t>
            </a:r>
            <a:r>
              <a:rPr lang="en-US" sz="2000" dirty="0" err="1" smtClean="0"/>
              <a:t>tên-subteam</a:t>
            </a:r>
            <a:r>
              <a:rPr lang="en-US" sz="2000" dirty="0" smtClean="0"/>
              <a:t>&gt; </a:t>
            </a:r>
            <a:r>
              <a:rPr lang="en-US" sz="2000" dirty="0" err="1" smtClean="0"/>
              <a:t>dự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làm</a:t>
            </a:r>
            <a:r>
              <a:rPr lang="en-US" sz="2000" dirty="0" smtClean="0"/>
              <a:t> </a:t>
            </a:r>
            <a:r>
              <a:rPr lang="en-US" sz="2000" dirty="0" err="1" smtClean="0"/>
              <a:t>tuần</a:t>
            </a:r>
            <a:r>
              <a:rPr lang="en-US" sz="2000" dirty="0" smtClean="0"/>
              <a:t> </a:t>
            </a:r>
            <a:r>
              <a:rPr lang="en-US" sz="2000" dirty="0" err="1" smtClean="0"/>
              <a:t>trước</a:t>
            </a:r>
            <a:r>
              <a:rPr lang="en-US" sz="2000" dirty="0" smtClean="0"/>
              <a:t>:</a:t>
            </a:r>
          </a:p>
          <a:p>
            <a:pPr lvl="2"/>
            <a:r>
              <a:rPr lang="en-US" sz="2000" dirty="0" smtClean="0"/>
              <a:t>A</a:t>
            </a:r>
          </a:p>
          <a:p>
            <a:pPr lvl="2"/>
            <a:r>
              <a:rPr lang="en-US" sz="2000" dirty="0" smtClean="0"/>
              <a:t>B</a:t>
            </a:r>
          </a:p>
          <a:p>
            <a:pPr lvl="2"/>
            <a:r>
              <a:rPr lang="en-US" sz="2000" dirty="0" smtClean="0"/>
              <a:t>C</a:t>
            </a:r>
          </a:p>
          <a:p>
            <a:pPr lvl="1"/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 </a:t>
            </a:r>
            <a:r>
              <a:rPr lang="en-US" sz="2000" dirty="0" err="1" smtClean="0"/>
              <a:t>nhóm</a:t>
            </a:r>
            <a:r>
              <a:rPr lang="en-US" sz="2000" dirty="0" smtClean="0"/>
              <a:t> &lt;</a:t>
            </a:r>
            <a:r>
              <a:rPr lang="en-US" sz="2000" dirty="0" err="1" smtClean="0"/>
              <a:t>tên</a:t>
            </a:r>
            <a:r>
              <a:rPr lang="en-US" sz="2000" dirty="0" smtClean="0"/>
              <a:t> sub team) </a:t>
            </a:r>
            <a:r>
              <a:rPr lang="en-US" sz="2000" dirty="0" err="1" smtClean="0"/>
              <a:t>đã</a:t>
            </a:r>
            <a:r>
              <a:rPr lang="en-US" sz="2000" dirty="0" smtClean="0"/>
              <a:t> </a:t>
            </a:r>
            <a:r>
              <a:rPr lang="en-US" sz="2000" dirty="0" err="1" smtClean="0"/>
              <a:t>làm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tuần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:</a:t>
            </a:r>
          </a:p>
          <a:p>
            <a:pPr lvl="2"/>
            <a:r>
              <a:rPr lang="en-US" sz="2000" dirty="0" smtClean="0"/>
              <a:t>B</a:t>
            </a:r>
          </a:p>
          <a:p>
            <a:pPr lvl="2"/>
            <a:r>
              <a:rPr lang="en-US" sz="2000" dirty="0" smtClean="0"/>
              <a:t>C</a:t>
            </a:r>
          </a:p>
          <a:p>
            <a:pPr lvl="1"/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 </a:t>
            </a:r>
            <a:r>
              <a:rPr lang="en-US" sz="2000" dirty="0" err="1" smtClean="0"/>
              <a:t>dự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tuần</a:t>
            </a:r>
            <a:r>
              <a:rPr lang="en-US" sz="2000" dirty="0" smtClean="0"/>
              <a:t> </a:t>
            </a:r>
            <a:r>
              <a:rPr lang="en-US" sz="2000" dirty="0" err="1" smtClean="0"/>
              <a:t>sau</a:t>
            </a:r>
            <a:r>
              <a:rPr lang="en-US" sz="2000" dirty="0" smtClean="0"/>
              <a:t> </a:t>
            </a:r>
            <a:r>
              <a:rPr lang="en-US" sz="2000" dirty="0" err="1" smtClean="0"/>
              <a:t>làm</a:t>
            </a:r>
            <a:r>
              <a:rPr lang="en-US" sz="2000" dirty="0" smtClean="0"/>
              <a:t>:</a:t>
            </a:r>
          </a:p>
          <a:p>
            <a:pPr lvl="2"/>
            <a:r>
              <a:rPr lang="en-US" sz="2000" dirty="0" smtClean="0"/>
              <a:t>A</a:t>
            </a:r>
          </a:p>
          <a:p>
            <a:pPr lvl="1"/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vấn</a:t>
            </a:r>
            <a:r>
              <a:rPr lang="en-US" sz="2000" dirty="0" smtClean="0"/>
              <a:t> </a:t>
            </a:r>
            <a:r>
              <a:rPr lang="en-US" sz="2000" dirty="0" err="1" smtClean="0"/>
              <a:t>đề</a:t>
            </a:r>
            <a:r>
              <a:rPr lang="en-US" sz="2000" dirty="0" smtClean="0"/>
              <a:t> </a:t>
            </a:r>
            <a:r>
              <a:rPr lang="en-US" sz="2000" dirty="0" err="1" smtClean="0"/>
              <a:t>nổi</a:t>
            </a:r>
            <a:r>
              <a:rPr lang="en-US" sz="2000" dirty="0" smtClean="0"/>
              <a:t> </a:t>
            </a:r>
            <a:r>
              <a:rPr lang="en-US" sz="2000" dirty="0" err="1" smtClean="0"/>
              <a:t>cộm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tuần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/>
              <a:t> </a:t>
            </a:r>
            <a:r>
              <a:rPr lang="en-US" sz="2000" dirty="0" err="1" smtClean="0"/>
              <a:t>chưa</a:t>
            </a:r>
            <a:r>
              <a:rPr lang="en-US" sz="2000" dirty="0" smtClean="0"/>
              <a:t> </a:t>
            </a:r>
            <a:r>
              <a:rPr lang="en-US" sz="2000" dirty="0" err="1" smtClean="0"/>
              <a:t>xử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:</a:t>
            </a:r>
          </a:p>
          <a:p>
            <a:pPr lvl="2"/>
            <a:r>
              <a:rPr lang="en-US" sz="2000" dirty="0" smtClean="0"/>
              <a:t>G</a:t>
            </a:r>
          </a:p>
          <a:p>
            <a:r>
              <a:rPr lang="en-US" sz="2000" dirty="0" smtClean="0"/>
              <a:t>Thanks and best regards,</a:t>
            </a:r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Ký</a:t>
            </a:r>
            <a:r>
              <a:rPr lang="en-US" sz="2000" dirty="0" smtClean="0"/>
              <a:t> </a:t>
            </a:r>
            <a:r>
              <a:rPr lang="en-US" sz="2000" dirty="0" err="1" smtClean="0"/>
              <a:t>Tên</a:t>
            </a:r>
            <a:r>
              <a:rPr lang="en-US" sz="2000" dirty="0" smtClean="0"/>
              <a:t> sub team leader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733800"/>
            <a:ext cx="6400800" cy="685800"/>
          </a:xfrm>
        </p:spPr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59395" name="WordArt 3"/>
          <p:cNvSpPr>
            <a:spLocks noChangeArrowheads="1" noChangeShapeType="1" noTextEdit="1"/>
          </p:cNvSpPr>
          <p:nvPr/>
        </p:nvSpPr>
        <p:spPr bwMode="gray">
          <a:xfrm>
            <a:off x="2362200" y="4343400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white">
          <a:xfrm>
            <a:off x="1524000" y="5181600"/>
            <a:ext cx="7086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Confidential Document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FO_Slideshow_Template">
  <a:themeElements>
    <a:clrScheme name="Office Theme 1">
      <a:dk1>
        <a:srgbClr val="1D4940"/>
      </a:dk1>
      <a:lt1>
        <a:srgbClr val="FFFFFF"/>
      </a:lt1>
      <a:dk2>
        <a:srgbClr val="3F716F"/>
      </a:dk2>
      <a:lt2>
        <a:srgbClr val="C0C0C0"/>
      </a:lt2>
      <a:accent1>
        <a:srgbClr val="669E86"/>
      </a:accent1>
      <a:accent2>
        <a:srgbClr val="A2CAB4"/>
      </a:accent2>
      <a:accent3>
        <a:srgbClr val="FFFFFF"/>
      </a:accent3>
      <a:accent4>
        <a:srgbClr val="173D35"/>
      </a:accent4>
      <a:accent5>
        <a:srgbClr val="B8CCC3"/>
      </a:accent5>
      <a:accent6>
        <a:srgbClr val="92B7A3"/>
      </a:accent6>
      <a:hlink>
        <a:srgbClr val="8CA35F"/>
      </a:hlink>
      <a:folHlink>
        <a:srgbClr val="C1B05D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D4940"/>
        </a:dk1>
        <a:lt1>
          <a:srgbClr val="FFFFFF"/>
        </a:lt1>
        <a:dk2>
          <a:srgbClr val="3F716F"/>
        </a:dk2>
        <a:lt2>
          <a:srgbClr val="C0C0C0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93575"/>
        </a:dk1>
        <a:lt1>
          <a:srgbClr val="FFFFFF"/>
        </a:lt1>
        <a:dk2>
          <a:srgbClr val="000066"/>
        </a:dk2>
        <a:lt2>
          <a:srgbClr val="808080"/>
        </a:lt2>
        <a:accent1>
          <a:srgbClr val="4B92E1"/>
        </a:accent1>
        <a:accent2>
          <a:srgbClr val="99CCFF"/>
        </a:accent2>
        <a:accent3>
          <a:srgbClr val="FFFFFF"/>
        </a:accent3>
        <a:accent4>
          <a:srgbClr val="062C63"/>
        </a:accent4>
        <a:accent5>
          <a:srgbClr val="B1C7EE"/>
        </a:accent5>
        <a:accent6>
          <a:srgbClr val="8AB9E7"/>
        </a:accent6>
        <a:hlink>
          <a:srgbClr val="0066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B4C5B"/>
        </a:dk1>
        <a:lt1>
          <a:srgbClr val="FFFFFF"/>
        </a:lt1>
        <a:dk2>
          <a:srgbClr val="000000"/>
        </a:dk2>
        <a:lt2>
          <a:srgbClr val="969696"/>
        </a:lt2>
        <a:accent1>
          <a:srgbClr val="E3BE05"/>
        </a:accent1>
        <a:accent2>
          <a:srgbClr val="81C200"/>
        </a:accent2>
        <a:accent3>
          <a:srgbClr val="FFFFFF"/>
        </a:accent3>
        <a:accent4>
          <a:srgbClr val="08404C"/>
        </a:accent4>
        <a:accent5>
          <a:srgbClr val="EFDBAA"/>
        </a:accent5>
        <a:accent6>
          <a:srgbClr val="74B0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FUFO_Slideshow_Template</Template>
  <TotalTime>14</TotalTime>
  <Words>157</Words>
  <Application>Microsoft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Wingdings</vt:lpstr>
      <vt:lpstr>Verdana</vt:lpstr>
      <vt:lpstr>FUFO_Slideshow_Template</vt:lpstr>
      <vt:lpstr>Weekly report guideline</vt:lpstr>
      <vt:lpstr>Contents</vt:lpstr>
      <vt:lpstr>Deadline</vt:lpstr>
      <vt:lpstr>Mailing address</vt:lpstr>
      <vt:lpstr>Title template</vt:lpstr>
      <vt:lpstr>Content template</vt:lpstr>
      <vt:lpstr>Slide 7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guideline</dc:title>
  <dc:creator>tnguyen</dc:creator>
  <cp:lastModifiedBy>tnguyen</cp:lastModifiedBy>
  <cp:revision>2</cp:revision>
  <dcterms:created xsi:type="dcterms:W3CDTF">2012-02-06T15:03:35Z</dcterms:created>
  <dcterms:modified xsi:type="dcterms:W3CDTF">2012-02-06T15:17:57Z</dcterms:modified>
</cp:coreProperties>
</file>