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83" r:id="rId5"/>
    <p:sldId id="284" r:id="rId6"/>
    <p:sldId id="275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549275"/>
            <a:ext cx="6372225" cy="3943350"/>
          </a:xfrm>
          <a:prstGeom prst="rect">
            <a:avLst/>
          </a:prstGeom>
          <a:noFill/>
        </p:spPr>
      </p:pic>
      <p:sp>
        <p:nvSpPr>
          <p:cNvPr id="3081" name="Rectangle 9" descr="Light horizontal"/>
          <p:cNvSpPr>
            <a:spLocks noChangeArrowheads="1"/>
          </p:cNvSpPr>
          <p:nvPr/>
        </p:nvSpPr>
        <p:spPr bwMode="gray">
          <a:xfrm>
            <a:off x="9525" y="9525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invGray">
          <a:xfrm>
            <a:off x="0" y="4267200"/>
            <a:ext cx="9153525" cy="1103313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191000"/>
            <a:ext cx="7239000" cy="1012825"/>
          </a:xfrm>
        </p:spPr>
        <p:txBody>
          <a:bodyPr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24000" y="5181600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24F09747-DE33-44FA-81D8-B197ED931CE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8" name="Group 16"/>
          <p:cNvGrpSpPr>
            <a:grpSpLocks/>
          </p:cNvGrpSpPr>
          <p:nvPr/>
        </p:nvGrpSpPr>
        <p:grpSpPr bwMode="auto">
          <a:xfrm>
            <a:off x="4254500" y="5838825"/>
            <a:ext cx="1079500" cy="633413"/>
            <a:chOff x="2680" y="3678"/>
            <a:chExt cx="680" cy="399"/>
          </a:xfrm>
        </p:grpSpPr>
        <p:sp>
          <p:nvSpPr>
            <p:cNvPr id="3086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 b="1">
                  <a:solidFill>
                    <a:schemeClr val="tx2"/>
                  </a:solidFill>
                </a:rPr>
                <a:t>LOGO</a:t>
              </a:r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0DB522-02E5-4051-92AC-47B0A42132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7AC040-C475-4A1C-8DB4-2FC147CD28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73914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3198F5C1-CC46-4690-8566-F5B43D2A99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6F534-E809-4CFD-97AE-F5DD3DA6EC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35B186-89C7-42A4-B165-E61CF55B37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E58BF-FED0-460D-8D0C-40F4ED94AA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9A29B-D794-40F6-ADCD-7EBE2500F8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7A83D3-7303-4C9E-B7EF-55804894DD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46B172-690F-4C15-8CA8-7E43F63268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091DE4-7ECB-40F4-BEC8-C4FE503D80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C03737-E565-4265-B629-15224A9621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0" y="0"/>
            <a:ext cx="9153525" cy="685800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ltGray">
          <a:xfrm>
            <a:off x="304800" y="288925"/>
            <a:ext cx="7670800" cy="6445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F9524E3-3A14-472B-A1CC-01EBAFDEFBE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8153400" y="261938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gray">
          <a:xfrm rot="5400000">
            <a:off x="8458201" y="-196850"/>
            <a:ext cx="273050" cy="860425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Naming guideline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Confidential document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Contents</a:t>
            </a:r>
            <a:endParaRPr lang="en-US" sz="2400">
              <a:solidFill>
                <a:schemeClr val="accent1"/>
              </a:solidFill>
            </a:endParaRP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1828800" y="1752600"/>
            <a:ext cx="762000" cy="665163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67" name="Group 7"/>
          <p:cNvGrpSpPr>
            <a:grpSpLocks/>
          </p:cNvGrpSpPr>
          <p:nvPr/>
        </p:nvGrpSpPr>
        <p:grpSpPr bwMode="auto">
          <a:xfrm>
            <a:off x="1828800" y="2667000"/>
            <a:ext cx="762000" cy="665163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3622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3276600" y="1828800"/>
            <a:ext cx="215315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Đặt</a:t>
            </a:r>
            <a:r>
              <a:rPr lang="en-US" sz="2400" dirty="0" smtClean="0"/>
              <a:t> </a:t>
            </a:r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err="1" smtClean="0"/>
              <a:t>tài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endParaRPr lang="en-US" sz="2400" dirty="0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18510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2766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3276600" y="2743200"/>
            <a:ext cx="239200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Đặt</a:t>
            </a:r>
            <a:r>
              <a:rPr lang="en-US" sz="2400" dirty="0" smtClean="0"/>
              <a:t> </a:t>
            </a:r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endParaRPr lang="en-US" sz="2400" dirty="0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27654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0977" name="Group 17"/>
          <p:cNvGrpSpPr>
            <a:grpSpLocks/>
          </p:cNvGrpSpPr>
          <p:nvPr/>
        </p:nvGrpSpPr>
        <p:grpSpPr bwMode="auto">
          <a:xfrm>
            <a:off x="1828800" y="3559175"/>
            <a:ext cx="762000" cy="665163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1687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3276600" y="3635375"/>
            <a:ext cx="271741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Đặt</a:t>
            </a:r>
            <a:r>
              <a:rPr lang="en-US" sz="2400" dirty="0" smtClean="0"/>
              <a:t> </a:t>
            </a:r>
            <a:r>
              <a:rPr lang="en-US" sz="2400" dirty="0" err="1" smtClean="0"/>
              <a:t>tên</a:t>
            </a:r>
            <a:r>
              <a:rPr lang="en-US" sz="2400" dirty="0" smtClean="0"/>
              <a:t> file Source</a:t>
            </a:r>
            <a:endParaRPr lang="en-US" sz="2400" dirty="0"/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6576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b="1" dirty="0" smtClean="0"/>
              <a:t>FUFO</a:t>
            </a:r>
            <a:r>
              <a:rPr lang="en-US" dirty="0" smtClean="0"/>
              <a:t> ở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“_”.</a:t>
            </a:r>
          </a:p>
          <a:p>
            <a:endParaRPr lang="en-US" dirty="0"/>
          </a:p>
          <a:p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HOA.</a:t>
            </a:r>
          </a:p>
          <a:p>
            <a:endParaRPr lang="en-US" dirty="0"/>
          </a:p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,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,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00.Other</a:t>
            </a:r>
          </a:p>
          <a:p>
            <a:pPr lvl="1"/>
            <a:r>
              <a:rPr lang="en-US" dirty="0" smtClean="0"/>
              <a:t>01.Plan</a:t>
            </a:r>
          </a:p>
          <a:p>
            <a:pPr lvl="1"/>
            <a:r>
              <a:rPr lang="en-US" dirty="0" smtClean="0"/>
              <a:t>02.Template</a:t>
            </a:r>
          </a:p>
          <a:p>
            <a:pPr lvl="1"/>
            <a:r>
              <a:rPr lang="en-US" dirty="0" smtClean="0"/>
              <a:t>03.Requirement</a:t>
            </a:r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1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HOA.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file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Google Coding Convention.</a:t>
            </a:r>
          </a:p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sub-project ở </a:t>
            </a:r>
            <a:r>
              <a:rPr lang="en-US" dirty="0" err="1" smtClean="0"/>
              <a:t>đầu</a:t>
            </a:r>
            <a:r>
              <a:rPr lang="en-US" dirty="0" smtClean="0"/>
              <a:t>,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VP_Source1.cpp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“_”.</a:t>
            </a:r>
          </a:p>
          <a:p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HOA.</a:t>
            </a:r>
          </a:p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,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gọn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733800"/>
            <a:ext cx="6400800" cy="685800"/>
          </a:xfr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2362200" y="4343400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white">
          <a:xfrm>
            <a:off x="1524000" y="5181600"/>
            <a:ext cx="7086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smtClean="0">
                <a:solidFill>
                  <a:schemeClr val="bg1"/>
                </a:solidFill>
              </a:rPr>
              <a:t>Confidential document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FO_Slideshow_Template">
  <a:themeElements>
    <a:clrScheme name="Office Theme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FUFO_Slideshow_Template</Template>
  <TotalTime>13</TotalTime>
  <Words>196</Words>
  <Application>Microsoft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Verdana</vt:lpstr>
      <vt:lpstr>FUFO_Slideshow_Template</vt:lpstr>
      <vt:lpstr>Naming guideline</vt:lpstr>
      <vt:lpstr>Contents</vt:lpstr>
      <vt:lpstr>Đặt tên tài liệu</vt:lpstr>
      <vt:lpstr>Đặt tên thư mục</vt:lpstr>
      <vt:lpstr>Đặt tên file Source</vt:lpstr>
      <vt:lpstr>Slide 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Naming guideline</dc:title>
  <dc:creator>tnguyen</dc:creator>
  <cp:lastModifiedBy>tnguyen</cp:lastModifiedBy>
  <cp:revision>2</cp:revision>
  <dcterms:created xsi:type="dcterms:W3CDTF">2012-02-07T14:35:13Z</dcterms:created>
  <dcterms:modified xsi:type="dcterms:W3CDTF">2012-02-07T14:48:22Z</dcterms:modified>
</cp:coreProperties>
</file>