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5914B144-3F74-47AC-969C-7EAD0728967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D68BF-49EA-414F-AE01-A12755B4B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75BB5-9392-4451-9CF7-4C2C8DBCC5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47F6474E-42EB-4E3B-97E7-68F748E964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E3E89-F947-4C13-884A-E87D3DBDF6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2DA65-5881-4E8F-9129-3E21621E4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D0801-B4F2-40A6-B6BB-B4D2DDB19F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91EF5-247D-4DD9-9B1E-BC752FECC6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EE62C-B8E9-4C12-9BD5-D100260AE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B9731-909E-49B7-B3CC-DA84A9E02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5707C-DADE-42F7-98E2-9C03DDA38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0D9FE-BA84-442C-9731-F83BD822E1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2747FE-F08A-47B4-86A0-8FB180BAB4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620000" cy="1012825"/>
          </a:xfrm>
        </p:spPr>
        <p:txBody>
          <a:bodyPr/>
          <a:lstStyle/>
          <a:p>
            <a:r>
              <a:rPr lang="en-US" dirty="0" smtClean="0"/>
              <a:t>Tool and template guideline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Confidential Document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Contents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81785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SVN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14345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Template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25827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Development tool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18453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Support tool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ThắngVĐ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FUFO_SVN_Guideline.doc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ý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,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person in charge.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b="1" dirty="0" smtClean="0"/>
              <a:t>update</a:t>
            </a:r>
            <a:r>
              <a:rPr lang="en-US" dirty="0" smtClean="0"/>
              <a:t> file </a:t>
            </a:r>
            <a:r>
              <a:rPr lang="en-US" dirty="0" err="1" smtClean="0"/>
              <a:t>trước</a:t>
            </a:r>
            <a:r>
              <a:rPr lang="en-US" dirty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b="1" dirty="0" smtClean="0"/>
              <a:t>commit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b="1" dirty="0" smtClean="0"/>
              <a:t>conflict.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template </a:t>
            </a:r>
            <a:r>
              <a:rPr lang="en-US" dirty="0" err="1" smtClean="0"/>
              <a:t>đều</a:t>
            </a:r>
            <a:r>
              <a:rPr lang="en-US" dirty="0" smtClean="0"/>
              <a:t> do PM </a:t>
            </a:r>
            <a:r>
              <a:rPr lang="en-US" dirty="0" err="1" smtClean="0"/>
              <a:t>hoặc</a:t>
            </a:r>
            <a:r>
              <a:rPr lang="en-US" dirty="0" smtClean="0"/>
              <a:t> QC leader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2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template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50"/>
                </a:solidFill>
              </a:rPr>
              <a:t>//FUFO/Document/02.Template/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task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template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Office 2007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MS Project)</a:t>
            </a:r>
          </a:p>
          <a:p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smtClean="0"/>
              <a:t>Paint </a:t>
            </a:r>
            <a:r>
              <a:rPr lang="en-US" dirty="0" err="1" smtClean="0"/>
              <a:t>hoặc</a:t>
            </a:r>
            <a:r>
              <a:rPr lang="en-US" dirty="0" smtClean="0"/>
              <a:t> Photoshop 7.0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Yahoo </a:t>
            </a:r>
            <a:r>
              <a:rPr lang="en-US" dirty="0" err="1" smtClean="0"/>
              <a:t>và</a:t>
            </a:r>
            <a:r>
              <a:rPr lang="en-US" dirty="0" smtClean="0"/>
              <a:t> Skype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Confidential Document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20</TotalTime>
  <Words>195</Words>
  <Application>Microsoft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Verdana</vt:lpstr>
      <vt:lpstr>FUFO_Slideshow_Template</vt:lpstr>
      <vt:lpstr>Tool and template guideline</vt:lpstr>
      <vt:lpstr>Contents</vt:lpstr>
      <vt:lpstr>SVN</vt:lpstr>
      <vt:lpstr>Template</vt:lpstr>
      <vt:lpstr>Development tool</vt:lpstr>
      <vt:lpstr>Support tool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and template guideline</dc:title>
  <dc:creator>tnguyen</dc:creator>
  <cp:lastModifiedBy>tnguyen</cp:lastModifiedBy>
  <cp:revision>2</cp:revision>
  <dcterms:created xsi:type="dcterms:W3CDTF">2012-02-07T15:04:43Z</dcterms:created>
  <dcterms:modified xsi:type="dcterms:W3CDTF">2012-02-07T15:24:45Z</dcterms:modified>
</cp:coreProperties>
</file>