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A63D1CC0-99ED-4E38-8CB7-0D16D38C548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97888-E8C3-474C-A7B2-D9BD40C77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A4A10-43B1-4C99-9B7F-BE051B101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3ACF41B-1417-4DE7-B422-7D81B4CB9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75EED-1675-447C-BE36-4A64899A71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F963E-1354-402E-8924-90B1965A0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C0B-6A1A-4D98-8162-2A8A177BE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CD25B-35AA-49FD-AEAF-2A93E05FA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DD656-5953-4421-AC20-6DC5A732F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EC018-1762-43C3-A71E-178993431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2FCD7-E16A-43EB-B2E1-D4254C549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3C433-B8B8-4BBA-9126-4422DED7A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D3D03F-BCDA-4C8A-A7D7-0C1BDE9544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hongvm00885@fpt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report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14029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Deadline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3439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Mailing address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0215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Title template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5298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Content template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Before 24:00 of every working day.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To: </a:t>
            </a:r>
            <a:r>
              <a:rPr lang="en-US" dirty="0" smtClean="0">
                <a:hlinkClick r:id="rId2"/>
              </a:rPr>
              <a:t>Phongvm00885@fpt.edu.vn</a:t>
            </a:r>
            <a:r>
              <a:rPr lang="en-US" dirty="0" smtClean="0"/>
              <a:t> + Sub-team leader email.</a:t>
            </a:r>
          </a:p>
          <a:p>
            <a:endParaRPr lang="en-US" dirty="0" smtClean="0"/>
          </a:p>
          <a:p>
            <a:r>
              <a:rPr lang="en-US" dirty="0" smtClean="0"/>
              <a:t>CC: Every other team members email.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sequence is:</a:t>
            </a:r>
          </a:p>
          <a:p>
            <a:pPr lvl="1"/>
            <a:r>
              <a:rPr lang="en-US" dirty="0" smtClean="0"/>
              <a:t>[FUFO][&lt;sub-team name&gt;]&lt;member name&gt;_Daily report_&lt;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[FUFO][FUFO]</a:t>
            </a:r>
            <a:r>
              <a:rPr lang="en-US" dirty="0" err="1" smtClean="0"/>
              <a:t>Phongvm_Daily</a:t>
            </a:r>
            <a:r>
              <a:rPr lang="en-US" dirty="0" smtClean="0"/>
              <a:t> report_6/2/11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</a:t>
            </a:r>
            <a:r>
              <a:rPr lang="en-US" dirty="0" err="1" smtClean="0"/>
              <a:t>Phongvm_Daily</a:t>
            </a:r>
            <a:r>
              <a:rPr lang="en-US" dirty="0" smtClean="0"/>
              <a:t> report_6/2/11</a:t>
            </a:r>
          </a:p>
          <a:p>
            <a:pPr lvl="1"/>
            <a:r>
              <a:rPr lang="en-US" dirty="0" smtClean="0"/>
              <a:t>[FUFO]report daily_phongvm_6/2/11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Dear team,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nay: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C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/>
              <a:t>D</a:t>
            </a:r>
            <a:endParaRPr lang="en-US" dirty="0" smtClean="0"/>
          </a:p>
          <a:p>
            <a:pPr lvl="1"/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gặp</a:t>
            </a:r>
            <a:r>
              <a:rPr lang="en-US" sz="2400" dirty="0" smtClean="0"/>
              <a:t> </a:t>
            </a:r>
            <a:r>
              <a:rPr lang="en-US" sz="2400" dirty="0" err="1" smtClean="0"/>
              <a:t>vướng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mắc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nay:</a:t>
            </a:r>
          </a:p>
          <a:p>
            <a:pPr lvl="2"/>
            <a:r>
              <a:rPr lang="en-US" dirty="0" smtClean="0"/>
              <a:t>B</a:t>
            </a:r>
          </a:p>
          <a:p>
            <a:r>
              <a:rPr lang="en-US" sz="2400" dirty="0" smtClean="0"/>
              <a:t>Thanks and best regards,</a:t>
            </a:r>
          </a:p>
          <a:p>
            <a:r>
              <a:rPr lang="en-US" sz="2400" dirty="0"/>
              <a:t>&lt;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15</TotalTime>
  <Words>143</Words>
  <Application>Microsoft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Verdana</vt:lpstr>
      <vt:lpstr>FUFO_Slideshow_Template</vt:lpstr>
      <vt:lpstr>Daily report Guideline</vt:lpstr>
      <vt:lpstr>Contents</vt:lpstr>
      <vt:lpstr>Deadline</vt:lpstr>
      <vt:lpstr>Mailing address</vt:lpstr>
      <vt:lpstr>Title template</vt:lpstr>
      <vt:lpstr>Content template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report Guideline</dc:title>
  <dc:creator>tnguyen</dc:creator>
  <cp:lastModifiedBy>tnguyen</cp:lastModifiedBy>
  <cp:revision>2</cp:revision>
  <dcterms:created xsi:type="dcterms:W3CDTF">2012-02-06T14:46:49Z</dcterms:created>
  <dcterms:modified xsi:type="dcterms:W3CDTF">2012-02-06T15:02:07Z</dcterms:modified>
</cp:coreProperties>
</file>