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83" r:id="rId6"/>
    <p:sldId id="284" r:id="rId7"/>
    <p:sldId id="2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</p:spPr>
      </p:pic>
      <p:sp>
        <p:nvSpPr>
          <p:cNvPr id="3081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191000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A63D1CC0-99ED-4E38-8CB7-0D16D38C548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254500" y="5838825"/>
            <a:ext cx="1079500" cy="633413"/>
            <a:chOff x="2680" y="3678"/>
            <a:chExt cx="680" cy="399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97888-E8C3-474C-A7B2-D9BD40C774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A4A10-43B1-4C99-9B7F-BE051B1016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53ACF41B-1417-4DE7-B422-7D81B4CB91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75EED-1675-447C-BE36-4A64899A71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F963E-1354-402E-8924-90B1965A0C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97C0B-6A1A-4D98-8162-2A8A177BEE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CD25B-35AA-49FD-AEAF-2A93E05FAA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DD656-5953-4421-AC20-6DC5A732F5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EC018-1762-43C3-A71E-1789934318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2FCD7-E16A-43EB-B2E1-D4254C5491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3C433-B8B8-4BBA-9126-4422DED7A0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5D3D03F-BCDA-4C8A-A7D7-0C1BDE9544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gray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Phongvm00885@fpt.edu.v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Daily report Guideline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Confidential document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Contents</a:t>
            </a:r>
            <a:endParaRPr lang="en-US" sz="2400">
              <a:solidFill>
                <a:schemeClr val="accent1"/>
              </a:solidFill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3622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3276600" y="1828800"/>
            <a:ext cx="140294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Deadline</a:t>
            </a:r>
            <a:endParaRPr lang="en-US" sz="2400" dirty="0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2766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276600" y="2743200"/>
            <a:ext cx="23439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Mailing address</a:t>
            </a:r>
            <a:endParaRPr lang="en-US" sz="2400" dirty="0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1828800" y="3559175"/>
            <a:ext cx="762000" cy="665163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81" name="Group 21"/>
          <p:cNvGrpSpPr>
            <a:grpSpLocks/>
          </p:cNvGrpSpPr>
          <p:nvPr/>
        </p:nvGrpSpPr>
        <p:grpSpPr bwMode="auto">
          <a:xfrm>
            <a:off x="1828800" y="4473575"/>
            <a:ext cx="762000" cy="665163"/>
            <a:chOff x="3174" y="2656"/>
            <a:chExt cx="1549" cy="1351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1687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3276600" y="3635375"/>
            <a:ext cx="202151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Title template</a:t>
            </a:r>
            <a:endParaRPr lang="en-US" sz="2400" dirty="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657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38400" y="5083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3276600" y="4549775"/>
            <a:ext cx="25298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Content template</a:t>
            </a:r>
            <a:endParaRPr lang="en-US" sz="2400" dirty="0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gray">
          <a:xfrm>
            <a:off x="2025650" y="4572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Before 24:00 of every working day.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Mailing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To: </a:t>
            </a:r>
            <a:r>
              <a:rPr lang="en-US" dirty="0" smtClean="0">
                <a:hlinkClick r:id="rId2"/>
              </a:rPr>
              <a:t>Phongvm00885@fpt.edu.vn</a:t>
            </a:r>
            <a:r>
              <a:rPr lang="en-US" dirty="0" smtClean="0"/>
              <a:t> + Sub-team leader email.</a:t>
            </a:r>
          </a:p>
          <a:p>
            <a:endParaRPr lang="en-US" dirty="0" smtClean="0"/>
          </a:p>
          <a:p>
            <a:r>
              <a:rPr lang="en-US" dirty="0" smtClean="0"/>
              <a:t>CC: Every other team members email.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sequence is:</a:t>
            </a:r>
          </a:p>
          <a:p>
            <a:pPr lvl="1"/>
            <a:r>
              <a:rPr lang="en-US" dirty="0" smtClean="0"/>
              <a:t>[FUFO][&lt;sub-team name&gt;]&lt;member name&gt;_Daily report_&lt;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[FUFO][FUFO]</a:t>
            </a:r>
            <a:r>
              <a:rPr lang="en-US" dirty="0" err="1" smtClean="0"/>
              <a:t>Phongvm_Daily</a:t>
            </a:r>
            <a:r>
              <a:rPr lang="en-US" dirty="0" smtClean="0"/>
              <a:t> report_6/2/11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[FUFO]</a:t>
            </a:r>
            <a:r>
              <a:rPr lang="en-US" dirty="0" err="1" smtClean="0"/>
              <a:t>Phongvm_Daily</a:t>
            </a:r>
            <a:r>
              <a:rPr lang="en-US" dirty="0" smtClean="0"/>
              <a:t> report_6/2/11</a:t>
            </a:r>
          </a:p>
          <a:p>
            <a:pPr lvl="1"/>
            <a:r>
              <a:rPr lang="en-US" dirty="0" smtClean="0"/>
              <a:t>[FUFO]report daily_phongvm_6/2/11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Dear team,</a:t>
            </a:r>
          </a:p>
          <a:p>
            <a:pPr lvl="1"/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hôm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:</a:t>
            </a:r>
          </a:p>
          <a:p>
            <a:pPr lvl="2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1"/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hôm</a:t>
            </a:r>
            <a:r>
              <a:rPr lang="en-US" sz="2400" dirty="0" smtClean="0"/>
              <a:t> nay:</a:t>
            </a:r>
          </a:p>
          <a:p>
            <a:pPr lvl="2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C</a:t>
            </a:r>
          </a:p>
          <a:p>
            <a:pPr lvl="1"/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ngày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:</a:t>
            </a:r>
          </a:p>
          <a:p>
            <a:pPr lvl="2"/>
            <a:r>
              <a:rPr lang="en-US" dirty="0"/>
              <a:t>D</a:t>
            </a:r>
            <a:endParaRPr lang="en-US" dirty="0" smtClean="0"/>
          </a:p>
          <a:p>
            <a:pPr lvl="1"/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gặp</a:t>
            </a:r>
            <a:r>
              <a:rPr lang="en-US" sz="2400" dirty="0" smtClean="0"/>
              <a:t> </a:t>
            </a:r>
            <a:r>
              <a:rPr lang="en-US" sz="2400" dirty="0" err="1" smtClean="0"/>
              <a:t>vướng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mắc</a:t>
            </a:r>
            <a:r>
              <a:rPr lang="en-US" sz="2400" dirty="0" smtClean="0"/>
              <a:t> </a:t>
            </a:r>
            <a:r>
              <a:rPr lang="en-US" sz="2400" dirty="0" err="1" smtClean="0"/>
              <a:t>hôm</a:t>
            </a:r>
            <a:r>
              <a:rPr lang="en-US" sz="2400" dirty="0" smtClean="0"/>
              <a:t> nay:</a:t>
            </a:r>
          </a:p>
          <a:p>
            <a:pPr lvl="2"/>
            <a:r>
              <a:rPr lang="en-US" dirty="0" smtClean="0"/>
              <a:t>B</a:t>
            </a:r>
          </a:p>
          <a:p>
            <a:r>
              <a:rPr lang="en-US" sz="2400" dirty="0" smtClean="0"/>
              <a:t>Thanks and best regards,</a:t>
            </a:r>
          </a:p>
          <a:p>
            <a:r>
              <a:rPr lang="en-US" sz="2400" dirty="0"/>
              <a:t>&lt;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685800"/>
          </a:xfr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362200" y="43434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white">
          <a:xfrm>
            <a:off x="1524000" y="5181600"/>
            <a:ext cx="708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smtClean="0">
                <a:solidFill>
                  <a:schemeClr val="bg1"/>
                </a:solidFill>
              </a:rPr>
              <a:t>Confidential Document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FO_Slideshow_Template">
  <a:themeElements>
    <a:clrScheme name="Office Theme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FUFO_Slideshow_Template</Template>
  <TotalTime>15</TotalTime>
  <Words>144</Words>
  <Application>Microsoft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FUFO_Slideshow_Template</vt:lpstr>
      <vt:lpstr>Daily report Guideline</vt:lpstr>
      <vt:lpstr>Contents</vt:lpstr>
      <vt:lpstr>Deadline</vt:lpstr>
      <vt:lpstr>Mailing address</vt:lpstr>
      <vt:lpstr>Title template</vt:lpstr>
      <vt:lpstr>Content template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report Guideline</dc:title>
  <dc:creator>tnguyen</dc:creator>
  <cp:lastModifiedBy>tnguyen</cp:lastModifiedBy>
  <cp:revision>3</cp:revision>
  <dcterms:created xsi:type="dcterms:W3CDTF">2012-02-06T14:46:49Z</dcterms:created>
  <dcterms:modified xsi:type="dcterms:W3CDTF">2012-02-06T15:18:14Z</dcterms:modified>
</cp:coreProperties>
</file>