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842AE19C-475F-4E8A-A548-7642D56704B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C2EBD-E51B-4249-A63A-4C9DDFF14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EFB6B-2E4D-4EFB-89DC-8FD560E899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05C97E5-64C4-4FBE-A510-F8BA12AD3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F755-67CA-42D4-A032-5E0689872B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D0024-A977-43B5-82B1-5C1AAAD05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3507-1FC1-4A85-838E-2546889724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CE99F-109A-43D9-8513-D19E3E8C54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F3568-0F12-41A8-A057-A57E7998AD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0D49D-D386-41E1-8480-5407DBBE3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01C46-F3AC-48FB-B765-7602741F5E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C8B02-50D2-490F-AB92-E95EA20EA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6587FF-6283-4FB8-BFF9-C625823D314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Mail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26516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Setup mail </a:t>
            </a:r>
            <a:r>
              <a:rPr lang="en-US" sz="2400" dirty="0" err="1" smtClean="0"/>
              <a:t>google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185159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mail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06979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Nội</a:t>
            </a:r>
            <a:r>
              <a:rPr lang="en-US" sz="2400" dirty="0" smtClean="0"/>
              <a:t> dung mail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9733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Reply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mail Google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 mail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“</a:t>
            </a:r>
            <a:r>
              <a:rPr lang="en-US" dirty="0" err="1" smtClean="0"/>
              <a:t>Nhãn</a:t>
            </a:r>
            <a:r>
              <a:rPr lang="en-US" dirty="0" smtClean="0"/>
              <a:t>”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tựa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FUFO.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“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[FUFO]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“</a:t>
            </a:r>
            <a:r>
              <a:rPr lang="en-US" dirty="0" err="1"/>
              <a:t>N</a:t>
            </a:r>
            <a:r>
              <a:rPr lang="en-US" dirty="0" err="1" smtClean="0"/>
              <a:t>hãn</a:t>
            </a:r>
            <a:r>
              <a:rPr lang="en-US" dirty="0" smtClean="0"/>
              <a:t>” FUFO.</a:t>
            </a:r>
          </a:p>
          <a:p>
            <a:r>
              <a:rPr lang="en-US" dirty="0" smtClean="0"/>
              <a:t>Setup mail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“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[FUFO] </a:t>
            </a:r>
            <a:r>
              <a:rPr lang="en-US" dirty="0" err="1" smtClean="0"/>
              <a:t>và</a:t>
            </a:r>
            <a:r>
              <a:rPr lang="en-US" dirty="0" smtClean="0"/>
              <a:t> forward sang </a:t>
            </a:r>
            <a:r>
              <a:rPr lang="en-US" dirty="0" err="1" smtClean="0"/>
              <a:t>cho</a:t>
            </a:r>
            <a:r>
              <a:rPr lang="en-US" dirty="0" smtClean="0"/>
              <a:t> mail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/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mail:</a:t>
            </a:r>
          </a:p>
          <a:p>
            <a:pPr lvl="1"/>
            <a:r>
              <a:rPr lang="en-US" dirty="0" smtClean="0"/>
              <a:t>Template: </a:t>
            </a:r>
          </a:p>
          <a:p>
            <a:pPr lvl="2"/>
            <a:r>
              <a:rPr lang="en-US" dirty="0" smtClean="0"/>
              <a:t>[FUFO]&lt;</a:t>
            </a:r>
            <a:r>
              <a:rPr lang="en-US" dirty="0" err="1" smtClean="0"/>
              <a:t>Nội</a:t>
            </a:r>
            <a:r>
              <a:rPr lang="en-US" dirty="0" smtClean="0"/>
              <a:t> dung mail&gt;</a:t>
            </a:r>
          </a:p>
          <a:p>
            <a:pPr lvl="2"/>
            <a:r>
              <a:rPr lang="en-US" dirty="0" err="1" smtClean="0"/>
              <a:t>Hoặc</a:t>
            </a:r>
            <a:endParaRPr lang="en-US" dirty="0" smtClean="0"/>
          </a:p>
          <a:p>
            <a:pPr lvl="2"/>
            <a:r>
              <a:rPr lang="en-US" dirty="0" smtClean="0"/>
              <a:t>[FUFO][&lt;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sub-team&gt;]&lt;</a:t>
            </a:r>
            <a:r>
              <a:rPr lang="en-US" dirty="0" err="1" smtClean="0"/>
              <a:t>Nội</a:t>
            </a:r>
            <a:r>
              <a:rPr lang="en-US" dirty="0" smtClean="0"/>
              <a:t> dung mail&gt;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[FUFO]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endParaRPr lang="en-US" dirty="0" smtClean="0"/>
          </a:p>
          <a:p>
            <a:pPr lvl="2"/>
            <a:r>
              <a:rPr lang="en-US" dirty="0" smtClean="0"/>
              <a:t>[FUFO][VP]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video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mail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template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Cuối</a:t>
            </a:r>
            <a:r>
              <a:rPr lang="en-US" dirty="0" smtClean="0"/>
              <a:t> mail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Thanks and best regards,</a:t>
            </a:r>
          </a:p>
          <a:p>
            <a:pPr lvl="1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Thank you,</a:t>
            </a:r>
          </a:p>
          <a:p>
            <a:pPr lvl="1"/>
            <a:r>
              <a:rPr lang="en-US" dirty="0" smtClean="0"/>
              <a:t>Your sincerely,</a:t>
            </a:r>
          </a:p>
          <a:p>
            <a:pPr lvl="1"/>
            <a:r>
              <a:rPr lang="en-US" dirty="0" err="1" smtClean="0"/>
              <a:t>Thân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mail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b="1" dirty="0" smtClean="0"/>
              <a:t>reply all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mail.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b="1" dirty="0" smtClean="0"/>
              <a:t>reply all </a:t>
            </a:r>
            <a:r>
              <a:rPr lang="en-US" dirty="0" err="1" smtClean="0"/>
              <a:t>vào</a:t>
            </a:r>
            <a:r>
              <a:rPr lang="en-US" dirty="0" smtClean="0"/>
              <a:t> mail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mail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bạc</a:t>
            </a:r>
            <a:r>
              <a:rPr lang="en-US" dirty="0" smtClean="0"/>
              <a:t> </a:t>
            </a:r>
            <a:r>
              <a:rPr lang="en-US" dirty="0" err="1" smtClean="0"/>
              <a:t>thoải</a:t>
            </a:r>
            <a:r>
              <a:rPr lang="en-US" dirty="0" smtClean="0"/>
              <a:t> </a:t>
            </a:r>
            <a:r>
              <a:rPr lang="en-US" dirty="0" err="1" smtClean="0"/>
              <a:t>mái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b="1" dirty="0" smtClean="0"/>
              <a:t>reply all </a:t>
            </a:r>
            <a:r>
              <a:rPr lang="en-US" dirty="0" err="1" smtClean="0"/>
              <a:t>trong</a:t>
            </a:r>
            <a:r>
              <a:rPr lang="en-US" dirty="0" smtClean="0"/>
              <a:t> mail (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mail Topic)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27</TotalTime>
  <Words>275</Words>
  <Application>Microsoft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Verdana</vt:lpstr>
      <vt:lpstr>FUFO_Slideshow_Template</vt:lpstr>
      <vt:lpstr>Mail Guideline</vt:lpstr>
      <vt:lpstr>Contents</vt:lpstr>
      <vt:lpstr>Setup mail Google</vt:lpstr>
      <vt:lpstr>Tiêu đề mail</vt:lpstr>
      <vt:lpstr>Nội dung mail</vt:lpstr>
      <vt:lpstr>Reply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Guideline</dc:title>
  <dc:creator>tnguyen</dc:creator>
  <cp:lastModifiedBy>tnguyen</cp:lastModifiedBy>
  <cp:revision>3</cp:revision>
  <dcterms:created xsi:type="dcterms:W3CDTF">2012-02-07T14:06:08Z</dcterms:created>
  <dcterms:modified xsi:type="dcterms:W3CDTF">2012-02-07T14:34:02Z</dcterms:modified>
</cp:coreProperties>
</file>