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8" r:id="rId5"/>
    <p:sldId id="289" r:id="rId6"/>
    <p:sldId id="287" r:id="rId7"/>
    <p:sldId id="291" r:id="rId8"/>
    <p:sldId id="282" r:id="rId9"/>
    <p:sldId id="284" r:id="rId10"/>
    <p:sldId id="283" r:id="rId11"/>
    <p:sldId id="285" r:id="rId12"/>
    <p:sldId id="286" r:id="rId13"/>
    <p:sldId id="290" r:id="rId14"/>
    <p:sldId id="27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9C8"/>
    <a:srgbClr val="DA36AF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426E0-75A1-494E-84D6-4E172FC29754}" type="doc">
      <dgm:prSet loTypeId="urn:microsoft.com/office/officeart/2005/8/layout/h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26122-3AF4-4288-8BB1-A546A87A9F43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FUFO</a:t>
          </a:r>
          <a:endParaRPr lang="en-US" dirty="0"/>
        </a:p>
      </dgm:t>
    </dgm:pt>
    <dgm:pt modelId="{011FF543-63E5-46D8-B64E-6A677565B334}" type="parTrans" cxnId="{159A447C-CC1B-4383-8CF4-B2E993338B33}">
      <dgm:prSet/>
      <dgm:spPr/>
      <dgm:t>
        <a:bodyPr/>
        <a:lstStyle/>
        <a:p>
          <a:endParaRPr lang="en-US"/>
        </a:p>
      </dgm:t>
    </dgm:pt>
    <dgm:pt modelId="{D916C8C8-4B4C-495D-A1C3-327C0953860D}" type="sibTrans" cxnId="{159A447C-CC1B-4383-8CF4-B2E993338B33}">
      <dgm:prSet/>
      <dgm:spPr/>
      <dgm:t>
        <a:bodyPr/>
        <a:lstStyle/>
        <a:p>
          <a:endParaRPr lang="en-US"/>
        </a:p>
      </dgm:t>
    </dgm:pt>
    <dgm:pt modelId="{75BF9ED7-D3EA-449E-A786-7948A5CB1CB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VP</a:t>
          </a:r>
          <a:endParaRPr lang="en-US" dirty="0"/>
        </a:p>
      </dgm:t>
    </dgm:pt>
    <dgm:pt modelId="{7CFAC23C-5AB3-4138-8C23-AD598ACA77A9}" type="parTrans" cxnId="{A997E36C-F4D0-47A6-A421-77C02CDF2ACB}">
      <dgm:prSet/>
      <dgm:spPr/>
      <dgm:t>
        <a:bodyPr/>
        <a:lstStyle/>
        <a:p>
          <a:endParaRPr lang="en-US"/>
        </a:p>
      </dgm:t>
    </dgm:pt>
    <dgm:pt modelId="{9A82BD0C-744C-4825-99FD-B4C00BC909EB}" type="sibTrans" cxnId="{A997E36C-F4D0-47A6-A421-77C02CDF2ACB}">
      <dgm:prSet/>
      <dgm:spPr/>
      <dgm:t>
        <a:bodyPr/>
        <a:lstStyle/>
        <a:p>
          <a:endParaRPr lang="en-US"/>
        </a:p>
      </dgm:t>
    </dgm:pt>
    <dgm:pt modelId="{34EE3FCF-56C8-44A1-BCDA-3B971E19301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FUFO</a:t>
          </a:r>
          <a:endParaRPr lang="en-US" dirty="0"/>
        </a:p>
      </dgm:t>
    </dgm:pt>
    <dgm:pt modelId="{B790758E-673B-42CF-AE74-8C870045D0EE}" type="parTrans" cxnId="{49BA79E3-9FA6-4C2F-AA4C-7F2760CFB45A}">
      <dgm:prSet/>
      <dgm:spPr/>
      <dgm:t>
        <a:bodyPr/>
        <a:lstStyle/>
        <a:p>
          <a:endParaRPr lang="en-US"/>
        </a:p>
      </dgm:t>
    </dgm:pt>
    <dgm:pt modelId="{9CEE19EB-6A6D-42CC-94D3-B795E1D5BF28}" type="sibTrans" cxnId="{49BA79E3-9FA6-4C2F-AA4C-7F2760CFB45A}">
      <dgm:prSet/>
      <dgm:spPr/>
      <dgm:t>
        <a:bodyPr/>
        <a:lstStyle/>
        <a:p>
          <a:endParaRPr lang="en-US"/>
        </a:p>
      </dgm:t>
    </dgm:pt>
    <dgm:pt modelId="{1C9FF68B-2C5D-4326-9043-9C3E251B775D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0D6B938D-4B74-4F51-B645-7DFE107A2B90}" type="parTrans" cxnId="{7BF00B41-F466-4EDF-99B8-3DC708B520B1}">
      <dgm:prSet/>
      <dgm:spPr/>
      <dgm:t>
        <a:bodyPr/>
        <a:lstStyle/>
        <a:p>
          <a:endParaRPr lang="en-US"/>
        </a:p>
      </dgm:t>
    </dgm:pt>
    <dgm:pt modelId="{4939E505-417E-48CD-B8C9-96443416A728}" type="sibTrans" cxnId="{7BF00B41-F466-4EDF-99B8-3DC708B520B1}">
      <dgm:prSet/>
      <dgm:spPr/>
      <dgm:t>
        <a:bodyPr/>
        <a:lstStyle/>
        <a:p>
          <a:endParaRPr lang="en-US"/>
        </a:p>
      </dgm:t>
    </dgm:pt>
    <dgm:pt modelId="{BF7BED10-67D7-45B1-BD4A-EB2B16DA76AA}" type="pres">
      <dgm:prSet presAssocID="{D26426E0-75A1-494E-84D6-4E172FC2975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4CA3B1-0F4B-4554-8C15-7E669E7DAE55}" type="pres">
      <dgm:prSet presAssocID="{9B526122-3AF4-4288-8BB1-A546A87A9F43}" presName="roof" presStyleLbl="dkBgShp" presStyleIdx="0" presStyleCnt="2"/>
      <dgm:spPr/>
      <dgm:t>
        <a:bodyPr/>
        <a:lstStyle/>
        <a:p>
          <a:endParaRPr lang="en-US"/>
        </a:p>
      </dgm:t>
    </dgm:pt>
    <dgm:pt modelId="{2F52C8D3-E569-4246-9BEF-6F5367864A1B}" type="pres">
      <dgm:prSet presAssocID="{9B526122-3AF4-4288-8BB1-A546A87A9F43}" presName="pillars" presStyleCnt="0"/>
      <dgm:spPr/>
    </dgm:pt>
    <dgm:pt modelId="{E0E39095-FBC8-472D-BBAA-31FB5C927584}" type="pres">
      <dgm:prSet presAssocID="{9B526122-3AF4-4288-8BB1-A546A87A9F43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E92E4A-6510-4C8C-A9F3-2AE7DBCEE482}" type="pres">
      <dgm:prSet presAssocID="{34EE3FCF-56C8-44A1-BCDA-3B971E193010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2E7D4-3202-49AB-AFBF-F8BECE31A5B1}" type="pres">
      <dgm:prSet presAssocID="{1C9FF68B-2C5D-4326-9043-9C3E251B775D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C24BF-6D77-4BD0-9F6E-2B93E9CA6D02}" type="pres">
      <dgm:prSet presAssocID="{9B526122-3AF4-4288-8BB1-A546A87A9F43}" presName="base" presStyleLbl="dkBgShp" presStyleIdx="1" presStyleCnt="2"/>
      <dgm:spPr>
        <a:solidFill>
          <a:schemeClr val="bg2">
            <a:lumMod val="50000"/>
          </a:schemeClr>
        </a:solidFill>
      </dgm:spPr>
    </dgm:pt>
  </dgm:ptLst>
  <dgm:cxnLst>
    <dgm:cxn modelId="{49BA79E3-9FA6-4C2F-AA4C-7F2760CFB45A}" srcId="{9B526122-3AF4-4288-8BB1-A546A87A9F43}" destId="{34EE3FCF-56C8-44A1-BCDA-3B971E193010}" srcOrd="1" destOrd="0" parTransId="{B790758E-673B-42CF-AE74-8C870045D0EE}" sibTransId="{9CEE19EB-6A6D-42CC-94D3-B795E1D5BF28}"/>
    <dgm:cxn modelId="{AE516825-485E-473E-930C-C2E1ADEFBE53}" type="presOf" srcId="{D26426E0-75A1-494E-84D6-4E172FC29754}" destId="{BF7BED10-67D7-45B1-BD4A-EB2B16DA76AA}" srcOrd="0" destOrd="0" presId="urn:microsoft.com/office/officeart/2005/8/layout/hList3"/>
    <dgm:cxn modelId="{159A447C-CC1B-4383-8CF4-B2E993338B33}" srcId="{D26426E0-75A1-494E-84D6-4E172FC29754}" destId="{9B526122-3AF4-4288-8BB1-A546A87A9F43}" srcOrd="0" destOrd="0" parTransId="{011FF543-63E5-46D8-B64E-6A677565B334}" sibTransId="{D916C8C8-4B4C-495D-A1C3-327C0953860D}"/>
    <dgm:cxn modelId="{47AF8A36-6C17-4E26-BCEC-2AEAB9490A76}" type="presOf" srcId="{34EE3FCF-56C8-44A1-BCDA-3B971E193010}" destId="{31E92E4A-6510-4C8C-A9F3-2AE7DBCEE482}" srcOrd="0" destOrd="0" presId="urn:microsoft.com/office/officeart/2005/8/layout/hList3"/>
    <dgm:cxn modelId="{7BF00B41-F466-4EDF-99B8-3DC708B520B1}" srcId="{9B526122-3AF4-4288-8BB1-A546A87A9F43}" destId="{1C9FF68B-2C5D-4326-9043-9C3E251B775D}" srcOrd="2" destOrd="0" parTransId="{0D6B938D-4B74-4F51-B645-7DFE107A2B90}" sibTransId="{4939E505-417E-48CD-B8C9-96443416A728}"/>
    <dgm:cxn modelId="{02E0BDCE-F6AD-44BB-8BFD-8C74358E3365}" type="presOf" srcId="{75BF9ED7-D3EA-449E-A786-7948A5CB1CB7}" destId="{E0E39095-FBC8-472D-BBAA-31FB5C927584}" srcOrd="0" destOrd="0" presId="urn:microsoft.com/office/officeart/2005/8/layout/hList3"/>
    <dgm:cxn modelId="{D41B92EC-30F4-4D40-B2D3-A123F06E65A1}" type="presOf" srcId="{1C9FF68B-2C5D-4326-9043-9C3E251B775D}" destId="{8482E7D4-3202-49AB-AFBF-F8BECE31A5B1}" srcOrd="0" destOrd="0" presId="urn:microsoft.com/office/officeart/2005/8/layout/hList3"/>
    <dgm:cxn modelId="{A997E36C-F4D0-47A6-A421-77C02CDF2ACB}" srcId="{9B526122-3AF4-4288-8BB1-A546A87A9F43}" destId="{75BF9ED7-D3EA-449E-A786-7948A5CB1CB7}" srcOrd="0" destOrd="0" parTransId="{7CFAC23C-5AB3-4138-8C23-AD598ACA77A9}" sibTransId="{9A82BD0C-744C-4825-99FD-B4C00BC909EB}"/>
    <dgm:cxn modelId="{ED70D1F3-19D6-4AFD-B98D-ABC28C5047C1}" type="presOf" srcId="{9B526122-3AF4-4288-8BB1-A546A87A9F43}" destId="{644CA3B1-0F4B-4554-8C15-7E669E7DAE55}" srcOrd="0" destOrd="0" presId="urn:microsoft.com/office/officeart/2005/8/layout/hList3"/>
    <dgm:cxn modelId="{42208848-B11C-46EF-86E3-B6B27FA64F91}" type="presParOf" srcId="{BF7BED10-67D7-45B1-BD4A-EB2B16DA76AA}" destId="{644CA3B1-0F4B-4554-8C15-7E669E7DAE55}" srcOrd="0" destOrd="0" presId="urn:microsoft.com/office/officeart/2005/8/layout/hList3"/>
    <dgm:cxn modelId="{72523A9D-DF06-4248-ABC6-1AEA02ABFE64}" type="presParOf" srcId="{BF7BED10-67D7-45B1-BD4A-EB2B16DA76AA}" destId="{2F52C8D3-E569-4246-9BEF-6F5367864A1B}" srcOrd="1" destOrd="0" presId="urn:microsoft.com/office/officeart/2005/8/layout/hList3"/>
    <dgm:cxn modelId="{E8A9D8FF-9A52-4099-801A-A0DF6AFE3596}" type="presParOf" srcId="{2F52C8D3-E569-4246-9BEF-6F5367864A1B}" destId="{E0E39095-FBC8-472D-BBAA-31FB5C927584}" srcOrd="0" destOrd="0" presId="urn:microsoft.com/office/officeart/2005/8/layout/hList3"/>
    <dgm:cxn modelId="{E9BEEE8E-B402-4CB5-8FFB-AEB5ACDD1BD0}" type="presParOf" srcId="{2F52C8D3-E569-4246-9BEF-6F5367864A1B}" destId="{31E92E4A-6510-4C8C-A9F3-2AE7DBCEE482}" srcOrd="1" destOrd="0" presId="urn:microsoft.com/office/officeart/2005/8/layout/hList3"/>
    <dgm:cxn modelId="{7AC43B15-CF7C-4591-85B6-AD73B092B8A2}" type="presParOf" srcId="{2F52C8D3-E569-4246-9BEF-6F5367864A1B}" destId="{8482E7D4-3202-49AB-AFBF-F8BECE31A5B1}" srcOrd="2" destOrd="0" presId="urn:microsoft.com/office/officeart/2005/8/layout/hList3"/>
    <dgm:cxn modelId="{47BF55E9-05D6-4056-A91C-AFEBCC43E6A5}" type="presParOf" srcId="{BF7BED10-67D7-45B1-BD4A-EB2B16DA76AA}" destId="{519C24BF-6D77-4BD0-9F6E-2B93E9CA6D02}" srcOrd="2" destOrd="0" presId="urn:microsoft.com/office/officeart/2005/8/layout/h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829859-61F7-4201-8323-ABD140313E8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351C4C-72E9-4E05-8DC7-951FBBE48B55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Bluetooth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434D147A-963A-4E4A-A913-C410E6C829B9}" type="parTrans" cxnId="{83C3C5AF-88F9-4206-8B46-1DD3BE4EE214}">
      <dgm:prSet/>
      <dgm:spPr/>
      <dgm:t>
        <a:bodyPr/>
        <a:lstStyle/>
        <a:p>
          <a:endParaRPr lang="en-US"/>
        </a:p>
      </dgm:t>
    </dgm:pt>
    <dgm:pt modelId="{4E4DA8F2-F873-4FAE-8DE0-E56B52C5B5AA}" type="sibTrans" cxnId="{83C3C5AF-88F9-4206-8B46-1DD3BE4EE214}">
      <dgm:prSet/>
      <dgm:spPr/>
      <dgm:t>
        <a:bodyPr/>
        <a:lstStyle/>
        <a:p>
          <a:endParaRPr lang="en-US"/>
        </a:p>
      </dgm:t>
    </dgm:pt>
    <dgm:pt modelId="{E176D4A6-23B1-45F8-8639-0521E74F02D8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Actuator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5B972C33-620B-4D06-A769-D30144C88AD2}" type="parTrans" cxnId="{CE4CB1B4-6888-46EE-860A-E1AACBC7364D}">
      <dgm:prSet/>
      <dgm:spPr/>
      <dgm:t>
        <a:bodyPr/>
        <a:lstStyle/>
        <a:p>
          <a:endParaRPr lang="en-US"/>
        </a:p>
      </dgm:t>
    </dgm:pt>
    <dgm:pt modelId="{446B8507-2614-4842-BE67-D3CAA520C94F}" type="sibTrans" cxnId="{CE4CB1B4-6888-46EE-860A-E1AACBC7364D}">
      <dgm:prSet/>
      <dgm:spPr/>
      <dgm:t>
        <a:bodyPr/>
        <a:lstStyle/>
        <a:p>
          <a:endParaRPr lang="en-US"/>
        </a:p>
      </dgm:t>
    </dgm:pt>
    <dgm:pt modelId="{A414F3A0-F3D0-48C7-BD5E-C973BD4DA5FC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FUFO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C179DFEE-2BB5-43E0-ADF6-AF3A69E786FC}" type="sibTrans" cxnId="{01CEB5AF-BD2A-4C67-B375-1A59B608C007}">
      <dgm:prSet/>
      <dgm:spPr/>
      <dgm:t>
        <a:bodyPr/>
        <a:lstStyle/>
        <a:p>
          <a:endParaRPr lang="en-US"/>
        </a:p>
      </dgm:t>
    </dgm:pt>
    <dgm:pt modelId="{EDCF52CB-D464-4D7F-AB0F-B35D0BDA5651}" type="parTrans" cxnId="{01CEB5AF-BD2A-4C67-B375-1A59B608C007}">
      <dgm:prSet/>
      <dgm:spPr/>
      <dgm:t>
        <a:bodyPr/>
        <a:lstStyle/>
        <a:p>
          <a:endParaRPr lang="en-US"/>
        </a:p>
      </dgm:t>
    </dgm:pt>
    <dgm:pt modelId="{50E80EE0-A4DD-47C0-AF86-36F5A9425CC3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VP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37196A59-8A05-408E-8081-A896B92CDAE6}" type="parTrans" cxnId="{E08EDB9E-E72B-47FC-B054-F05013E35335}">
      <dgm:prSet/>
      <dgm:spPr/>
      <dgm:t>
        <a:bodyPr/>
        <a:lstStyle/>
        <a:p>
          <a:endParaRPr lang="en-US"/>
        </a:p>
      </dgm:t>
    </dgm:pt>
    <dgm:pt modelId="{120DCC16-057E-4097-80A3-06DCD7725CF4}" type="sibTrans" cxnId="{E08EDB9E-E72B-47FC-B054-F05013E35335}">
      <dgm:prSet/>
      <dgm:spPr/>
      <dgm:t>
        <a:bodyPr/>
        <a:lstStyle/>
        <a:p>
          <a:endParaRPr lang="en-US"/>
        </a:p>
      </dgm:t>
    </dgm:pt>
    <dgm:pt modelId="{CF02CACD-5214-4A46-984B-DC32F543FA4D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Video transmitting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D4830123-865B-406D-A862-C0D16419462C}" type="parTrans" cxnId="{2B150C46-4247-4152-9328-0B54CA43702B}">
      <dgm:prSet/>
      <dgm:spPr/>
      <dgm:t>
        <a:bodyPr/>
        <a:lstStyle/>
        <a:p>
          <a:endParaRPr lang="en-US"/>
        </a:p>
      </dgm:t>
    </dgm:pt>
    <dgm:pt modelId="{734D32F3-A2FC-4F87-AAC7-8B4034F7C089}" type="sibTrans" cxnId="{2B150C46-4247-4152-9328-0B54CA43702B}">
      <dgm:prSet/>
      <dgm:spPr/>
      <dgm:t>
        <a:bodyPr/>
        <a:lstStyle/>
        <a:p>
          <a:endParaRPr lang="en-US"/>
        </a:p>
      </dgm:t>
    </dgm:pt>
    <dgm:pt modelId="{DB08E750-94D2-4C11-9395-3D108CD78B28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Video compression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1081519C-20CC-45D5-B02A-E770EA067C1F}" type="parTrans" cxnId="{3D4806BF-CFEC-4D09-BFE7-9F41FEA9075F}">
      <dgm:prSet/>
      <dgm:spPr/>
      <dgm:t>
        <a:bodyPr/>
        <a:lstStyle/>
        <a:p>
          <a:endParaRPr lang="en-US"/>
        </a:p>
      </dgm:t>
    </dgm:pt>
    <dgm:pt modelId="{B5C03D0C-5A2A-41B5-9190-1B4F013CC9A5}" type="sibTrans" cxnId="{3D4806BF-CFEC-4D09-BFE7-9F41FEA9075F}">
      <dgm:prSet/>
      <dgm:spPr/>
      <dgm:t>
        <a:bodyPr/>
        <a:lstStyle/>
        <a:p>
          <a:endParaRPr lang="en-US"/>
        </a:p>
      </dgm:t>
    </dgm:pt>
    <dgm:pt modelId="{CB3DEED7-A648-4A10-9B33-E76584843873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Control FUFO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32FFCEA9-CFEA-4E99-AE91-D669F856CF5B}" type="parTrans" cxnId="{E6721ED1-94B9-49C1-8925-527259634E6A}">
      <dgm:prSet/>
      <dgm:spPr/>
      <dgm:t>
        <a:bodyPr/>
        <a:lstStyle/>
        <a:p>
          <a:endParaRPr lang="en-US"/>
        </a:p>
      </dgm:t>
    </dgm:pt>
    <dgm:pt modelId="{A03E0E33-B27A-434A-9093-7E75644F577B}" type="sibTrans" cxnId="{E6721ED1-94B9-49C1-8925-527259634E6A}">
      <dgm:prSet/>
      <dgm:spPr/>
      <dgm:t>
        <a:bodyPr/>
        <a:lstStyle/>
        <a:p>
          <a:endParaRPr lang="en-US"/>
        </a:p>
      </dgm:t>
    </dgm:pt>
    <dgm:pt modelId="{B1AB8732-6210-4A07-8D75-1FE0E583A3CB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Receive video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D5AB019A-5544-4188-AB7B-9CADF99F6F32}" type="parTrans" cxnId="{8FEF37D0-8A58-4C63-A14A-3F9C2A496508}">
      <dgm:prSet/>
      <dgm:spPr/>
      <dgm:t>
        <a:bodyPr/>
        <a:lstStyle/>
        <a:p>
          <a:endParaRPr lang="en-US"/>
        </a:p>
      </dgm:t>
    </dgm:pt>
    <dgm:pt modelId="{A7EF3C8C-F583-4F9A-8216-DD0743F5ECF8}" type="sibTrans" cxnId="{8FEF37D0-8A58-4C63-A14A-3F9C2A496508}">
      <dgm:prSet/>
      <dgm:spPr/>
      <dgm:t>
        <a:bodyPr/>
        <a:lstStyle/>
        <a:p>
          <a:endParaRPr lang="en-US"/>
        </a:p>
      </dgm:t>
    </dgm:pt>
    <dgm:pt modelId="{50AE0911-3195-437C-9119-7F816C8A5E95}" type="pres">
      <dgm:prSet presAssocID="{AF829859-61F7-4201-8323-ABD140313E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113C20-630F-49F5-B2AF-74CFA5E0F025}" type="pres">
      <dgm:prSet presAssocID="{A414F3A0-F3D0-48C7-BD5E-C973BD4DA5FC}" presName="hierRoot1" presStyleCnt="0"/>
      <dgm:spPr/>
    </dgm:pt>
    <dgm:pt modelId="{9385CF6E-0152-40BE-9849-6653EE0F2BDD}" type="pres">
      <dgm:prSet presAssocID="{A414F3A0-F3D0-48C7-BD5E-C973BD4DA5FC}" presName="composite" presStyleCnt="0"/>
      <dgm:spPr/>
    </dgm:pt>
    <dgm:pt modelId="{EA82BF5B-4228-479A-AB7B-7847B2199AE5}" type="pres">
      <dgm:prSet presAssocID="{A414F3A0-F3D0-48C7-BD5E-C973BD4DA5FC}" presName="background" presStyleLbl="node0" presStyleIdx="0" presStyleCnt="2"/>
      <dgm:spPr/>
    </dgm:pt>
    <dgm:pt modelId="{6C24B679-A224-47EA-987A-C973994C4BF6}" type="pres">
      <dgm:prSet presAssocID="{A414F3A0-F3D0-48C7-BD5E-C973BD4DA5FC}" presName="text" presStyleLbl="fgAcc0" presStyleIdx="0" presStyleCnt="2" custLinFactNeighborY="-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EF175C-EE99-4948-A63A-9793D3378EA2}" type="pres">
      <dgm:prSet presAssocID="{A414F3A0-F3D0-48C7-BD5E-C973BD4DA5FC}" presName="hierChild2" presStyleCnt="0"/>
      <dgm:spPr/>
    </dgm:pt>
    <dgm:pt modelId="{1A16012F-D7C1-44F5-9D61-12EE6B937EAA}" type="pres">
      <dgm:prSet presAssocID="{434D147A-963A-4E4A-A913-C410E6C829B9}" presName="Name10" presStyleLbl="parChTrans1D2" presStyleIdx="0" presStyleCnt="3"/>
      <dgm:spPr/>
      <dgm:t>
        <a:bodyPr/>
        <a:lstStyle/>
        <a:p>
          <a:endParaRPr lang="en-US"/>
        </a:p>
      </dgm:t>
    </dgm:pt>
    <dgm:pt modelId="{C861FA9D-E83A-400B-9987-35C02BA1EFAA}" type="pres">
      <dgm:prSet presAssocID="{DD351C4C-72E9-4E05-8DC7-951FBBE48B55}" presName="hierRoot2" presStyleCnt="0"/>
      <dgm:spPr/>
    </dgm:pt>
    <dgm:pt modelId="{C36192DB-22D6-4C98-970D-8BDFA754D958}" type="pres">
      <dgm:prSet presAssocID="{DD351C4C-72E9-4E05-8DC7-951FBBE48B55}" presName="composite2" presStyleCnt="0"/>
      <dgm:spPr/>
    </dgm:pt>
    <dgm:pt modelId="{BC357281-8921-4737-9E42-E87F7CE8A538}" type="pres">
      <dgm:prSet presAssocID="{DD351C4C-72E9-4E05-8DC7-951FBBE48B55}" presName="background2" presStyleLbl="node2" presStyleIdx="0" presStyleCnt="3"/>
      <dgm:spPr/>
    </dgm:pt>
    <dgm:pt modelId="{32A0E7CE-AD8E-4FDF-A9AE-B903F6897885}" type="pres">
      <dgm:prSet presAssocID="{DD351C4C-72E9-4E05-8DC7-951FBBE48B5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291A92-E0F2-424B-82AB-06BAA86C8A8A}" type="pres">
      <dgm:prSet presAssocID="{DD351C4C-72E9-4E05-8DC7-951FBBE48B55}" presName="hierChild3" presStyleCnt="0"/>
      <dgm:spPr/>
    </dgm:pt>
    <dgm:pt modelId="{B61A23CF-FEB6-4EA8-B741-96881DC2FC32}" type="pres">
      <dgm:prSet presAssocID="{5B972C33-620B-4D06-A769-D30144C88AD2}" presName="Name10" presStyleLbl="parChTrans1D2" presStyleIdx="1" presStyleCnt="3"/>
      <dgm:spPr/>
      <dgm:t>
        <a:bodyPr/>
        <a:lstStyle/>
        <a:p>
          <a:endParaRPr lang="en-US"/>
        </a:p>
      </dgm:t>
    </dgm:pt>
    <dgm:pt modelId="{6397F36E-1110-4552-BF36-85FAA2BCC405}" type="pres">
      <dgm:prSet presAssocID="{E176D4A6-23B1-45F8-8639-0521E74F02D8}" presName="hierRoot2" presStyleCnt="0"/>
      <dgm:spPr/>
    </dgm:pt>
    <dgm:pt modelId="{D4DC89AD-B35B-46F8-AE3E-AC04306B1D72}" type="pres">
      <dgm:prSet presAssocID="{E176D4A6-23B1-45F8-8639-0521E74F02D8}" presName="composite2" presStyleCnt="0"/>
      <dgm:spPr/>
    </dgm:pt>
    <dgm:pt modelId="{00F83B0E-96DC-4A67-8AF0-CF719D3A9CE2}" type="pres">
      <dgm:prSet presAssocID="{E176D4A6-23B1-45F8-8639-0521E74F02D8}" presName="background2" presStyleLbl="node2" presStyleIdx="1" presStyleCnt="3"/>
      <dgm:spPr/>
    </dgm:pt>
    <dgm:pt modelId="{7E96EB48-7081-44FF-950B-EC8DC6726213}" type="pres">
      <dgm:prSet presAssocID="{E176D4A6-23B1-45F8-8639-0521E74F02D8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705C0D-DCE7-4806-B5CE-6334B46F3D72}" type="pres">
      <dgm:prSet presAssocID="{E176D4A6-23B1-45F8-8639-0521E74F02D8}" presName="hierChild3" presStyleCnt="0"/>
      <dgm:spPr/>
    </dgm:pt>
    <dgm:pt modelId="{4580C0A3-0B00-4D07-A4C7-FDACE7457F11}" type="pres">
      <dgm:prSet presAssocID="{32FFCEA9-CFEA-4E99-AE91-D669F856CF5B}" presName="Name17" presStyleLbl="parChTrans1D3" presStyleIdx="0" presStyleCnt="2"/>
      <dgm:spPr/>
      <dgm:t>
        <a:bodyPr/>
        <a:lstStyle/>
        <a:p>
          <a:endParaRPr lang="en-US"/>
        </a:p>
      </dgm:t>
    </dgm:pt>
    <dgm:pt modelId="{6B3ED4EE-60A3-49BD-86AA-0BA6FCD81929}" type="pres">
      <dgm:prSet presAssocID="{CB3DEED7-A648-4A10-9B33-E76584843873}" presName="hierRoot3" presStyleCnt="0"/>
      <dgm:spPr/>
    </dgm:pt>
    <dgm:pt modelId="{10C813ED-52CE-4760-8C67-8D52E89ECFC0}" type="pres">
      <dgm:prSet presAssocID="{CB3DEED7-A648-4A10-9B33-E76584843873}" presName="composite3" presStyleCnt="0"/>
      <dgm:spPr/>
    </dgm:pt>
    <dgm:pt modelId="{4CEC9687-6F3A-4F9F-8EDD-1D2FA25B73D4}" type="pres">
      <dgm:prSet presAssocID="{CB3DEED7-A648-4A10-9B33-E76584843873}" presName="background3" presStyleLbl="node3" presStyleIdx="0" presStyleCnt="2"/>
      <dgm:spPr/>
    </dgm:pt>
    <dgm:pt modelId="{296B1435-349D-4FEC-943E-71A2532A3EC2}" type="pres">
      <dgm:prSet presAssocID="{CB3DEED7-A648-4A10-9B33-E76584843873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8743AF-E349-41FB-BD1B-E0954F22C99D}" type="pres">
      <dgm:prSet presAssocID="{CB3DEED7-A648-4A10-9B33-E76584843873}" presName="hierChild4" presStyleCnt="0"/>
      <dgm:spPr/>
    </dgm:pt>
    <dgm:pt modelId="{B706113B-F671-40DD-BBAB-322AE14F6488}" type="pres">
      <dgm:prSet presAssocID="{50E80EE0-A4DD-47C0-AF86-36F5A9425CC3}" presName="hierRoot1" presStyleCnt="0"/>
      <dgm:spPr/>
    </dgm:pt>
    <dgm:pt modelId="{552ED644-101E-4FE2-9EBF-1FC517A0C839}" type="pres">
      <dgm:prSet presAssocID="{50E80EE0-A4DD-47C0-AF86-36F5A9425CC3}" presName="composite" presStyleCnt="0"/>
      <dgm:spPr/>
    </dgm:pt>
    <dgm:pt modelId="{343C0B6F-AB84-4647-8D12-F4F20E2875B6}" type="pres">
      <dgm:prSet presAssocID="{50E80EE0-A4DD-47C0-AF86-36F5A9425CC3}" presName="background" presStyleLbl="node0" presStyleIdx="1" presStyleCnt="2"/>
      <dgm:spPr/>
    </dgm:pt>
    <dgm:pt modelId="{44711A0E-F7D4-4839-8F69-8F00BCAD9C5F}" type="pres">
      <dgm:prSet presAssocID="{50E80EE0-A4DD-47C0-AF86-36F5A9425CC3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0D9762-5E63-4AD4-BDFF-9EC3A870AD70}" type="pres">
      <dgm:prSet presAssocID="{50E80EE0-A4DD-47C0-AF86-36F5A9425CC3}" presName="hierChild2" presStyleCnt="0"/>
      <dgm:spPr/>
    </dgm:pt>
    <dgm:pt modelId="{0E60B450-62CE-4945-82D4-E2C344E085E1}" type="pres">
      <dgm:prSet presAssocID="{D4830123-865B-406D-A862-C0D16419462C}" presName="Name10" presStyleLbl="parChTrans1D2" presStyleIdx="2" presStyleCnt="3"/>
      <dgm:spPr/>
      <dgm:t>
        <a:bodyPr/>
        <a:lstStyle/>
        <a:p>
          <a:endParaRPr lang="en-US"/>
        </a:p>
      </dgm:t>
    </dgm:pt>
    <dgm:pt modelId="{21416203-3929-439C-985F-9ED931C6F86D}" type="pres">
      <dgm:prSet presAssocID="{CF02CACD-5214-4A46-984B-DC32F543FA4D}" presName="hierRoot2" presStyleCnt="0"/>
      <dgm:spPr/>
    </dgm:pt>
    <dgm:pt modelId="{FDF1F5F3-57B7-4549-BB10-12753610BCD0}" type="pres">
      <dgm:prSet presAssocID="{CF02CACD-5214-4A46-984B-DC32F543FA4D}" presName="composite2" presStyleCnt="0"/>
      <dgm:spPr/>
    </dgm:pt>
    <dgm:pt modelId="{A21D24DE-3421-4081-9E9F-D30B62C5A7DA}" type="pres">
      <dgm:prSet presAssocID="{CF02CACD-5214-4A46-984B-DC32F543FA4D}" presName="background2" presStyleLbl="node2" presStyleIdx="2" presStyleCnt="3"/>
      <dgm:spPr/>
    </dgm:pt>
    <dgm:pt modelId="{EE3A2CD5-60F8-4EE9-953D-C4A6F826B37C}" type="pres">
      <dgm:prSet presAssocID="{CF02CACD-5214-4A46-984B-DC32F543FA4D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91353A-4A98-4E32-B3B8-1BB7A24C59E9}" type="pres">
      <dgm:prSet presAssocID="{CF02CACD-5214-4A46-984B-DC32F543FA4D}" presName="hierChild3" presStyleCnt="0"/>
      <dgm:spPr/>
    </dgm:pt>
    <dgm:pt modelId="{C757932D-7951-4624-82BD-C376A99BA321}" type="pres">
      <dgm:prSet presAssocID="{1081519C-20CC-45D5-B02A-E770EA067C1F}" presName="Name17" presStyleLbl="parChTrans1D3" presStyleIdx="1" presStyleCnt="2"/>
      <dgm:spPr/>
      <dgm:t>
        <a:bodyPr/>
        <a:lstStyle/>
        <a:p>
          <a:endParaRPr lang="en-US"/>
        </a:p>
      </dgm:t>
    </dgm:pt>
    <dgm:pt modelId="{B6E00746-F1A4-499C-8355-1AB328D0909D}" type="pres">
      <dgm:prSet presAssocID="{DB08E750-94D2-4C11-9395-3D108CD78B28}" presName="hierRoot3" presStyleCnt="0"/>
      <dgm:spPr/>
    </dgm:pt>
    <dgm:pt modelId="{0137267E-5713-42DC-AFDC-5F762D5F8865}" type="pres">
      <dgm:prSet presAssocID="{DB08E750-94D2-4C11-9395-3D108CD78B28}" presName="composite3" presStyleCnt="0"/>
      <dgm:spPr/>
    </dgm:pt>
    <dgm:pt modelId="{11CB2A99-F7EE-49F5-B0DF-A661BAF615CD}" type="pres">
      <dgm:prSet presAssocID="{DB08E750-94D2-4C11-9395-3D108CD78B28}" presName="background3" presStyleLbl="node3" presStyleIdx="1" presStyleCnt="2"/>
      <dgm:spPr/>
    </dgm:pt>
    <dgm:pt modelId="{A93C7A98-583F-4FFC-9AE9-ACF593FB5064}" type="pres">
      <dgm:prSet presAssocID="{DB08E750-94D2-4C11-9395-3D108CD78B28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A5C83E-EBBE-4670-B21F-BDC54345842B}" type="pres">
      <dgm:prSet presAssocID="{DB08E750-94D2-4C11-9395-3D108CD78B28}" presName="hierChild4" presStyleCnt="0"/>
      <dgm:spPr/>
    </dgm:pt>
    <dgm:pt modelId="{799BAAE0-7536-4307-9D0D-87574C180732}" type="pres">
      <dgm:prSet presAssocID="{D5AB019A-5544-4188-AB7B-9CADF99F6F32}" presName="Name23" presStyleLbl="parChTrans1D4" presStyleIdx="0" presStyleCnt="1"/>
      <dgm:spPr/>
      <dgm:t>
        <a:bodyPr/>
        <a:lstStyle/>
        <a:p>
          <a:endParaRPr lang="en-US"/>
        </a:p>
      </dgm:t>
    </dgm:pt>
    <dgm:pt modelId="{5D20BC75-481D-4B9D-9F0B-F7E878804E7D}" type="pres">
      <dgm:prSet presAssocID="{B1AB8732-6210-4A07-8D75-1FE0E583A3CB}" presName="hierRoot4" presStyleCnt="0"/>
      <dgm:spPr/>
    </dgm:pt>
    <dgm:pt modelId="{BEAAE380-590B-4083-ABBA-54520FE08AC1}" type="pres">
      <dgm:prSet presAssocID="{B1AB8732-6210-4A07-8D75-1FE0E583A3CB}" presName="composite4" presStyleCnt="0"/>
      <dgm:spPr/>
    </dgm:pt>
    <dgm:pt modelId="{88F569C5-C4A3-4FA0-924D-AFCF3187F474}" type="pres">
      <dgm:prSet presAssocID="{B1AB8732-6210-4A07-8D75-1FE0E583A3CB}" presName="background4" presStyleLbl="node4" presStyleIdx="0" presStyleCnt="1"/>
      <dgm:spPr/>
    </dgm:pt>
    <dgm:pt modelId="{23007F57-0668-4FBB-A4EB-0FBC1CD29C2A}" type="pres">
      <dgm:prSet presAssocID="{B1AB8732-6210-4A07-8D75-1FE0E583A3CB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E4D6EB-08A4-4178-941B-A536292F3188}" type="pres">
      <dgm:prSet presAssocID="{B1AB8732-6210-4A07-8D75-1FE0E583A3CB}" presName="hierChild5" presStyleCnt="0"/>
      <dgm:spPr/>
    </dgm:pt>
  </dgm:ptLst>
  <dgm:cxnLst>
    <dgm:cxn modelId="{612B1620-EE8A-4BFA-BDA7-4319DA79CFB2}" type="presOf" srcId="{DB08E750-94D2-4C11-9395-3D108CD78B28}" destId="{A93C7A98-583F-4FFC-9AE9-ACF593FB5064}" srcOrd="0" destOrd="0" presId="urn:microsoft.com/office/officeart/2005/8/layout/hierarchy1"/>
    <dgm:cxn modelId="{8E1781F3-394B-46D5-AE9B-600DB2069D16}" type="presOf" srcId="{DD351C4C-72E9-4E05-8DC7-951FBBE48B55}" destId="{32A0E7CE-AD8E-4FDF-A9AE-B903F6897885}" srcOrd="0" destOrd="0" presId="urn:microsoft.com/office/officeart/2005/8/layout/hierarchy1"/>
    <dgm:cxn modelId="{E6721ED1-94B9-49C1-8925-527259634E6A}" srcId="{E176D4A6-23B1-45F8-8639-0521E74F02D8}" destId="{CB3DEED7-A648-4A10-9B33-E76584843873}" srcOrd="0" destOrd="0" parTransId="{32FFCEA9-CFEA-4E99-AE91-D669F856CF5B}" sibTransId="{A03E0E33-B27A-434A-9093-7E75644F577B}"/>
    <dgm:cxn modelId="{3D4806BF-CFEC-4D09-BFE7-9F41FEA9075F}" srcId="{CF02CACD-5214-4A46-984B-DC32F543FA4D}" destId="{DB08E750-94D2-4C11-9395-3D108CD78B28}" srcOrd="0" destOrd="0" parTransId="{1081519C-20CC-45D5-B02A-E770EA067C1F}" sibTransId="{B5C03D0C-5A2A-41B5-9190-1B4F013CC9A5}"/>
    <dgm:cxn modelId="{2B150C46-4247-4152-9328-0B54CA43702B}" srcId="{50E80EE0-A4DD-47C0-AF86-36F5A9425CC3}" destId="{CF02CACD-5214-4A46-984B-DC32F543FA4D}" srcOrd="0" destOrd="0" parTransId="{D4830123-865B-406D-A862-C0D16419462C}" sibTransId="{734D32F3-A2FC-4F87-AAC7-8B4034F7C089}"/>
    <dgm:cxn modelId="{7462140B-21A5-4B1B-B87E-4A6874A95807}" type="presOf" srcId="{434D147A-963A-4E4A-A913-C410E6C829B9}" destId="{1A16012F-D7C1-44F5-9D61-12EE6B937EAA}" srcOrd="0" destOrd="0" presId="urn:microsoft.com/office/officeart/2005/8/layout/hierarchy1"/>
    <dgm:cxn modelId="{653CE37B-801A-40A3-883B-963A1284776E}" type="presOf" srcId="{32FFCEA9-CFEA-4E99-AE91-D669F856CF5B}" destId="{4580C0A3-0B00-4D07-A4C7-FDACE7457F11}" srcOrd="0" destOrd="0" presId="urn:microsoft.com/office/officeart/2005/8/layout/hierarchy1"/>
    <dgm:cxn modelId="{649C52CC-CCD4-4553-BE56-65223E83C0D7}" type="presOf" srcId="{1081519C-20CC-45D5-B02A-E770EA067C1F}" destId="{C757932D-7951-4624-82BD-C376A99BA321}" srcOrd="0" destOrd="0" presId="urn:microsoft.com/office/officeart/2005/8/layout/hierarchy1"/>
    <dgm:cxn modelId="{83C3C5AF-88F9-4206-8B46-1DD3BE4EE214}" srcId="{A414F3A0-F3D0-48C7-BD5E-C973BD4DA5FC}" destId="{DD351C4C-72E9-4E05-8DC7-951FBBE48B55}" srcOrd="0" destOrd="0" parTransId="{434D147A-963A-4E4A-A913-C410E6C829B9}" sibTransId="{4E4DA8F2-F873-4FAE-8DE0-E56B52C5B5AA}"/>
    <dgm:cxn modelId="{3CFBD283-9E26-49D4-B54B-187C493F9659}" type="presOf" srcId="{5B972C33-620B-4D06-A769-D30144C88AD2}" destId="{B61A23CF-FEB6-4EA8-B741-96881DC2FC32}" srcOrd="0" destOrd="0" presId="urn:microsoft.com/office/officeart/2005/8/layout/hierarchy1"/>
    <dgm:cxn modelId="{F8337653-B88F-4A59-99BE-7DE533C74E50}" type="presOf" srcId="{A414F3A0-F3D0-48C7-BD5E-C973BD4DA5FC}" destId="{6C24B679-A224-47EA-987A-C973994C4BF6}" srcOrd="0" destOrd="0" presId="urn:microsoft.com/office/officeart/2005/8/layout/hierarchy1"/>
    <dgm:cxn modelId="{B2167D26-B17B-4D07-A377-071A932DEECE}" type="presOf" srcId="{CB3DEED7-A648-4A10-9B33-E76584843873}" destId="{296B1435-349D-4FEC-943E-71A2532A3EC2}" srcOrd="0" destOrd="0" presId="urn:microsoft.com/office/officeart/2005/8/layout/hierarchy1"/>
    <dgm:cxn modelId="{028B927F-CA6C-4EBE-AB96-56ED5E871712}" type="presOf" srcId="{50E80EE0-A4DD-47C0-AF86-36F5A9425CC3}" destId="{44711A0E-F7D4-4839-8F69-8F00BCAD9C5F}" srcOrd="0" destOrd="0" presId="urn:microsoft.com/office/officeart/2005/8/layout/hierarchy1"/>
    <dgm:cxn modelId="{E383296D-B537-4D96-9007-0A9A97560E96}" type="presOf" srcId="{CF02CACD-5214-4A46-984B-DC32F543FA4D}" destId="{EE3A2CD5-60F8-4EE9-953D-C4A6F826B37C}" srcOrd="0" destOrd="0" presId="urn:microsoft.com/office/officeart/2005/8/layout/hierarchy1"/>
    <dgm:cxn modelId="{CE4CB1B4-6888-46EE-860A-E1AACBC7364D}" srcId="{A414F3A0-F3D0-48C7-BD5E-C973BD4DA5FC}" destId="{E176D4A6-23B1-45F8-8639-0521E74F02D8}" srcOrd="1" destOrd="0" parTransId="{5B972C33-620B-4D06-A769-D30144C88AD2}" sibTransId="{446B8507-2614-4842-BE67-D3CAA520C94F}"/>
    <dgm:cxn modelId="{8FEF37D0-8A58-4C63-A14A-3F9C2A496508}" srcId="{DB08E750-94D2-4C11-9395-3D108CD78B28}" destId="{B1AB8732-6210-4A07-8D75-1FE0E583A3CB}" srcOrd="0" destOrd="0" parTransId="{D5AB019A-5544-4188-AB7B-9CADF99F6F32}" sibTransId="{A7EF3C8C-F583-4F9A-8216-DD0743F5ECF8}"/>
    <dgm:cxn modelId="{125E1740-EE63-444B-9704-9225851683A1}" type="presOf" srcId="{AF829859-61F7-4201-8323-ABD140313E8F}" destId="{50AE0911-3195-437C-9119-7F816C8A5E95}" srcOrd="0" destOrd="0" presId="urn:microsoft.com/office/officeart/2005/8/layout/hierarchy1"/>
    <dgm:cxn modelId="{D5E066B8-A34A-4B94-8E96-0A7516D01487}" type="presOf" srcId="{E176D4A6-23B1-45F8-8639-0521E74F02D8}" destId="{7E96EB48-7081-44FF-950B-EC8DC6726213}" srcOrd="0" destOrd="0" presId="urn:microsoft.com/office/officeart/2005/8/layout/hierarchy1"/>
    <dgm:cxn modelId="{6B771457-6666-4AB8-99C6-B8433F1B4AED}" type="presOf" srcId="{D5AB019A-5544-4188-AB7B-9CADF99F6F32}" destId="{799BAAE0-7536-4307-9D0D-87574C180732}" srcOrd="0" destOrd="0" presId="urn:microsoft.com/office/officeart/2005/8/layout/hierarchy1"/>
    <dgm:cxn modelId="{3121340A-0CC5-4DF3-AA6A-B3DC2F48FE10}" type="presOf" srcId="{B1AB8732-6210-4A07-8D75-1FE0E583A3CB}" destId="{23007F57-0668-4FBB-A4EB-0FBC1CD29C2A}" srcOrd="0" destOrd="0" presId="urn:microsoft.com/office/officeart/2005/8/layout/hierarchy1"/>
    <dgm:cxn modelId="{E08EDB9E-E72B-47FC-B054-F05013E35335}" srcId="{AF829859-61F7-4201-8323-ABD140313E8F}" destId="{50E80EE0-A4DD-47C0-AF86-36F5A9425CC3}" srcOrd="1" destOrd="0" parTransId="{37196A59-8A05-408E-8081-A896B92CDAE6}" sibTransId="{120DCC16-057E-4097-80A3-06DCD7725CF4}"/>
    <dgm:cxn modelId="{BF7D22BA-6C42-4F1E-A0F6-F7B9A7181421}" type="presOf" srcId="{D4830123-865B-406D-A862-C0D16419462C}" destId="{0E60B450-62CE-4945-82D4-E2C344E085E1}" srcOrd="0" destOrd="0" presId="urn:microsoft.com/office/officeart/2005/8/layout/hierarchy1"/>
    <dgm:cxn modelId="{01CEB5AF-BD2A-4C67-B375-1A59B608C007}" srcId="{AF829859-61F7-4201-8323-ABD140313E8F}" destId="{A414F3A0-F3D0-48C7-BD5E-C973BD4DA5FC}" srcOrd="0" destOrd="0" parTransId="{EDCF52CB-D464-4D7F-AB0F-B35D0BDA5651}" sibTransId="{C179DFEE-2BB5-43E0-ADF6-AF3A69E786FC}"/>
    <dgm:cxn modelId="{9F35B850-AA61-499C-875E-B9A6D6002A01}" type="presParOf" srcId="{50AE0911-3195-437C-9119-7F816C8A5E95}" destId="{C6113C20-630F-49F5-B2AF-74CFA5E0F025}" srcOrd="0" destOrd="0" presId="urn:microsoft.com/office/officeart/2005/8/layout/hierarchy1"/>
    <dgm:cxn modelId="{A7A78E2B-A68A-487D-8EB8-24EFD5BF7283}" type="presParOf" srcId="{C6113C20-630F-49F5-B2AF-74CFA5E0F025}" destId="{9385CF6E-0152-40BE-9849-6653EE0F2BDD}" srcOrd="0" destOrd="0" presId="urn:microsoft.com/office/officeart/2005/8/layout/hierarchy1"/>
    <dgm:cxn modelId="{5D18E95A-B05E-446C-97D6-89A4CE6E17B0}" type="presParOf" srcId="{9385CF6E-0152-40BE-9849-6653EE0F2BDD}" destId="{EA82BF5B-4228-479A-AB7B-7847B2199AE5}" srcOrd="0" destOrd="0" presId="urn:microsoft.com/office/officeart/2005/8/layout/hierarchy1"/>
    <dgm:cxn modelId="{92FC5FEE-CE86-4D22-8273-450C4AA6C061}" type="presParOf" srcId="{9385CF6E-0152-40BE-9849-6653EE0F2BDD}" destId="{6C24B679-A224-47EA-987A-C973994C4BF6}" srcOrd="1" destOrd="0" presId="urn:microsoft.com/office/officeart/2005/8/layout/hierarchy1"/>
    <dgm:cxn modelId="{6EBC4709-057E-422F-A3D5-2E55C5225C3A}" type="presParOf" srcId="{C6113C20-630F-49F5-B2AF-74CFA5E0F025}" destId="{64EF175C-EE99-4948-A63A-9793D3378EA2}" srcOrd="1" destOrd="0" presId="urn:microsoft.com/office/officeart/2005/8/layout/hierarchy1"/>
    <dgm:cxn modelId="{1D38ABEB-23EC-4EF8-AB3B-3A1E7111EAF7}" type="presParOf" srcId="{64EF175C-EE99-4948-A63A-9793D3378EA2}" destId="{1A16012F-D7C1-44F5-9D61-12EE6B937EAA}" srcOrd="0" destOrd="0" presId="urn:microsoft.com/office/officeart/2005/8/layout/hierarchy1"/>
    <dgm:cxn modelId="{FF3DE09A-637B-4DB5-B27A-61A6FFA4B548}" type="presParOf" srcId="{64EF175C-EE99-4948-A63A-9793D3378EA2}" destId="{C861FA9D-E83A-400B-9987-35C02BA1EFAA}" srcOrd="1" destOrd="0" presId="urn:microsoft.com/office/officeart/2005/8/layout/hierarchy1"/>
    <dgm:cxn modelId="{9E5E1E51-882C-4B7D-8D59-3703E826A430}" type="presParOf" srcId="{C861FA9D-E83A-400B-9987-35C02BA1EFAA}" destId="{C36192DB-22D6-4C98-970D-8BDFA754D958}" srcOrd="0" destOrd="0" presId="urn:microsoft.com/office/officeart/2005/8/layout/hierarchy1"/>
    <dgm:cxn modelId="{87B67A8E-D7F3-4AED-BE62-B52A4449015D}" type="presParOf" srcId="{C36192DB-22D6-4C98-970D-8BDFA754D958}" destId="{BC357281-8921-4737-9E42-E87F7CE8A538}" srcOrd="0" destOrd="0" presId="urn:microsoft.com/office/officeart/2005/8/layout/hierarchy1"/>
    <dgm:cxn modelId="{71425F82-F7E9-4E32-8ABA-1618E8B45DB3}" type="presParOf" srcId="{C36192DB-22D6-4C98-970D-8BDFA754D958}" destId="{32A0E7CE-AD8E-4FDF-A9AE-B903F6897885}" srcOrd="1" destOrd="0" presId="urn:microsoft.com/office/officeart/2005/8/layout/hierarchy1"/>
    <dgm:cxn modelId="{C03DCEE9-2FDC-4AB4-895D-3A08ACC99627}" type="presParOf" srcId="{C861FA9D-E83A-400B-9987-35C02BA1EFAA}" destId="{7D291A92-E0F2-424B-82AB-06BAA86C8A8A}" srcOrd="1" destOrd="0" presId="urn:microsoft.com/office/officeart/2005/8/layout/hierarchy1"/>
    <dgm:cxn modelId="{D21E2FA4-44A9-4677-813C-038841FA3E83}" type="presParOf" srcId="{64EF175C-EE99-4948-A63A-9793D3378EA2}" destId="{B61A23CF-FEB6-4EA8-B741-96881DC2FC32}" srcOrd="2" destOrd="0" presId="urn:microsoft.com/office/officeart/2005/8/layout/hierarchy1"/>
    <dgm:cxn modelId="{AF74034D-2CD6-40D0-ABDF-517AE8433B28}" type="presParOf" srcId="{64EF175C-EE99-4948-A63A-9793D3378EA2}" destId="{6397F36E-1110-4552-BF36-85FAA2BCC405}" srcOrd="3" destOrd="0" presId="urn:microsoft.com/office/officeart/2005/8/layout/hierarchy1"/>
    <dgm:cxn modelId="{AA5AAF2F-6916-4741-95BA-2DFC0F6754D1}" type="presParOf" srcId="{6397F36E-1110-4552-BF36-85FAA2BCC405}" destId="{D4DC89AD-B35B-46F8-AE3E-AC04306B1D72}" srcOrd="0" destOrd="0" presId="urn:microsoft.com/office/officeart/2005/8/layout/hierarchy1"/>
    <dgm:cxn modelId="{37F8B2F4-9AC5-43FD-A5B6-0F022F007F1E}" type="presParOf" srcId="{D4DC89AD-B35B-46F8-AE3E-AC04306B1D72}" destId="{00F83B0E-96DC-4A67-8AF0-CF719D3A9CE2}" srcOrd="0" destOrd="0" presId="urn:microsoft.com/office/officeart/2005/8/layout/hierarchy1"/>
    <dgm:cxn modelId="{3B61478B-8945-443E-B229-F494D6E3D648}" type="presParOf" srcId="{D4DC89AD-B35B-46F8-AE3E-AC04306B1D72}" destId="{7E96EB48-7081-44FF-950B-EC8DC6726213}" srcOrd="1" destOrd="0" presId="urn:microsoft.com/office/officeart/2005/8/layout/hierarchy1"/>
    <dgm:cxn modelId="{623DE54B-E7E4-423D-8629-8964848F1C63}" type="presParOf" srcId="{6397F36E-1110-4552-BF36-85FAA2BCC405}" destId="{E2705C0D-DCE7-4806-B5CE-6334B46F3D72}" srcOrd="1" destOrd="0" presId="urn:microsoft.com/office/officeart/2005/8/layout/hierarchy1"/>
    <dgm:cxn modelId="{0B59676C-7F4B-419C-900C-9BA2187EDDBD}" type="presParOf" srcId="{E2705C0D-DCE7-4806-B5CE-6334B46F3D72}" destId="{4580C0A3-0B00-4D07-A4C7-FDACE7457F11}" srcOrd="0" destOrd="0" presId="urn:microsoft.com/office/officeart/2005/8/layout/hierarchy1"/>
    <dgm:cxn modelId="{D5E865EE-8B11-4775-9C46-189C72E8CCF9}" type="presParOf" srcId="{E2705C0D-DCE7-4806-B5CE-6334B46F3D72}" destId="{6B3ED4EE-60A3-49BD-86AA-0BA6FCD81929}" srcOrd="1" destOrd="0" presId="urn:microsoft.com/office/officeart/2005/8/layout/hierarchy1"/>
    <dgm:cxn modelId="{1AD5060D-B798-45BD-9D5B-979CC8E1D72A}" type="presParOf" srcId="{6B3ED4EE-60A3-49BD-86AA-0BA6FCD81929}" destId="{10C813ED-52CE-4760-8C67-8D52E89ECFC0}" srcOrd="0" destOrd="0" presId="urn:microsoft.com/office/officeart/2005/8/layout/hierarchy1"/>
    <dgm:cxn modelId="{513D6C81-AF83-4CF1-A58D-DF8258F51360}" type="presParOf" srcId="{10C813ED-52CE-4760-8C67-8D52E89ECFC0}" destId="{4CEC9687-6F3A-4F9F-8EDD-1D2FA25B73D4}" srcOrd="0" destOrd="0" presId="urn:microsoft.com/office/officeart/2005/8/layout/hierarchy1"/>
    <dgm:cxn modelId="{43FCF425-69BF-46CA-8B3C-5366EA78862F}" type="presParOf" srcId="{10C813ED-52CE-4760-8C67-8D52E89ECFC0}" destId="{296B1435-349D-4FEC-943E-71A2532A3EC2}" srcOrd="1" destOrd="0" presId="urn:microsoft.com/office/officeart/2005/8/layout/hierarchy1"/>
    <dgm:cxn modelId="{17D6AF91-6C51-43D2-8D32-B6179EAC2F01}" type="presParOf" srcId="{6B3ED4EE-60A3-49BD-86AA-0BA6FCD81929}" destId="{478743AF-E349-41FB-BD1B-E0954F22C99D}" srcOrd="1" destOrd="0" presId="urn:microsoft.com/office/officeart/2005/8/layout/hierarchy1"/>
    <dgm:cxn modelId="{3ABDFFE8-5AE1-4B5C-AB21-3AFBA709862A}" type="presParOf" srcId="{50AE0911-3195-437C-9119-7F816C8A5E95}" destId="{B706113B-F671-40DD-BBAB-322AE14F6488}" srcOrd="1" destOrd="0" presId="urn:microsoft.com/office/officeart/2005/8/layout/hierarchy1"/>
    <dgm:cxn modelId="{A4A6D39F-4401-467E-9215-AEDD76CC9995}" type="presParOf" srcId="{B706113B-F671-40DD-BBAB-322AE14F6488}" destId="{552ED644-101E-4FE2-9EBF-1FC517A0C839}" srcOrd="0" destOrd="0" presId="urn:microsoft.com/office/officeart/2005/8/layout/hierarchy1"/>
    <dgm:cxn modelId="{3E1E3227-E40D-45EF-B61B-D5B19361B445}" type="presParOf" srcId="{552ED644-101E-4FE2-9EBF-1FC517A0C839}" destId="{343C0B6F-AB84-4647-8D12-F4F20E2875B6}" srcOrd="0" destOrd="0" presId="urn:microsoft.com/office/officeart/2005/8/layout/hierarchy1"/>
    <dgm:cxn modelId="{5BB5ECAE-AED0-483C-BDBA-937BF3A1BC64}" type="presParOf" srcId="{552ED644-101E-4FE2-9EBF-1FC517A0C839}" destId="{44711A0E-F7D4-4839-8F69-8F00BCAD9C5F}" srcOrd="1" destOrd="0" presId="urn:microsoft.com/office/officeart/2005/8/layout/hierarchy1"/>
    <dgm:cxn modelId="{1290839D-2350-4482-B51F-A260D4DEE766}" type="presParOf" srcId="{B706113B-F671-40DD-BBAB-322AE14F6488}" destId="{E50D9762-5E63-4AD4-BDFF-9EC3A870AD70}" srcOrd="1" destOrd="0" presId="urn:microsoft.com/office/officeart/2005/8/layout/hierarchy1"/>
    <dgm:cxn modelId="{DD054CCE-07B0-46BD-AB7B-27E62211FC23}" type="presParOf" srcId="{E50D9762-5E63-4AD4-BDFF-9EC3A870AD70}" destId="{0E60B450-62CE-4945-82D4-E2C344E085E1}" srcOrd="0" destOrd="0" presId="urn:microsoft.com/office/officeart/2005/8/layout/hierarchy1"/>
    <dgm:cxn modelId="{5759407C-0592-4090-A0DE-765055C2BE19}" type="presParOf" srcId="{E50D9762-5E63-4AD4-BDFF-9EC3A870AD70}" destId="{21416203-3929-439C-985F-9ED931C6F86D}" srcOrd="1" destOrd="0" presId="urn:microsoft.com/office/officeart/2005/8/layout/hierarchy1"/>
    <dgm:cxn modelId="{09BC3D23-4985-445A-8355-47A44E163D00}" type="presParOf" srcId="{21416203-3929-439C-985F-9ED931C6F86D}" destId="{FDF1F5F3-57B7-4549-BB10-12753610BCD0}" srcOrd="0" destOrd="0" presId="urn:microsoft.com/office/officeart/2005/8/layout/hierarchy1"/>
    <dgm:cxn modelId="{3FBEC31D-898C-42BD-821A-B54D16BDE32B}" type="presParOf" srcId="{FDF1F5F3-57B7-4549-BB10-12753610BCD0}" destId="{A21D24DE-3421-4081-9E9F-D30B62C5A7DA}" srcOrd="0" destOrd="0" presId="urn:microsoft.com/office/officeart/2005/8/layout/hierarchy1"/>
    <dgm:cxn modelId="{80C7E5A8-CD77-4176-B569-B753288CC34D}" type="presParOf" srcId="{FDF1F5F3-57B7-4549-BB10-12753610BCD0}" destId="{EE3A2CD5-60F8-4EE9-953D-C4A6F826B37C}" srcOrd="1" destOrd="0" presId="urn:microsoft.com/office/officeart/2005/8/layout/hierarchy1"/>
    <dgm:cxn modelId="{70BBAAC2-7F5A-4868-A59D-5866B692D00B}" type="presParOf" srcId="{21416203-3929-439C-985F-9ED931C6F86D}" destId="{B391353A-4A98-4E32-B3B8-1BB7A24C59E9}" srcOrd="1" destOrd="0" presId="urn:microsoft.com/office/officeart/2005/8/layout/hierarchy1"/>
    <dgm:cxn modelId="{8827D74A-A459-4951-B5D7-BD92F335436E}" type="presParOf" srcId="{B391353A-4A98-4E32-B3B8-1BB7A24C59E9}" destId="{C757932D-7951-4624-82BD-C376A99BA321}" srcOrd="0" destOrd="0" presId="urn:microsoft.com/office/officeart/2005/8/layout/hierarchy1"/>
    <dgm:cxn modelId="{845A0934-6966-43F6-BCAF-51B1742BDC76}" type="presParOf" srcId="{B391353A-4A98-4E32-B3B8-1BB7A24C59E9}" destId="{B6E00746-F1A4-499C-8355-1AB328D0909D}" srcOrd="1" destOrd="0" presId="urn:microsoft.com/office/officeart/2005/8/layout/hierarchy1"/>
    <dgm:cxn modelId="{C4CF31C4-E1BE-4B32-8CB7-3EF52876DD4A}" type="presParOf" srcId="{B6E00746-F1A4-499C-8355-1AB328D0909D}" destId="{0137267E-5713-42DC-AFDC-5F762D5F8865}" srcOrd="0" destOrd="0" presId="urn:microsoft.com/office/officeart/2005/8/layout/hierarchy1"/>
    <dgm:cxn modelId="{EE7E81AB-79F2-43A2-BC0B-AD80D133A764}" type="presParOf" srcId="{0137267E-5713-42DC-AFDC-5F762D5F8865}" destId="{11CB2A99-F7EE-49F5-B0DF-A661BAF615CD}" srcOrd="0" destOrd="0" presId="urn:microsoft.com/office/officeart/2005/8/layout/hierarchy1"/>
    <dgm:cxn modelId="{2874AE7F-E6F0-42BF-B86B-F3EEC942A4F2}" type="presParOf" srcId="{0137267E-5713-42DC-AFDC-5F762D5F8865}" destId="{A93C7A98-583F-4FFC-9AE9-ACF593FB5064}" srcOrd="1" destOrd="0" presId="urn:microsoft.com/office/officeart/2005/8/layout/hierarchy1"/>
    <dgm:cxn modelId="{A138E814-3120-475D-A88F-3D677B4F0746}" type="presParOf" srcId="{B6E00746-F1A4-499C-8355-1AB328D0909D}" destId="{77A5C83E-EBBE-4670-B21F-BDC54345842B}" srcOrd="1" destOrd="0" presId="urn:microsoft.com/office/officeart/2005/8/layout/hierarchy1"/>
    <dgm:cxn modelId="{31BEA80B-E2BB-42B7-B9BB-068636B833D1}" type="presParOf" srcId="{77A5C83E-EBBE-4670-B21F-BDC54345842B}" destId="{799BAAE0-7536-4307-9D0D-87574C180732}" srcOrd="0" destOrd="0" presId="urn:microsoft.com/office/officeart/2005/8/layout/hierarchy1"/>
    <dgm:cxn modelId="{D7AAA9D1-1EC8-4375-ADCF-E012BE7037E4}" type="presParOf" srcId="{77A5C83E-EBBE-4670-B21F-BDC54345842B}" destId="{5D20BC75-481D-4B9D-9F0B-F7E878804E7D}" srcOrd="1" destOrd="0" presId="urn:microsoft.com/office/officeart/2005/8/layout/hierarchy1"/>
    <dgm:cxn modelId="{82611ED2-9268-40EC-B6DD-B55304DADE4E}" type="presParOf" srcId="{5D20BC75-481D-4B9D-9F0B-F7E878804E7D}" destId="{BEAAE380-590B-4083-ABBA-54520FE08AC1}" srcOrd="0" destOrd="0" presId="urn:microsoft.com/office/officeart/2005/8/layout/hierarchy1"/>
    <dgm:cxn modelId="{777C4CCA-B143-4511-BA0D-9C3855E56E2F}" type="presParOf" srcId="{BEAAE380-590B-4083-ABBA-54520FE08AC1}" destId="{88F569C5-C4A3-4FA0-924D-AFCF3187F474}" srcOrd="0" destOrd="0" presId="urn:microsoft.com/office/officeart/2005/8/layout/hierarchy1"/>
    <dgm:cxn modelId="{ED9D32E0-AA1E-473C-B26C-A27097F7DAF4}" type="presParOf" srcId="{BEAAE380-590B-4083-ABBA-54520FE08AC1}" destId="{23007F57-0668-4FBB-A4EB-0FBC1CD29C2A}" srcOrd="1" destOrd="0" presId="urn:microsoft.com/office/officeart/2005/8/layout/hierarchy1"/>
    <dgm:cxn modelId="{DBFD1115-7D39-4EDA-9AD7-9725B6EEE34A}" type="presParOf" srcId="{5D20BC75-481D-4B9D-9F0B-F7E878804E7D}" destId="{4EE4D6EB-08A4-4178-941B-A536292F3188}" srcOrd="1" destOrd="0" presId="urn:microsoft.com/office/officeart/2005/8/layout/hierarchy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829859-61F7-4201-8323-ABD140313E8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351C4C-72E9-4E05-8DC7-951FBBE48B55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Bluetooth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434D147A-963A-4E4A-A913-C410E6C829B9}" type="parTrans" cxnId="{83C3C5AF-88F9-4206-8B46-1DD3BE4EE214}">
      <dgm:prSet/>
      <dgm:spPr/>
      <dgm:t>
        <a:bodyPr/>
        <a:lstStyle/>
        <a:p>
          <a:endParaRPr lang="en-US"/>
        </a:p>
      </dgm:t>
    </dgm:pt>
    <dgm:pt modelId="{4E4DA8F2-F873-4FAE-8DE0-E56B52C5B5AA}" type="sibTrans" cxnId="{83C3C5AF-88F9-4206-8B46-1DD3BE4EE214}">
      <dgm:prSet/>
      <dgm:spPr/>
      <dgm:t>
        <a:bodyPr/>
        <a:lstStyle/>
        <a:p>
          <a:endParaRPr lang="en-US"/>
        </a:p>
      </dgm:t>
    </dgm:pt>
    <dgm:pt modelId="{E176D4A6-23B1-45F8-8639-0521E74F02D8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Actuator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5B972C33-620B-4D06-A769-D30144C88AD2}" type="parTrans" cxnId="{CE4CB1B4-6888-46EE-860A-E1AACBC7364D}">
      <dgm:prSet/>
      <dgm:spPr/>
      <dgm:t>
        <a:bodyPr/>
        <a:lstStyle/>
        <a:p>
          <a:endParaRPr lang="en-US"/>
        </a:p>
      </dgm:t>
    </dgm:pt>
    <dgm:pt modelId="{446B8507-2614-4842-BE67-D3CAA520C94F}" type="sibTrans" cxnId="{CE4CB1B4-6888-46EE-860A-E1AACBC7364D}">
      <dgm:prSet/>
      <dgm:spPr/>
      <dgm:t>
        <a:bodyPr/>
        <a:lstStyle/>
        <a:p>
          <a:endParaRPr lang="en-US"/>
        </a:p>
      </dgm:t>
    </dgm:pt>
    <dgm:pt modelId="{75F1D198-E377-4B1E-9480-E53F39B98F96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Dynamic stability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210AA213-09A4-401F-84AA-AFF71994B0D6}" type="parTrans" cxnId="{C17AEDC9-9BC9-4ADA-96D7-13F0559E7034}">
      <dgm:prSet/>
      <dgm:spPr/>
      <dgm:t>
        <a:bodyPr/>
        <a:lstStyle/>
        <a:p>
          <a:endParaRPr lang="en-US"/>
        </a:p>
      </dgm:t>
    </dgm:pt>
    <dgm:pt modelId="{5DF6C354-F844-485E-8992-05ED82520393}" type="sibTrans" cxnId="{C17AEDC9-9BC9-4ADA-96D7-13F0559E7034}">
      <dgm:prSet/>
      <dgm:spPr/>
      <dgm:t>
        <a:bodyPr/>
        <a:lstStyle/>
        <a:p>
          <a:endParaRPr lang="en-US"/>
        </a:p>
      </dgm:t>
    </dgm:pt>
    <dgm:pt modelId="{A414F3A0-F3D0-48C7-BD5E-C973BD4DA5FC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FUFO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C179DFEE-2BB5-43E0-ADF6-AF3A69E786FC}" type="sibTrans" cxnId="{01CEB5AF-BD2A-4C67-B375-1A59B608C007}">
      <dgm:prSet/>
      <dgm:spPr/>
      <dgm:t>
        <a:bodyPr/>
        <a:lstStyle/>
        <a:p>
          <a:endParaRPr lang="en-US"/>
        </a:p>
      </dgm:t>
    </dgm:pt>
    <dgm:pt modelId="{EDCF52CB-D464-4D7F-AB0F-B35D0BDA5651}" type="parTrans" cxnId="{01CEB5AF-BD2A-4C67-B375-1A59B608C007}">
      <dgm:prSet/>
      <dgm:spPr/>
      <dgm:t>
        <a:bodyPr/>
        <a:lstStyle/>
        <a:p>
          <a:endParaRPr lang="en-US"/>
        </a:p>
      </dgm:t>
    </dgm:pt>
    <dgm:pt modelId="{50E80EE0-A4DD-47C0-AF86-36F5A9425CC3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VP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37196A59-8A05-408E-8081-A896B92CDAE6}" type="parTrans" cxnId="{E08EDB9E-E72B-47FC-B054-F05013E35335}">
      <dgm:prSet/>
      <dgm:spPr/>
      <dgm:t>
        <a:bodyPr/>
        <a:lstStyle/>
        <a:p>
          <a:endParaRPr lang="en-US"/>
        </a:p>
      </dgm:t>
    </dgm:pt>
    <dgm:pt modelId="{120DCC16-057E-4097-80A3-06DCD7725CF4}" type="sibTrans" cxnId="{E08EDB9E-E72B-47FC-B054-F05013E35335}">
      <dgm:prSet/>
      <dgm:spPr/>
      <dgm:t>
        <a:bodyPr/>
        <a:lstStyle/>
        <a:p>
          <a:endParaRPr lang="en-US"/>
        </a:p>
      </dgm:t>
    </dgm:pt>
    <dgm:pt modelId="{CF02CACD-5214-4A46-984B-DC32F543FA4D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Video transmitting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D4830123-865B-406D-A862-C0D16419462C}" type="parTrans" cxnId="{2B150C46-4247-4152-9328-0B54CA43702B}">
      <dgm:prSet/>
      <dgm:spPr/>
      <dgm:t>
        <a:bodyPr/>
        <a:lstStyle/>
        <a:p>
          <a:endParaRPr lang="en-US"/>
        </a:p>
      </dgm:t>
    </dgm:pt>
    <dgm:pt modelId="{734D32F3-A2FC-4F87-AAC7-8B4034F7C089}" type="sibTrans" cxnId="{2B150C46-4247-4152-9328-0B54CA43702B}">
      <dgm:prSet/>
      <dgm:spPr/>
      <dgm:t>
        <a:bodyPr/>
        <a:lstStyle/>
        <a:p>
          <a:endParaRPr lang="en-US"/>
        </a:p>
      </dgm:t>
    </dgm:pt>
    <dgm:pt modelId="{DB08E750-94D2-4C11-9395-3D108CD78B28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Video compression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1081519C-20CC-45D5-B02A-E770EA067C1F}" type="parTrans" cxnId="{3D4806BF-CFEC-4D09-BFE7-9F41FEA9075F}">
      <dgm:prSet/>
      <dgm:spPr/>
      <dgm:t>
        <a:bodyPr/>
        <a:lstStyle/>
        <a:p>
          <a:endParaRPr lang="en-US"/>
        </a:p>
      </dgm:t>
    </dgm:pt>
    <dgm:pt modelId="{B5C03D0C-5A2A-41B5-9190-1B4F013CC9A5}" type="sibTrans" cxnId="{3D4806BF-CFEC-4D09-BFE7-9F41FEA9075F}">
      <dgm:prSet/>
      <dgm:spPr/>
      <dgm:t>
        <a:bodyPr/>
        <a:lstStyle/>
        <a:p>
          <a:endParaRPr lang="en-US"/>
        </a:p>
      </dgm:t>
    </dgm:pt>
    <dgm:pt modelId="{4AFA0BCF-3F76-4A9E-9664-7040D9CE0684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Web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59E1F62D-6E5A-4033-A063-F00BE8A36645}" type="parTrans" cxnId="{A230359A-72E5-4AEB-BD51-6D01FB28A070}">
      <dgm:prSet/>
      <dgm:spPr/>
      <dgm:t>
        <a:bodyPr/>
        <a:lstStyle/>
        <a:p>
          <a:endParaRPr lang="en-US"/>
        </a:p>
      </dgm:t>
    </dgm:pt>
    <dgm:pt modelId="{F052597A-91E1-4D1C-A292-AFF6BEB69735}" type="sibTrans" cxnId="{A230359A-72E5-4AEB-BD51-6D01FB28A070}">
      <dgm:prSet/>
      <dgm:spPr/>
      <dgm:t>
        <a:bodyPr/>
        <a:lstStyle/>
        <a:p>
          <a:endParaRPr lang="en-US"/>
        </a:p>
      </dgm:t>
    </dgm:pt>
    <dgm:pt modelId="{1D83D59B-98DC-4BA5-9FD2-E98B9B1E3ACD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Control FUFO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9FC1897A-6480-485D-9E7D-048D0DD3ED34}" type="parTrans" cxnId="{2BD0506F-4E28-49A0-AC2F-5D1C8E4CEAE7}">
      <dgm:prSet/>
      <dgm:spPr/>
      <dgm:t>
        <a:bodyPr/>
        <a:lstStyle/>
        <a:p>
          <a:endParaRPr lang="en-US"/>
        </a:p>
      </dgm:t>
    </dgm:pt>
    <dgm:pt modelId="{7A5F4BD7-A279-49CB-A533-140E8CFB347A}" type="sibTrans" cxnId="{2BD0506F-4E28-49A0-AC2F-5D1C8E4CEAE7}">
      <dgm:prSet/>
      <dgm:spPr/>
      <dgm:t>
        <a:bodyPr/>
        <a:lstStyle/>
        <a:p>
          <a:endParaRPr lang="en-US"/>
        </a:p>
      </dgm:t>
    </dgm:pt>
    <dgm:pt modelId="{1FE07398-AF54-4D97-975B-A3A2C0058016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Receive video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28C6D3A4-CFA9-44A4-91EF-9DEE449B54FD}" type="parTrans" cxnId="{FC9D7D90-1ADA-431E-9257-CD62F23A7311}">
      <dgm:prSet/>
      <dgm:spPr/>
      <dgm:t>
        <a:bodyPr/>
        <a:lstStyle/>
        <a:p>
          <a:endParaRPr lang="en-US"/>
        </a:p>
      </dgm:t>
    </dgm:pt>
    <dgm:pt modelId="{BA3795BF-7F39-4E7B-AD15-C9712FC1079C}" type="sibTrans" cxnId="{FC9D7D90-1ADA-431E-9257-CD62F23A7311}">
      <dgm:prSet/>
      <dgm:spPr/>
      <dgm:t>
        <a:bodyPr/>
        <a:lstStyle/>
        <a:p>
          <a:endParaRPr lang="en-US"/>
        </a:p>
      </dgm:t>
    </dgm:pt>
    <dgm:pt modelId="{50AE0911-3195-437C-9119-7F816C8A5E95}" type="pres">
      <dgm:prSet presAssocID="{AF829859-61F7-4201-8323-ABD140313E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113C20-630F-49F5-B2AF-74CFA5E0F025}" type="pres">
      <dgm:prSet presAssocID="{A414F3A0-F3D0-48C7-BD5E-C973BD4DA5FC}" presName="hierRoot1" presStyleCnt="0"/>
      <dgm:spPr/>
    </dgm:pt>
    <dgm:pt modelId="{9385CF6E-0152-40BE-9849-6653EE0F2BDD}" type="pres">
      <dgm:prSet presAssocID="{A414F3A0-F3D0-48C7-BD5E-C973BD4DA5FC}" presName="composite" presStyleCnt="0"/>
      <dgm:spPr/>
    </dgm:pt>
    <dgm:pt modelId="{EA82BF5B-4228-479A-AB7B-7847B2199AE5}" type="pres">
      <dgm:prSet presAssocID="{A414F3A0-F3D0-48C7-BD5E-C973BD4DA5FC}" presName="background" presStyleLbl="node0" presStyleIdx="0" presStyleCnt="3"/>
      <dgm:spPr/>
    </dgm:pt>
    <dgm:pt modelId="{6C24B679-A224-47EA-987A-C973994C4BF6}" type="pres">
      <dgm:prSet presAssocID="{A414F3A0-F3D0-48C7-BD5E-C973BD4DA5FC}" presName="text" presStyleLbl="fgAcc0" presStyleIdx="0" presStyleCnt="3" custLinFactNeighborY="-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EF175C-EE99-4948-A63A-9793D3378EA2}" type="pres">
      <dgm:prSet presAssocID="{A414F3A0-F3D0-48C7-BD5E-C973BD4DA5FC}" presName="hierChild2" presStyleCnt="0"/>
      <dgm:spPr/>
    </dgm:pt>
    <dgm:pt modelId="{1A16012F-D7C1-44F5-9D61-12EE6B937EAA}" type="pres">
      <dgm:prSet presAssocID="{434D147A-963A-4E4A-A913-C410E6C829B9}" presName="Name10" presStyleLbl="parChTrans1D2" presStyleIdx="0" presStyleCnt="4"/>
      <dgm:spPr/>
      <dgm:t>
        <a:bodyPr/>
        <a:lstStyle/>
        <a:p>
          <a:endParaRPr lang="en-US"/>
        </a:p>
      </dgm:t>
    </dgm:pt>
    <dgm:pt modelId="{C861FA9D-E83A-400B-9987-35C02BA1EFAA}" type="pres">
      <dgm:prSet presAssocID="{DD351C4C-72E9-4E05-8DC7-951FBBE48B55}" presName="hierRoot2" presStyleCnt="0"/>
      <dgm:spPr/>
    </dgm:pt>
    <dgm:pt modelId="{C36192DB-22D6-4C98-970D-8BDFA754D958}" type="pres">
      <dgm:prSet presAssocID="{DD351C4C-72E9-4E05-8DC7-951FBBE48B55}" presName="composite2" presStyleCnt="0"/>
      <dgm:spPr/>
    </dgm:pt>
    <dgm:pt modelId="{BC357281-8921-4737-9E42-E87F7CE8A538}" type="pres">
      <dgm:prSet presAssocID="{DD351C4C-72E9-4E05-8DC7-951FBBE48B55}" presName="background2" presStyleLbl="node2" presStyleIdx="0" presStyleCnt="4"/>
      <dgm:spPr/>
    </dgm:pt>
    <dgm:pt modelId="{32A0E7CE-AD8E-4FDF-A9AE-B903F6897885}" type="pres">
      <dgm:prSet presAssocID="{DD351C4C-72E9-4E05-8DC7-951FBBE48B55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291A92-E0F2-424B-82AB-06BAA86C8A8A}" type="pres">
      <dgm:prSet presAssocID="{DD351C4C-72E9-4E05-8DC7-951FBBE48B55}" presName="hierChild3" presStyleCnt="0"/>
      <dgm:spPr/>
    </dgm:pt>
    <dgm:pt modelId="{B61A23CF-FEB6-4EA8-B741-96881DC2FC32}" type="pres">
      <dgm:prSet presAssocID="{5B972C33-620B-4D06-A769-D30144C88AD2}" presName="Name10" presStyleLbl="parChTrans1D2" presStyleIdx="1" presStyleCnt="4"/>
      <dgm:spPr/>
      <dgm:t>
        <a:bodyPr/>
        <a:lstStyle/>
        <a:p>
          <a:endParaRPr lang="en-US"/>
        </a:p>
      </dgm:t>
    </dgm:pt>
    <dgm:pt modelId="{6397F36E-1110-4552-BF36-85FAA2BCC405}" type="pres">
      <dgm:prSet presAssocID="{E176D4A6-23B1-45F8-8639-0521E74F02D8}" presName="hierRoot2" presStyleCnt="0"/>
      <dgm:spPr/>
    </dgm:pt>
    <dgm:pt modelId="{D4DC89AD-B35B-46F8-AE3E-AC04306B1D72}" type="pres">
      <dgm:prSet presAssocID="{E176D4A6-23B1-45F8-8639-0521E74F02D8}" presName="composite2" presStyleCnt="0"/>
      <dgm:spPr/>
    </dgm:pt>
    <dgm:pt modelId="{00F83B0E-96DC-4A67-8AF0-CF719D3A9CE2}" type="pres">
      <dgm:prSet presAssocID="{E176D4A6-23B1-45F8-8639-0521E74F02D8}" presName="background2" presStyleLbl="node2" presStyleIdx="1" presStyleCnt="4"/>
      <dgm:spPr/>
    </dgm:pt>
    <dgm:pt modelId="{7E96EB48-7081-44FF-950B-EC8DC6726213}" type="pres">
      <dgm:prSet presAssocID="{E176D4A6-23B1-45F8-8639-0521E74F02D8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705C0D-DCE7-4806-B5CE-6334B46F3D72}" type="pres">
      <dgm:prSet presAssocID="{E176D4A6-23B1-45F8-8639-0521E74F02D8}" presName="hierChild3" presStyleCnt="0"/>
      <dgm:spPr/>
    </dgm:pt>
    <dgm:pt modelId="{BAA9464A-7426-4FCE-B8EB-DF88DC98CE53}" type="pres">
      <dgm:prSet presAssocID="{210AA213-09A4-401F-84AA-AFF71994B0D6}" presName="Name17" presStyleLbl="parChTrans1D3" presStyleIdx="0" presStyleCnt="3"/>
      <dgm:spPr/>
      <dgm:t>
        <a:bodyPr/>
        <a:lstStyle/>
        <a:p>
          <a:endParaRPr lang="en-US"/>
        </a:p>
      </dgm:t>
    </dgm:pt>
    <dgm:pt modelId="{6F092B58-2A04-4441-B85C-7AC9C7D1B3E5}" type="pres">
      <dgm:prSet presAssocID="{75F1D198-E377-4B1E-9480-E53F39B98F96}" presName="hierRoot3" presStyleCnt="0"/>
      <dgm:spPr/>
    </dgm:pt>
    <dgm:pt modelId="{9A11EDEA-6977-497D-922F-FD10596A807E}" type="pres">
      <dgm:prSet presAssocID="{75F1D198-E377-4B1E-9480-E53F39B98F96}" presName="composite3" presStyleCnt="0"/>
      <dgm:spPr/>
    </dgm:pt>
    <dgm:pt modelId="{3142DC97-2828-415C-9937-F30A104147F6}" type="pres">
      <dgm:prSet presAssocID="{75F1D198-E377-4B1E-9480-E53F39B98F96}" presName="background3" presStyleLbl="node3" presStyleIdx="0" presStyleCnt="3"/>
      <dgm:spPr/>
    </dgm:pt>
    <dgm:pt modelId="{3AC25D66-E1F4-487E-B166-08DDDC2A0FDA}" type="pres">
      <dgm:prSet presAssocID="{75F1D198-E377-4B1E-9480-E53F39B98F96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9414F-1630-4C91-BED0-CB2DC41935B6}" type="pres">
      <dgm:prSet presAssocID="{75F1D198-E377-4B1E-9480-E53F39B98F96}" presName="hierChild4" presStyleCnt="0"/>
      <dgm:spPr/>
    </dgm:pt>
    <dgm:pt modelId="{B706113B-F671-40DD-BBAB-322AE14F6488}" type="pres">
      <dgm:prSet presAssocID="{50E80EE0-A4DD-47C0-AF86-36F5A9425CC3}" presName="hierRoot1" presStyleCnt="0"/>
      <dgm:spPr/>
    </dgm:pt>
    <dgm:pt modelId="{552ED644-101E-4FE2-9EBF-1FC517A0C839}" type="pres">
      <dgm:prSet presAssocID="{50E80EE0-A4DD-47C0-AF86-36F5A9425CC3}" presName="composite" presStyleCnt="0"/>
      <dgm:spPr/>
    </dgm:pt>
    <dgm:pt modelId="{343C0B6F-AB84-4647-8D12-F4F20E2875B6}" type="pres">
      <dgm:prSet presAssocID="{50E80EE0-A4DD-47C0-AF86-36F5A9425CC3}" presName="background" presStyleLbl="node0" presStyleIdx="1" presStyleCnt="3"/>
      <dgm:spPr/>
    </dgm:pt>
    <dgm:pt modelId="{44711A0E-F7D4-4839-8F69-8F00BCAD9C5F}" type="pres">
      <dgm:prSet presAssocID="{50E80EE0-A4DD-47C0-AF86-36F5A9425CC3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0D9762-5E63-4AD4-BDFF-9EC3A870AD70}" type="pres">
      <dgm:prSet presAssocID="{50E80EE0-A4DD-47C0-AF86-36F5A9425CC3}" presName="hierChild2" presStyleCnt="0"/>
      <dgm:spPr/>
    </dgm:pt>
    <dgm:pt modelId="{0E60B450-62CE-4945-82D4-E2C344E085E1}" type="pres">
      <dgm:prSet presAssocID="{D4830123-865B-406D-A862-C0D16419462C}" presName="Name10" presStyleLbl="parChTrans1D2" presStyleIdx="2" presStyleCnt="4"/>
      <dgm:spPr/>
      <dgm:t>
        <a:bodyPr/>
        <a:lstStyle/>
        <a:p>
          <a:endParaRPr lang="en-US"/>
        </a:p>
      </dgm:t>
    </dgm:pt>
    <dgm:pt modelId="{21416203-3929-439C-985F-9ED931C6F86D}" type="pres">
      <dgm:prSet presAssocID="{CF02CACD-5214-4A46-984B-DC32F543FA4D}" presName="hierRoot2" presStyleCnt="0"/>
      <dgm:spPr/>
    </dgm:pt>
    <dgm:pt modelId="{FDF1F5F3-57B7-4549-BB10-12753610BCD0}" type="pres">
      <dgm:prSet presAssocID="{CF02CACD-5214-4A46-984B-DC32F543FA4D}" presName="composite2" presStyleCnt="0"/>
      <dgm:spPr/>
    </dgm:pt>
    <dgm:pt modelId="{A21D24DE-3421-4081-9E9F-D30B62C5A7DA}" type="pres">
      <dgm:prSet presAssocID="{CF02CACD-5214-4A46-984B-DC32F543FA4D}" presName="background2" presStyleLbl="node2" presStyleIdx="2" presStyleCnt="4"/>
      <dgm:spPr/>
    </dgm:pt>
    <dgm:pt modelId="{EE3A2CD5-60F8-4EE9-953D-C4A6F826B37C}" type="pres">
      <dgm:prSet presAssocID="{CF02CACD-5214-4A46-984B-DC32F543FA4D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91353A-4A98-4E32-B3B8-1BB7A24C59E9}" type="pres">
      <dgm:prSet presAssocID="{CF02CACD-5214-4A46-984B-DC32F543FA4D}" presName="hierChild3" presStyleCnt="0"/>
      <dgm:spPr/>
    </dgm:pt>
    <dgm:pt modelId="{C757932D-7951-4624-82BD-C376A99BA321}" type="pres">
      <dgm:prSet presAssocID="{1081519C-20CC-45D5-B02A-E770EA067C1F}" presName="Name17" presStyleLbl="parChTrans1D3" presStyleIdx="1" presStyleCnt="3"/>
      <dgm:spPr/>
      <dgm:t>
        <a:bodyPr/>
        <a:lstStyle/>
        <a:p>
          <a:endParaRPr lang="en-US"/>
        </a:p>
      </dgm:t>
    </dgm:pt>
    <dgm:pt modelId="{B6E00746-F1A4-499C-8355-1AB328D0909D}" type="pres">
      <dgm:prSet presAssocID="{DB08E750-94D2-4C11-9395-3D108CD78B28}" presName="hierRoot3" presStyleCnt="0"/>
      <dgm:spPr/>
    </dgm:pt>
    <dgm:pt modelId="{0137267E-5713-42DC-AFDC-5F762D5F8865}" type="pres">
      <dgm:prSet presAssocID="{DB08E750-94D2-4C11-9395-3D108CD78B28}" presName="composite3" presStyleCnt="0"/>
      <dgm:spPr/>
    </dgm:pt>
    <dgm:pt modelId="{11CB2A99-F7EE-49F5-B0DF-A661BAF615CD}" type="pres">
      <dgm:prSet presAssocID="{DB08E750-94D2-4C11-9395-3D108CD78B28}" presName="background3" presStyleLbl="node3" presStyleIdx="1" presStyleCnt="3"/>
      <dgm:spPr/>
    </dgm:pt>
    <dgm:pt modelId="{A93C7A98-583F-4FFC-9AE9-ACF593FB5064}" type="pres">
      <dgm:prSet presAssocID="{DB08E750-94D2-4C11-9395-3D108CD78B28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A5C83E-EBBE-4670-B21F-BDC54345842B}" type="pres">
      <dgm:prSet presAssocID="{DB08E750-94D2-4C11-9395-3D108CD78B28}" presName="hierChild4" presStyleCnt="0"/>
      <dgm:spPr/>
    </dgm:pt>
    <dgm:pt modelId="{06241058-836F-471E-BAC0-C9A52596F67E}" type="pres">
      <dgm:prSet presAssocID="{4AFA0BCF-3F76-4A9E-9664-7040D9CE0684}" presName="hierRoot1" presStyleCnt="0"/>
      <dgm:spPr/>
    </dgm:pt>
    <dgm:pt modelId="{B0D26656-1D41-4D19-82F1-9EBABF643EC7}" type="pres">
      <dgm:prSet presAssocID="{4AFA0BCF-3F76-4A9E-9664-7040D9CE0684}" presName="composite" presStyleCnt="0"/>
      <dgm:spPr/>
    </dgm:pt>
    <dgm:pt modelId="{FBAE84C5-0BCF-42BD-8674-6B8BCF333134}" type="pres">
      <dgm:prSet presAssocID="{4AFA0BCF-3F76-4A9E-9664-7040D9CE0684}" presName="background" presStyleLbl="node0" presStyleIdx="2" presStyleCnt="3"/>
      <dgm:spPr/>
    </dgm:pt>
    <dgm:pt modelId="{5686BD00-584B-45E0-973F-3786295AE7A8}" type="pres">
      <dgm:prSet presAssocID="{4AFA0BCF-3F76-4A9E-9664-7040D9CE0684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F63285-BA97-49E6-B6E8-0E153148EE6D}" type="pres">
      <dgm:prSet presAssocID="{4AFA0BCF-3F76-4A9E-9664-7040D9CE0684}" presName="hierChild2" presStyleCnt="0"/>
      <dgm:spPr/>
    </dgm:pt>
    <dgm:pt modelId="{78A1105C-B53B-45B9-ACF8-9DD828A991DA}" type="pres">
      <dgm:prSet presAssocID="{9FC1897A-6480-485D-9E7D-048D0DD3ED34}" presName="Name10" presStyleLbl="parChTrans1D2" presStyleIdx="3" presStyleCnt="4"/>
      <dgm:spPr/>
      <dgm:t>
        <a:bodyPr/>
        <a:lstStyle/>
        <a:p>
          <a:endParaRPr lang="en-US"/>
        </a:p>
      </dgm:t>
    </dgm:pt>
    <dgm:pt modelId="{E829620B-C3AC-4DA3-9E23-63587A4613EC}" type="pres">
      <dgm:prSet presAssocID="{1D83D59B-98DC-4BA5-9FD2-E98B9B1E3ACD}" presName="hierRoot2" presStyleCnt="0"/>
      <dgm:spPr/>
    </dgm:pt>
    <dgm:pt modelId="{FEB1E709-8B26-447E-959F-58216B4FD85E}" type="pres">
      <dgm:prSet presAssocID="{1D83D59B-98DC-4BA5-9FD2-E98B9B1E3ACD}" presName="composite2" presStyleCnt="0"/>
      <dgm:spPr/>
    </dgm:pt>
    <dgm:pt modelId="{48EB82C6-FC62-4C56-9902-B8DDC2D85261}" type="pres">
      <dgm:prSet presAssocID="{1D83D59B-98DC-4BA5-9FD2-E98B9B1E3ACD}" presName="background2" presStyleLbl="node2" presStyleIdx="3" presStyleCnt="4"/>
      <dgm:spPr/>
    </dgm:pt>
    <dgm:pt modelId="{50BBCECB-6377-4732-8F44-FB4C9176D9FF}" type="pres">
      <dgm:prSet presAssocID="{1D83D59B-98DC-4BA5-9FD2-E98B9B1E3AC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100288-9EEB-4794-A0CA-3CFD1C01EDB9}" type="pres">
      <dgm:prSet presAssocID="{1D83D59B-98DC-4BA5-9FD2-E98B9B1E3ACD}" presName="hierChild3" presStyleCnt="0"/>
      <dgm:spPr/>
    </dgm:pt>
    <dgm:pt modelId="{94272433-050F-47EA-8C1B-9FE85CA17316}" type="pres">
      <dgm:prSet presAssocID="{28C6D3A4-CFA9-44A4-91EF-9DEE449B54FD}" presName="Name17" presStyleLbl="parChTrans1D3" presStyleIdx="2" presStyleCnt="3"/>
      <dgm:spPr/>
      <dgm:t>
        <a:bodyPr/>
        <a:lstStyle/>
        <a:p>
          <a:endParaRPr lang="en-US"/>
        </a:p>
      </dgm:t>
    </dgm:pt>
    <dgm:pt modelId="{2C32728B-C044-4E88-8550-40BDB2B05BEC}" type="pres">
      <dgm:prSet presAssocID="{1FE07398-AF54-4D97-975B-A3A2C0058016}" presName="hierRoot3" presStyleCnt="0"/>
      <dgm:spPr/>
    </dgm:pt>
    <dgm:pt modelId="{BE80245C-1D7C-4FD4-BBE9-A45ED316A1AC}" type="pres">
      <dgm:prSet presAssocID="{1FE07398-AF54-4D97-975B-A3A2C0058016}" presName="composite3" presStyleCnt="0"/>
      <dgm:spPr/>
    </dgm:pt>
    <dgm:pt modelId="{154431B7-4955-47E2-A31C-EF26EDFC279C}" type="pres">
      <dgm:prSet presAssocID="{1FE07398-AF54-4D97-975B-A3A2C0058016}" presName="background3" presStyleLbl="node3" presStyleIdx="2" presStyleCnt="3"/>
      <dgm:spPr/>
    </dgm:pt>
    <dgm:pt modelId="{6615E3C8-E1E4-4C77-8C60-867150195CF6}" type="pres">
      <dgm:prSet presAssocID="{1FE07398-AF54-4D97-975B-A3A2C0058016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461300-E252-43A6-A66A-70E5847216DB}" type="pres">
      <dgm:prSet presAssocID="{1FE07398-AF54-4D97-975B-A3A2C0058016}" presName="hierChild4" presStyleCnt="0"/>
      <dgm:spPr/>
    </dgm:pt>
  </dgm:ptLst>
  <dgm:cxnLst>
    <dgm:cxn modelId="{83C3C5AF-88F9-4206-8B46-1DD3BE4EE214}" srcId="{A414F3A0-F3D0-48C7-BD5E-C973BD4DA5FC}" destId="{DD351C4C-72E9-4E05-8DC7-951FBBE48B55}" srcOrd="0" destOrd="0" parTransId="{434D147A-963A-4E4A-A913-C410E6C829B9}" sibTransId="{4E4DA8F2-F873-4FAE-8DE0-E56B52C5B5AA}"/>
    <dgm:cxn modelId="{6552F9E4-AE7E-4091-AD2C-BDF6E9FAF1E0}" type="presOf" srcId="{E176D4A6-23B1-45F8-8639-0521E74F02D8}" destId="{7E96EB48-7081-44FF-950B-EC8DC6726213}" srcOrd="0" destOrd="0" presId="urn:microsoft.com/office/officeart/2005/8/layout/hierarchy1"/>
    <dgm:cxn modelId="{01CEB5AF-BD2A-4C67-B375-1A59B608C007}" srcId="{AF829859-61F7-4201-8323-ABD140313E8F}" destId="{A414F3A0-F3D0-48C7-BD5E-C973BD4DA5FC}" srcOrd="0" destOrd="0" parTransId="{EDCF52CB-D464-4D7F-AB0F-B35D0BDA5651}" sibTransId="{C179DFEE-2BB5-43E0-ADF6-AF3A69E786FC}"/>
    <dgm:cxn modelId="{4B3F05C4-FD30-4810-87DC-43993F90EA24}" type="presOf" srcId="{210AA213-09A4-401F-84AA-AFF71994B0D6}" destId="{BAA9464A-7426-4FCE-B8EB-DF88DC98CE53}" srcOrd="0" destOrd="0" presId="urn:microsoft.com/office/officeart/2005/8/layout/hierarchy1"/>
    <dgm:cxn modelId="{E4A1C278-1712-467F-951E-20F226917102}" type="presOf" srcId="{DD351C4C-72E9-4E05-8DC7-951FBBE48B55}" destId="{32A0E7CE-AD8E-4FDF-A9AE-B903F6897885}" srcOrd="0" destOrd="0" presId="urn:microsoft.com/office/officeart/2005/8/layout/hierarchy1"/>
    <dgm:cxn modelId="{1C116D68-AAA9-4E16-82EE-C2C79619A2BD}" type="presOf" srcId="{28C6D3A4-CFA9-44A4-91EF-9DEE449B54FD}" destId="{94272433-050F-47EA-8C1B-9FE85CA17316}" srcOrd="0" destOrd="0" presId="urn:microsoft.com/office/officeart/2005/8/layout/hierarchy1"/>
    <dgm:cxn modelId="{2B150C46-4247-4152-9328-0B54CA43702B}" srcId="{50E80EE0-A4DD-47C0-AF86-36F5A9425CC3}" destId="{CF02CACD-5214-4A46-984B-DC32F543FA4D}" srcOrd="0" destOrd="0" parTransId="{D4830123-865B-406D-A862-C0D16419462C}" sibTransId="{734D32F3-A2FC-4F87-AAC7-8B4034F7C089}"/>
    <dgm:cxn modelId="{655646E6-32CC-4B70-A5F5-9E2AFD1F9A8E}" type="presOf" srcId="{D4830123-865B-406D-A862-C0D16419462C}" destId="{0E60B450-62CE-4945-82D4-E2C344E085E1}" srcOrd="0" destOrd="0" presId="urn:microsoft.com/office/officeart/2005/8/layout/hierarchy1"/>
    <dgm:cxn modelId="{B7E25D90-4F48-4F50-BA70-7AC7935FE577}" type="presOf" srcId="{5B972C33-620B-4D06-A769-D30144C88AD2}" destId="{B61A23CF-FEB6-4EA8-B741-96881DC2FC32}" srcOrd="0" destOrd="0" presId="urn:microsoft.com/office/officeart/2005/8/layout/hierarchy1"/>
    <dgm:cxn modelId="{37E78410-5F0D-4656-B171-AD07DD1F60A1}" type="presOf" srcId="{1D83D59B-98DC-4BA5-9FD2-E98B9B1E3ACD}" destId="{50BBCECB-6377-4732-8F44-FB4C9176D9FF}" srcOrd="0" destOrd="0" presId="urn:microsoft.com/office/officeart/2005/8/layout/hierarchy1"/>
    <dgm:cxn modelId="{C17AEDC9-9BC9-4ADA-96D7-13F0559E7034}" srcId="{E176D4A6-23B1-45F8-8639-0521E74F02D8}" destId="{75F1D198-E377-4B1E-9480-E53F39B98F96}" srcOrd="0" destOrd="0" parTransId="{210AA213-09A4-401F-84AA-AFF71994B0D6}" sibTransId="{5DF6C354-F844-485E-8992-05ED82520393}"/>
    <dgm:cxn modelId="{3D4806BF-CFEC-4D09-BFE7-9F41FEA9075F}" srcId="{CF02CACD-5214-4A46-984B-DC32F543FA4D}" destId="{DB08E750-94D2-4C11-9395-3D108CD78B28}" srcOrd="0" destOrd="0" parTransId="{1081519C-20CC-45D5-B02A-E770EA067C1F}" sibTransId="{B5C03D0C-5A2A-41B5-9190-1B4F013CC9A5}"/>
    <dgm:cxn modelId="{FC9D7D90-1ADA-431E-9257-CD62F23A7311}" srcId="{1D83D59B-98DC-4BA5-9FD2-E98B9B1E3ACD}" destId="{1FE07398-AF54-4D97-975B-A3A2C0058016}" srcOrd="0" destOrd="0" parTransId="{28C6D3A4-CFA9-44A4-91EF-9DEE449B54FD}" sibTransId="{BA3795BF-7F39-4E7B-AD15-C9712FC1079C}"/>
    <dgm:cxn modelId="{33F68C53-6AC2-4BE5-846E-C52CEC5C2D9B}" type="presOf" srcId="{50E80EE0-A4DD-47C0-AF86-36F5A9425CC3}" destId="{44711A0E-F7D4-4839-8F69-8F00BCAD9C5F}" srcOrd="0" destOrd="0" presId="urn:microsoft.com/office/officeart/2005/8/layout/hierarchy1"/>
    <dgm:cxn modelId="{E08EDB9E-E72B-47FC-B054-F05013E35335}" srcId="{AF829859-61F7-4201-8323-ABD140313E8F}" destId="{50E80EE0-A4DD-47C0-AF86-36F5A9425CC3}" srcOrd="1" destOrd="0" parTransId="{37196A59-8A05-408E-8081-A896B92CDAE6}" sibTransId="{120DCC16-057E-4097-80A3-06DCD7725CF4}"/>
    <dgm:cxn modelId="{23B779F7-81AC-4618-960A-E3C4DBA4C06B}" type="presOf" srcId="{9FC1897A-6480-485D-9E7D-048D0DD3ED34}" destId="{78A1105C-B53B-45B9-ACF8-9DD828A991DA}" srcOrd="0" destOrd="0" presId="urn:microsoft.com/office/officeart/2005/8/layout/hierarchy1"/>
    <dgm:cxn modelId="{2BD0506F-4E28-49A0-AC2F-5D1C8E4CEAE7}" srcId="{4AFA0BCF-3F76-4A9E-9664-7040D9CE0684}" destId="{1D83D59B-98DC-4BA5-9FD2-E98B9B1E3ACD}" srcOrd="0" destOrd="0" parTransId="{9FC1897A-6480-485D-9E7D-048D0DD3ED34}" sibTransId="{7A5F4BD7-A279-49CB-A533-140E8CFB347A}"/>
    <dgm:cxn modelId="{83AAD55C-AAA9-4F64-A361-A1B6AA25D2DB}" type="presOf" srcId="{AF829859-61F7-4201-8323-ABD140313E8F}" destId="{50AE0911-3195-437C-9119-7F816C8A5E95}" srcOrd="0" destOrd="0" presId="urn:microsoft.com/office/officeart/2005/8/layout/hierarchy1"/>
    <dgm:cxn modelId="{FA10F2F1-EE09-4F7F-B970-4CD21A63E88C}" type="presOf" srcId="{434D147A-963A-4E4A-A913-C410E6C829B9}" destId="{1A16012F-D7C1-44F5-9D61-12EE6B937EAA}" srcOrd="0" destOrd="0" presId="urn:microsoft.com/office/officeart/2005/8/layout/hierarchy1"/>
    <dgm:cxn modelId="{CE4CB1B4-6888-46EE-860A-E1AACBC7364D}" srcId="{A414F3A0-F3D0-48C7-BD5E-C973BD4DA5FC}" destId="{E176D4A6-23B1-45F8-8639-0521E74F02D8}" srcOrd="1" destOrd="0" parTransId="{5B972C33-620B-4D06-A769-D30144C88AD2}" sibTransId="{446B8507-2614-4842-BE67-D3CAA520C94F}"/>
    <dgm:cxn modelId="{DE5BF208-788E-4C3D-A775-2F763E86EEFB}" type="presOf" srcId="{75F1D198-E377-4B1E-9480-E53F39B98F96}" destId="{3AC25D66-E1F4-487E-B166-08DDDC2A0FDA}" srcOrd="0" destOrd="0" presId="urn:microsoft.com/office/officeart/2005/8/layout/hierarchy1"/>
    <dgm:cxn modelId="{884010A3-E654-4B9C-8DF9-9D8D72011C43}" type="presOf" srcId="{CF02CACD-5214-4A46-984B-DC32F543FA4D}" destId="{EE3A2CD5-60F8-4EE9-953D-C4A6F826B37C}" srcOrd="0" destOrd="0" presId="urn:microsoft.com/office/officeart/2005/8/layout/hierarchy1"/>
    <dgm:cxn modelId="{BE4EDFDA-DB3D-4600-B1A4-ED934BAB4864}" type="presOf" srcId="{1FE07398-AF54-4D97-975B-A3A2C0058016}" destId="{6615E3C8-E1E4-4C77-8C60-867150195CF6}" srcOrd="0" destOrd="0" presId="urn:microsoft.com/office/officeart/2005/8/layout/hierarchy1"/>
    <dgm:cxn modelId="{B20BEB39-6202-4933-8DC1-6CE189E15796}" type="presOf" srcId="{DB08E750-94D2-4C11-9395-3D108CD78B28}" destId="{A93C7A98-583F-4FFC-9AE9-ACF593FB5064}" srcOrd="0" destOrd="0" presId="urn:microsoft.com/office/officeart/2005/8/layout/hierarchy1"/>
    <dgm:cxn modelId="{DBC0F4F0-E900-49FB-880F-BFC1AA4C4433}" type="presOf" srcId="{1081519C-20CC-45D5-B02A-E770EA067C1F}" destId="{C757932D-7951-4624-82BD-C376A99BA321}" srcOrd="0" destOrd="0" presId="urn:microsoft.com/office/officeart/2005/8/layout/hierarchy1"/>
    <dgm:cxn modelId="{D2A87544-D9F4-44CE-BC99-0521C9E9EF16}" type="presOf" srcId="{A414F3A0-F3D0-48C7-BD5E-C973BD4DA5FC}" destId="{6C24B679-A224-47EA-987A-C973994C4BF6}" srcOrd="0" destOrd="0" presId="urn:microsoft.com/office/officeart/2005/8/layout/hierarchy1"/>
    <dgm:cxn modelId="{A230359A-72E5-4AEB-BD51-6D01FB28A070}" srcId="{AF829859-61F7-4201-8323-ABD140313E8F}" destId="{4AFA0BCF-3F76-4A9E-9664-7040D9CE0684}" srcOrd="2" destOrd="0" parTransId="{59E1F62D-6E5A-4033-A063-F00BE8A36645}" sibTransId="{F052597A-91E1-4D1C-A292-AFF6BEB69735}"/>
    <dgm:cxn modelId="{748338C3-B496-46F4-BB3D-A883A8672749}" type="presOf" srcId="{4AFA0BCF-3F76-4A9E-9664-7040D9CE0684}" destId="{5686BD00-584B-45E0-973F-3786295AE7A8}" srcOrd="0" destOrd="0" presId="urn:microsoft.com/office/officeart/2005/8/layout/hierarchy1"/>
    <dgm:cxn modelId="{F455A3F6-D1DA-4C1C-9EBB-6E04903D64AD}" type="presParOf" srcId="{50AE0911-3195-437C-9119-7F816C8A5E95}" destId="{C6113C20-630F-49F5-B2AF-74CFA5E0F025}" srcOrd="0" destOrd="0" presId="urn:microsoft.com/office/officeart/2005/8/layout/hierarchy1"/>
    <dgm:cxn modelId="{4B8D2CB5-E389-41BC-B7E0-54AB6C07228B}" type="presParOf" srcId="{C6113C20-630F-49F5-B2AF-74CFA5E0F025}" destId="{9385CF6E-0152-40BE-9849-6653EE0F2BDD}" srcOrd="0" destOrd="0" presId="urn:microsoft.com/office/officeart/2005/8/layout/hierarchy1"/>
    <dgm:cxn modelId="{83171ED3-CDD2-4ED5-B918-8A9359CBA0CD}" type="presParOf" srcId="{9385CF6E-0152-40BE-9849-6653EE0F2BDD}" destId="{EA82BF5B-4228-479A-AB7B-7847B2199AE5}" srcOrd="0" destOrd="0" presId="urn:microsoft.com/office/officeart/2005/8/layout/hierarchy1"/>
    <dgm:cxn modelId="{B3E1EC7A-49B3-4A3F-8B9E-3C373287E4C4}" type="presParOf" srcId="{9385CF6E-0152-40BE-9849-6653EE0F2BDD}" destId="{6C24B679-A224-47EA-987A-C973994C4BF6}" srcOrd="1" destOrd="0" presId="urn:microsoft.com/office/officeart/2005/8/layout/hierarchy1"/>
    <dgm:cxn modelId="{78EC5B71-B92C-4544-AD92-5D8B95AD9312}" type="presParOf" srcId="{C6113C20-630F-49F5-B2AF-74CFA5E0F025}" destId="{64EF175C-EE99-4948-A63A-9793D3378EA2}" srcOrd="1" destOrd="0" presId="urn:microsoft.com/office/officeart/2005/8/layout/hierarchy1"/>
    <dgm:cxn modelId="{3CE24C20-E030-4DDD-BFD2-703CF32F8EED}" type="presParOf" srcId="{64EF175C-EE99-4948-A63A-9793D3378EA2}" destId="{1A16012F-D7C1-44F5-9D61-12EE6B937EAA}" srcOrd="0" destOrd="0" presId="urn:microsoft.com/office/officeart/2005/8/layout/hierarchy1"/>
    <dgm:cxn modelId="{C29FF6B5-1D9E-4268-AABD-26FCD0541A81}" type="presParOf" srcId="{64EF175C-EE99-4948-A63A-9793D3378EA2}" destId="{C861FA9D-E83A-400B-9987-35C02BA1EFAA}" srcOrd="1" destOrd="0" presId="urn:microsoft.com/office/officeart/2005/8/layout/hierarchy1"/>
    <dgm:cxn modelId="{E4E9489E-33A8-42F2-A94C-96DE14B1FBA3}" type="presParOf" srcId="{C861FA9D-E83A-400B-9987-35C02BA1EFAA}" destId="{C36192DB-22D6-4C98-970D-8BDFA754D958}" srcOrd="0" destOrd="0" presId="urn:microsoft.com/office/officeart/2005/8/layout/hierarchy1"/>
    <dgm:cxn modelId="{40BEF22B-9B2F-42CE-8EAF-A6D815247AD7}" type="presParOf" srcId="{C36192DB-22D6-4C98-970D-8BDFA754D958}" destId="{BC357281-8921-4737-9E42-E87F7CE8A538}" srcOrd="0" destOrd="0" presId="urn:microsoft.com/office/officeart/2005/8/layout/hierarchy1"/>
    <dgm:cxn modelId="{A553A44A-F5BC-4A1D-95D7-CA8B2A2131AB}" type="presParOf" srcId="{C36192DB-22D6-4C98-970D-8BDFA754D958}" destId="{32A0E7CE-AD8E-4FDF-A9AE-B903F6897885}" srcOrd="1" destOrd="0" presId="urn:microsoft.com/office/officeart/2005/8/layout/hierarchy1"/>
    <dgm:cxn modelId="{65DF7DCC-D4D1-4A3B-A96F-5676CD7D0FE6}" type="presParOf" srcId="{C861FA9D-E83A-400B-9987-35C02BA1EFAA}" destId="{7D291A92-E0F2-424B-82AB-06BAA86C8A8A}" srcOrd="1" destOrd="0" presId="urn:microsoft.com/office/officeart/2005/8/layout/hierarchy1"/>
    <dgm:cxn modelId="{B7F0CFD4-873A-4C11-9C05-D93FE5DA407F}" type="presParOf" srcId="{64EF175C-EE99-4948-A63A-9793D3378EA2}" destId="{B61A23CF-FEB6-4EA8-B741-96881DC2FC32}" srcOrd="2" destOrd="0" presId="urn:microsoft.com/office/officeart/2005/8/layout/hierarchy1"/>
    <dgm:cxn modelId="{7D353A53-E6D7-490E-9422-E1B7677D89A8}" type="presParOf" srcId="{64EF175C-EE99-4948-A63A-9793D3378EA2}" destId="{6397F36E-1110-4552-BF36-85FAA2BCC405}" srcOrd="3" destOrd="0" presId="urn:microsoft.com/office/officeart/2005/8/layout/hierarchy1"/>
    <dgm:cxn modelId="{CDD065E5-108B-4DDE-A42C-C2DFA82DC58A}" type="presParOf" srcId="{6397F36E-1110-4552-BF36-85FAA2BCC405}" destId="{D4DC89AD-B35B-46F8-AE3E-AC04306B1D72}" srcOrd="0" destOrd="0" presId="urn:microsoft.com/office/officeart/2005/8/layout/hierarchy1"/>
    <dgm:cxn modelId="{33A01673-EBD0-4461-A534-93171FE41A5E}" type="presParOf" srcId="{D4DC89AD-B35B-46F8-AE3E-AC04306B1D72}" destId="{00F83B0E-96DC-4A67-8AF0-CF719D3A9CE2}" srcOrd="0" destOrd="0" presId="urn:microsoft.com/office/officeart/2005/8/layout/hierarchy1"/>
    <dgm:cxn modelId="{B9E38F17-06C1-4258-B31E-209181F2ED2D}" type="presParOf" srcId="{D4DC89AD-B35B-46F8-AE3E-AC04306B1D72}" destId="{7E96EB48-7081-44FF-950B-EC8DC6726213}" srcOrd="1" destOrd="0" presId="urn:microsoft.com/office/officeart/2005/8/layout/hierarchy1"/>
    <dgm:cxn modelId="{15B4954A-8271-4227-AECF-F8FEC0782611}" type="presParOf" srcId="{6397F36E-1110-4552-BF36-85FAA2BCC405}" destId="{E2705C0D-DCE7-4806-B5CE-6334B46F3D72}" srcOrd="1" destOrd="0" presId="urn:microsoft.com/office/officeart/2005/8/layout/hierarchy1"/>
    <dgm:cxn modelId="{EAF41A71-BB59-4261-BE4C-E64AD3AA149E}" type="presParOf" srcId="{E2705C0D-DCE7-4806-B5CE-6334B46F3D72}" destId="{BAA9464A-7426-4FCE-B8EB-DF88DC98CE53}" srcOrd="0" destOrd="0" presId="urn:microsoft.com/office/officeart/2005/8/layout/hierarchy1"/>
    <dgm:cxn modelId="{5DC0F8F5-3AEF-4363-8CEA-B867FC6983DF}" type="presParOf" srcId="{E2705C0D-DCE7-4806-B5CE-6334B46F3D72}" destId="{6F092B58-2A04-4441-B85C-7AC9C7D1B3E5}" srcOrd="1" destOrd="0" presId="urn:microsoft.com/office/officeart/2005/8/layout/hierarchy1"/>
    <dgm:cxn modelId="{283447FC-8A65-4C01-A544-82B3A6EBDEF6}" type="presParOf" srcId="{6F092B58-2A04-4441-B85C-7AC9C7D1B3E5}" destId="{9A11EDEA-6977-497D-922F-FD10596A807E}" srcOrd="0" destOrd="0" presId="urn:microsoft.com/office/officeart/2005/8/layout/hierarchy1"/>
    <dgm:cxn modelId="{E0CF67E4-6AB9-4756-B4AF-09010DDB4AAF}" type="presParOf" srcId="{9A11EDEA-6977-497D-922F-FD10596A807E}" destId="{3142DC97-2828-415C-9937-F30A104147F6}" srcOrd="0" destOrd="0" presId="urn:microsoft.com/office/officeart/2005/8/layout/hierarchy1"/>
    <dgm:cxn modelId="{C17E5CC1-2F98-4786-98C6-CEA9EAA44B36}" type="presParOf" srcId="{9A11EDEA-6977-497D-922F-FD10596A807E}" destId="{3AC25D66-E1F4-487E-B166-08DDDC2A0FDA}" srcOrd="1" destOrd="0" presId="urn:microsoft.com/office/officeart/2005/8/layout/hierarchy1"/>
    <dgm:cxn modelId="{3CA6197E-AD7A-4653-A636-F68F67830B39}" type="presParOf" srcId="{6F092B58-2A04-4441-B85C-7AC9C7D1B3E5}" destId="{1FC9414F-1630-4C91-BED0-CB2DC41935B6}" srcOrd="1" destOrd="0" presId="urn:microsoft.com/office/officeart/2005/8/layout/hierarchy1"/>
    <dgm:cxn modelId="{B10CF00D-2542-41CA-97E9-B1669788C417}" type="presParOf" srcId="{50AE0911-3195-437C-9119-7F816C8A5E95}" destId="{B706113B-F671-40DD-BBAB-322AE14F6488}" srcOrd="1" destOrd="0" presId="urn:microsoft.com/office/officeart/2005/8/layout/hierarchy1"/>
    <dgm:cxn modelId="{02B82411-50A8-4CDB-BBC8-E057C8484238}" type="presParOf" srcId="{B706113B-F671-40DD-BBAB-322AE14F6488}" destId="{552ED644-101E-4FE2-9EBF-1FC517A0C839}" srcOrd="0" destOrd="0" presId="urn:microsoft.com/office/officeart/2005/8/layout/hierarchy1"/>
    <dgm:cxn modelId="{F629EDB1-47D2-4184-8C34-7742AD208CFA}" type="presParOf" srcId="{552ED644-101E-4FE2-9EBF-1FC517A0C839}" destId="{343C0B6F-AB84-4647-8D12-F4F20E2875B6}" srcOrd="0" destOrd="0" presId="urn:microsoft.com/office/officeart/2005/8/layout/hierarchy1"/>
    <dgm:cxn modelId="{C79D45AB-FAAB-4FDD-BB9E-69A458865653}" type="presParOf" srcId="{552ED644-101E-4FE2-9EBF-1FC517A0C839}" destId="{44711A0E-F7D4-4839-8F69-8F00BCAD9C5F}" srcOrd="1" destOrd="0" presId="urn:microsoft.com/office/officeart/2005/8/layout/hierarchy1"/>
    <dgm:cxn modelId="{1A2FD009-BF9E-49FA-BAB6-9FDCEE20D1A6}" type="presParOf" srcId="{B706113B-F671-40DD-BBAB-322AE14F6488}" destId="{E50D9762-5E63-4AD4-BDFF-9EC3A870AD70}" srcOrd="1" destOrd="0" presId="urn:microsoft.com/office/officeart/2005/8/layout/hierarchy1"/>
    <dgm:cxn modelId="{93D2634D-6AE1-4BD2-871C-623C46913F85}" type="presParOf" srcId="{E50D9762-5E63-4AD4-BDFF-9EC3A870AD70}" destId="{0E60B450-62CE-4945-82D4-E2C344E085E1}" srcOrd="0" destOrd="0" presId="urn:microsoft.com/office/officeart/2005/8/layout/hierarchy1"/>
    <dgm:cxn modelId="{27B6A741-C1F6-44A8-8719-0305337036A7}" type="presParOf" srcId="{E50D9762-5E63-4AD4-BDFF-9EC3A870AD70}" destId="{21416203-3929-439C-985F-9ED931C6F86D}" srcOrd="1" destOrd="0" presId="urn:microsoft.com/office/officeart/2005/8/layout/hierarchy1"/>
    <dgm:cxn modelId="{C3621EA9-F243-4E51-9609-074F47263518}" type="presParOf" srcId="{21416203-3929-439C-985F-9ED931C6F86D}" destId="{FDF1F5F3-57B7-4549-BB10-12753610BCD0}" srcOrd="0" destOrd="0" presId="urn:microsoft.com/office/officeart/2005/8/layout/hierarchy1"/>
    <dgm:cxn modelId="{2E7D9D74-449C-449D-995D-AA8DB9CB739F}" type="presParOf" srcId="{FDF1F5F3-57B7-4549-BB10-12753610BCD0}" destId="{A21D24DE-3421-4081-9E9F-D30B62C5A7DA}" srcOrd="0" destOrd="0" presId="urn:microsoft.com/office/officeart/2005/8/layout/hierarchy1"/>
    <dgm:cxn modelId="{2360D27B-F1BC-4D75-AD69-2DF5C260F492}" type="presParOf" srcId="{FDF1F5F3-57B7-4549-BB10-12753610BCD0}" destId="{EE3A2CD5-60F8-4EE9-953D-C4A6F826B37C}" srcOrd="1" destOrd="0" presId="urn:microsoft.com/office/officeart/2005/8/layout/hierarchy1"/>
    <dgm:cxn modelId="{93E138D5-F981-40F9-915F-788B0D3113B4}" type="presParOf" srcId="{21416203-3929-439C-985F-9ED931C6F86D}" destId="{B391353A-4A98-4E32-B3B8-1BB7A24C59E9}" srcOrd="1" destOrd="0" presId="urn:microsoft.com/office/officeart/2005/8/layout/hierarchy1"/>
    <dgm:cxn modelId="{3ECA6AC6-4FEB-4E90-8986-7E2AB99E897A}" type="presParOf" srcId="{B391353A-4A98-4E32-B3B8-1BB7A24C59E9}" destId="{C757932D-7951-4624-82BD-C376A99BA321}" srcOrd="0" destOrd="0" presId="urn:microsoft.com/office/officeart/2005/8/layout/hierarchy1"/>
    <dgm:cxn modelId="{5326ADAA-1015-4150-B276-F591EA487543}" type="presParOf" srcId="{B391353A-4A98-4E32-B3B8-1BB7A24C59E9}" destId="{B6E00746-F1A4-499C-8355-1AB328D0909D}" srcOrd="1" destOrd="0" presId="urn:microsoft.com/office/officeart/2005/8/layout/hierarchy1"/>
    <dgm:cxn modelId="{FD6C23E8-C833-40C4-B4A8-393133E6109F}" type="presParOf" srcId="{B6E00746-F1A4-499C-8355-1AB328D0909D}" destId="{0137267E-5713-42DC-AFDC-5F762D5F8865}" srcOrd="0" destOrd="0" presId="urn:microsoft.com/office/officeart/2005/8/layout/hierarchy1"/>
    <dgm:cxn modelId="{E4BD1F65-8EA1-4B48-B263-681218707A44}" type="presParOf" srcId="{0137267E-5713-42DC-AFDC-5F762D5F8865}" destId="{11CB2A99-F7EE-49F5-B0DF-A661BAF615CD}" srcOrd="0" destOrd="0" presId="urn:microsoft.com/office/officeart/2005/8/layout/hierarchy1"/>
    <dgm:cxn modelId="{7FDAFE3C-E467-4388-9671-A33CF6B34E9A}" type="presParOf" srcId="{0137267E-5713-42DC-AFDC-5F762D5F8865}" destId="{A93C7A98-583F-4FFC-9AE9-ACF593FB5064}" srcOrd="1" destOrd="0" presId="urn:microsoft.com/office/officeart/2005/8/layout/hierarchy1"/>
    <dgm:cxn modelId="{4C06C274-F979-4A63-B1ED-25089EF73664}" type="presParOf" srcId="{B6E00746-F1A4-499C-8355-1AB328D0909D}" destId="{77A5C83E-EBBE-4670-B21F-BDC54345842B}" srcOrd="1" destOrd="0" presId="urn:microsoft.com/office/officeart/2005/8/layout/hierarchy1"/>
    <dgm:cxn modelId="{D52D3352-0565-435C-8D3A-2C4AAB78A802}" type="presParOf" srcId="{50AE0911-3195-437C-9119-7F816C8A5E95}" destId="{06241058-836F-471E-BAC0-C9A52596F67E}" srcOrd="2" destOrd="0" presId="urn:microsoft.com/office/officeart/2005/8/layout/hierarchy1"/>
    <dgm:cxn modelId="{F8F875DA-9FAE-4689-8E3F-CEBFE56106EC}" type="presParOf" srcId="{06241058-836F-471E-BAC0-C9A52596F67E}" destId="{B0D26656-1D41-4D19-82F1-9EBABF643EC7}" srcOrd="0" destOrd="0" presId="urn:microsoft.com/office/officeart/2005/8/layout/hierarchy1"/>
    <dgm:cxn modelId="{587DDFCA-6548-4F78-B8BA-48A5F49EE1DB}" type="presParOf" srcId="{B0D26656-1D41-4D19-82F1-9EBABF643EC7}" destId="{FBAE84C5-0BCF-42BD-8674-6B8BCF333134}" srcOrd="0" destOrd="0" presId="urn:microsoft.com/office/officeart/2005/8/layout/hierarchy1"/>
    <dgm:cxn modelId="{45A40A69-3441-42C7-B4B8-3A8AB7AE76AC}" type="presParOf" srcId="{B0D26656-1D41-4D19-82F1-9EBABF643EC7}" destId="{5686BD00-584B-45E0-973F-3786295AE7A8}" srcOrd="1" destOrd="0" presId="urn:microsoft.com/office/officeart/2005/8/layout/hierarchy1"/>
    <dgm:cxn modelId="{4B480EB3-D2A2-441A-8C33-9C0104556083}" type="presParOf" srcId="{06241058-836F-471E-BAC0-C9A52596F67E}" destId="{BBF63285-BA97-49E6-B6E8-0E153148EE6D}" srcOrd="1" destOrd="0" presId="urn:microsoft.com/office/officeart/2005/8/layout/hierarchy1"/>
    <dgm:cxn modelId="{E6973197-F85C-433E-A655-88128F6AA0A9}" type="presParOf" srcId="{BBF63285-BA97-49E6-B6E8-0E153148EE6D}" destId="{78A1105C-B53B-45B9-ACF8-9DD828A991DA}" srcOrd="0" destOrd="0" presId="urn:microsoft.com/office/officeart/2005/8/layout/hierarchy1"/>
    <dgm:cxn modelId="{CE5D812E-29A0-4ABC-A1B2-ACAC557AFBA0}" type="presParOf" srcId="{BBF63285-BA97-49E6-B6E8-0E153148EE6D}" destId="{E829620B-C3AC-4DA3-9E23-63587A4613EC}" srcOrd="1" destOrd="0" presId="urn:microsoft.com/office/officeart/2005/8/layout/hierarchy1"/>
    <dgm:cxn modelId="{354CB931-102A-43FF-96EE-DFF1B58D6F39}" type="presParOf" srcId="{E829620B-C3AC-4DA3-9E23-63587A4613EC}" destId="{FEB1E709-8B26-447E-959F-58216B4FD85E}" srcOrd="0" destOrd="0" presId="urn:microsoft.com/office/officeart/2005/8/layout/hierarchy1"/>
    <dgm:cxn modelId="{F665D46F-25D2-4B08-AC62-7F7559DDD59E}" type="presParOf" srcId="{FEB1E709-8B26-447E-959F-58216B4FD85E}" destId="{48EB82C6-FC62-4C56-9902-B8DDC2D85261}" srcOrd="0" destOrd="0" presId="urn:microsoft.com/office/officeart/2005/8/layout/hierarchy1"/>
    <dgm:cxn modelId="{BD58D6C8-CC51-4483-A1BA-A89CC11A63B2}" type="presParOf" srcId="{FEB1E709-8B26-447E-959F-58216B4FD85E}" destId="{50BBCECB-6377-4732-8F44-FB4C9176D9FF}" srcOrd="1" destOrd="0" presId="urn:microsoft.com/office/officeart/2005/8/layout/hierarchy1"/>
    <dgm:cxn modelId="{8FD66B6A-9912-4126-9187-FF826AB47A41}" type="presParOf" srcId="{E829620B-C3AC-4DA3-9E23-63587A4613EC}" destId="{66100288-9EEB-4794-A0CA-3CFD1C01EDB9}" srcOrd="1" destOrd="0" presId="urn:microsoft.com/office/officeart/2005/8/layout/hierarchy1"/>
    <dgm:cxn modelId="{6CDD2A36-229F-4878-95E7-311ECC973ACD}" type="presParOf" srcId="{66100288-9EEB-4794-A0CA-3CFD1C01EDB9}" destId="{94272433-050F-47EA-8C1B-9FE85CA17316}" srcOrd="0" destOrd="0" presId="urn:microsoft.com/office/officeart/2005/8/layout/hierarchy1"/>
    <dgm:cxn modelId="{0FAB46DB-E247-41A6-BD19-60B32AD95F15}" type="presParOf" srcId="{66100288-9EEB-4794-A0CA-3CFD1C01EDB9}" destId="{2C32728B-C044-4E88-8550-40BDB2B05BEC}" srcOrd="1" destOrd="0" presId="urn:microsoft.com/office/officeart/2005/8/layout/hierarchy1"/>
    <dgm:cxn modelId="{E917E8D4-6BBC-48C9-AE67-7E7E230CA7A1}" type="presParOf" srcId="{2C32728B-C044-4E88-8550-40BDB2B05BEC}" destId="{BE80245C-1D7C-4FD4-BBE9-A45ED316A1AC}" srcOrd="0" destOrd="0" presId="urn:microsoft.com/office/officeart/2005/8/layout/hierarchy1"/>
    <dgm:cxn modelId="{B044EEBE-5C95-4299-BE23-FC00AFF951A3}" type="presParOf" srcId="{BE80245C-1D7C-4FD4-BBE9-A45ED316A1AC}" destId="{154431B7-4955-47E2-A31C-EF26EDFC279C}" srcOrd="0" destOrd="0" presId="urn:microsoft.com/office/officeart/2005/8/layout/hierarchy1"/>
    <dgm:cxn modelId="{970C8A3C-3604-4FFB-B3F0-8B2266A5396B}" type="presParOf" srcId="{BE80245C-1D7C-4FD4-BBE9-A45ED316A1AC}" destId="{6615E3C8-E1E4-4C77-8C60-867150195CF6}" srcOrd="1" destOrd="0" presId="urn:microsoft.com/office/officeart/2005/8/layout/hierarchy1"/>
    <dgm:cxn modelId="{46B0BD8C-7C3E-4E04-B929-D5062A00E411}" type="presParOf" srcId="{2C32728B-C044-4E88-8550-40BDB2B05BEC}" destId="{65461300-E252-43A6-A66A-70E5847216DB}" srcOrd="1" destOrd="0" presId="urn:microsoft.com/office/officeart/2005/8/layout/hierarchy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829859-61F7-4201-8323-ABD140313E8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351C4C-72E9-4E05-8DC7-951FBBE48B55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PhongVM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434D147A-963A-4E4A-A913-C410E6C829B9}" type="parTrans" cxnId="{83C3C5AF-88F9-4206-8B46-1DD3BE4EE214}">
      <dgm:prSet/>
      <dgm:spPr/>
      <dgm:t>
        <a:bodyPr/>
        <a:lstStyle/>
        <a:p>
          <a:endParaRPr lang="en-US"/>
        </a:p>
      </dgm:t>
    </dgm:pt>
    <dgm:pt modelId="{4E4DA8F2-F873-4FAE-8DE0-E56B52C5B5AA}" type="sibTrans" cxnId="{83C3C5AF-88F9-4206-8B46-1DD3BE4EE214}">
      <dgm:prSet/>
      <dgm:spPr/>
      <dgm:t>
        <a:bodyPr/>
        <a:lstStyle/>
        <a:p>
          <a:endParaRPr lang="en-US"/>
        </a:p>
      </dgm:t>
    </dgm:pt>
    <dgm:pt modelId="{E176D4A6-23B1-45F8-8639-0521E74F02D8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ThắngVĐ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5B972C33-620B-4D06-A769-D30144C88AD2}" type="parTrans" cxnId="{CE4CB1B4-6888-46EE-860A-E1AACBC7364D}">
      <dgm:prSet/>
      <dgm:spPr/>
      <dgm:t>
        <a:bodyPr/>
        <a:lstStyle/>
        <a:p>
          <a:endParaRPr lang="en-US"/>
        </a:p>
      </dgm:t>
    </dgm:pt>
    <dgm:pt modelId="{446B8507-2614-4842-BE67-D3CAA520C94F}" type="sibTrans" cxnId="{CE4CB1B4-6888-46EE-860A-E1AACBC7364D}">
      <dgm:prSet/>
      <dgm:spPr/>
      <dgm:t>
        <a:bodyPr/>
        <a:lstStyle/>
        <a:p>
          <a:endParaRPr lang="en-US"/>
        </a:p>
      </dgm:t>
    </dgm:pt>
    <dgm:pt modelId="{A414F3A0-F3D0-48C7-BD5E-C973BD4DA5FC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HưngHĐ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C179DFEE-2BB5-43E0-ADF6-AF3A69E786FC}" type="sibTrans" cxnId="{01CEB5AF-BD2A-4C67-B375-1A59B608C007}">
      <dgm:prSet/>
      <dgm:spPr/>
      <dgm:t>
        <a:bodyPr/>
        <a:lstStyle/>
        <a:p>
          <a:endParaRPr lang="en-US"/>
        </a:p>
      </dgm:t>
    </dgm:pt>
    <dgm:pt modelId="{EDCF52CB-D464-4D7F-AB0F-B35D0BDA5651}" type="parTrans" cxnId="{01CEB5AF-BD2A-4C67-B375-1A59B608C007}">
      <dgm:prSet/>
      <dgm:spPr/>
      <dgm:t>
        <a:bodyPr/>
        <a:lstStyle/>
        <a:p>
          <a:endParaRPr lang="en-US"/>
        </a:p>
      </dgm:t>
    </dgm:pt>
    <dgm:pt modelId="{50E80EE0-A4DD-47C0-AF86-36F5A9425CC3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NguyênLK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37196A59-8A05-408E-8081-A896B92CDAE6}" type="parTrans" cxnId="{E08EDB9E-E72B-47FC-B054-F05013E35335}">
      <dgm:prSet/>
      <dgm:spPr/>
      <dgm:t>
        <a:bodyPr/>
        <a:lstStyle/>
        <a:p>
          <a:endParaRPr lang="en-US"/>
        </a:p>
      </dgm:t>
    </dgm:pt>
    <dgm:pt modelId="{120DCC16-057E-4097-80A3-06DCD7725CF4}" type="sibTrans" cxnId="{E08EDB9E-E72B-47FC-B054-F05013E35335}">
      <dgm:prSet/>
      <dgm:spPr/>
      <dgm:t>
        <a:bodyPr/>
        <a:lstStyle/>
        <a:p>
          <a:endParaRPr lang="en-US"/>
        </a:p>
      </dgm:t>
    </dgm:pt>
    <dgm:pt modelId="{CF02CACD-5214-4A46-984B-DC32F543FA4D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PhongVM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D4830123-865B-406D-A862-C0D16419462C}" type="parTrans" cxnId="{2B150C46-4247-4152-9328-0B54CA43702B}">
      <dgm:prSet/>
      <dgm:spPr/>
      <dgm:t>
        <a:bodyPr/>
        <a:lstStyle/>
        <a:p>
          <a:endParaRPr lang="en-US"/>
        </a:p>
      </dgm:t>
    </dgm:pt>
    <dgm:pt modelId="{734D32F3-A2FC-4F87-AAC7-8B4034F7C089}" type="sibTrans" cxnId="{2B150C46-4247-4152-9328-0B54CA43702B}">
      <dgm:prSet/>
      <dgm:spPr/>
      <dgm:t>
        <a:bodyPr/>
        <a:lstStyle/>
        <a:p>
          <a:endParaRPr lang="en-US"/>
        </a:p>
      </dgm:t>
    </dgm:pt>
    <dgm:pt modelId="{4AFA0BCF-3F76-4A9E-9664-7040D9CE0684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ThắngVĐ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59E1F62D-6E5A-4033-A063-F00BE8A36645}" type="parTrans" cxnId="{A230359A-72E5-4AEB-BD51-6D01FB28A070}">
      <dgm:prSet/>
      <dgm:spPr/>
      <dgm:t>
        <a:bodyPr/>
        <a:lstStyle/>
        <a:p>
          <a:endParaRPr lang="en-US"/>
        </a:p>
      </dgm:t>
    </dgm:pt>
    <dgm:pt modelId="{F052597A-91E1-4D1C-A292-AFF6BEB69735}" type="sibTrans" cxnId="{A230359A-72E5-4AEB-BD51-6D01FB28A070}">
      <dgm:prSet/>
      <dgm:spPr/>
      <dgm:t>
        <a:bodyPr/>
        <a:lstStyle/>
        <a:p>
          <a:endParaRPr lang="en-US"/>
        </a:p>
      </dgm:t>
    </dgm:pt>
    <dgm:pt modelId="{1D83D59B-98DC-4BA5-9FD2-E98B9B1E3ACD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PhongVM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9FC1897A-6480-485D-9E7D-048D0DD3ED34}" type="parTrans" cxnId="{2BD0506F-4E28-49A0-AC2F-5D1C8E4CEAE7}">
      <dgm:prSet/>
      <dgm:spPr/>
      <dgm:t>
        <a:bodyPr/>
        <a:lstStyle/>
        <a:p>
          <a:endParaRPr lang="en-US"/>
        </a:p>
      </dgm:t>
    </dgm:pt>
    <dgm:pt modelId="{7A5F4BD7-A279-49CB-A533-140E8CFB347A}" type="sibTrans" cxnId="{2BD0506F-4E28-49A0-AC2F-5D1C8E4CEAE7}">
      <dgm:prSet/>
      <dgm:spPr/>
      <dgm:t>
        <a:bodyPr/>
        <a:lstStyle/>
        <a:p>
          <a:endParaRPr lang="en-US"/>
        </a:p>
      </dgm:t>
    </dgm:pt>
    <dgm:pt modelId="{1FE07398-AF54-4D97-975B-A3A2C0058016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NguyênLK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28C6D3A4-CFA9-44A4-91EF-9DEE449B54FD}" type="parTrans" cxnId="{FC9D7D90-1ADA-431E-9257-CD62F23A7311}">
      <dgm:prSet/>
      <dgm:spPr/>
      <dgm:t>
        <a:bodyPr/>
        <a:lstStyle/>
        <a:p>
          <a:endParaRPr lang="en-US"/>
        </a:p>
      </dgm:t>
    </dgm:pt>
    <dgm:pt modelId="{BA3795BF-7F39-4E7B-AD15-C9712FC1079C}" type="sibTrans" cxnId="{FC9D7D90-1ADA-431E-9257-CD62F23A7311}">
      <dgm:prSet/>
      <dgm:spPr/>
      <dgm:t>
        <a:bodyPr/>
        <a:lstStyle/>
        <a:p>
          <a:endParaRPr lang="en-US"/>
        </a:p>
      </dgm:t>
    </dgm:pt>
    <dgm:pt modelId="{B08EDF0A-F286-4E82-8065-3B0AC5E4D9A5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HưngHĐ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4EAE041A-2C1A-4B18-B2B8-BF22937FB36B}" type="parTrans" cxnId="{88AC0845-3372-4778-8562-A5A42F842356}">
      <dgm:prSet/>
      <dgm:spPr/>
      <dgm:t>
        <a:bodyPr/>
        <a:lstStyle/>
        <a:p>
          <a:endParaRPr lang="en-US"/>
        </a:p>
      </dgm:t>
    </dgm:pt>
    <dgm:pt modelId="{5D0726C4-8EA1-46BD-90B1-02EDB34ED539}" type="sibTrans" cxnId="{88AC0845-3372-4778-8562-A5A42F842356}">
      <dgm:prSet/>
      <dgm:spPr/>
      <dgm:t>
        <a:bodyPr/>
        <a:lstStyle/>
        <a:p>
          <a:endParaRPr lang="en-US"/>
        </a:p>
      </dgm:t>
    </dgm:pt>
    <dgm:pt modelId="{C4FE5C8C-C5F0-4202-9075-A3C4D79FB02C}">
      <dgm:prSet phldrT="[Text]"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PhongVM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8B909053-67F6-4143-AEA3-012B09A34130}" type="parTrans" cxnId="{FFBE3ED4-1325-4EB0-929C-3905ADE175A6}">
      <dgm:prSet/>
      <dgm:spPr/>
      <dgm:t>
        <a:bodyPr/>
        <a:lstStyle/>
        <a:p>
          <a:endParaRPr lang="en-US"/>
        </a:p>
      </dgm:t>
    </dgm:pt>
    <dgm:pt modelId="{2E396F87-2586-4005-B8A6-9F28BDD49A4F}" type="sibTrans" cxnId="{FFBE3ED4-1325-4EB0-929C-3905ADE175A6}">
      <dgm:prSet/>
      <dgm:spPr/>
      <dgm:t>
        <a:bodyPr/>
        <a:lstStyle/>
        <a:p>
          <a:endParaRPr lang="en-US"/>
        </a:p>
      </dgm:t>
    </dgm:pt>
    <dgm:pt modelId="{D78D3523-5030-4AF5-8C8A-63ABEC2E528E}">
      <dgm:prSet phldrT="[Text]"/>
      <dgm:spPr>
        <a:solidFill>
          <a:srgbClr val="DA36AF">
            <a:alpha val="89804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YếnTT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5757562E-EC33-4594-94F4-7E7D4C8D111E}" type="parTrans" cxnId="{49935385-3B61-4DEC-963D-163236FE6EB7}">
      <dgm:prSet/>
      <dgm:spPr/>
      <dgm:t>
        <a:bodyPr/>
        <a:lstStyle/>
        <a:p>
          <a:endParaRPr lang="en-US"/>
        </a:p>
      </dgm:t>
    </dgm:pt>
    <dgm:pt modelId="{2F827FD8-D6A9-4D4A-A77B-09DF091FAB37}" type="sibTrans" cxnId="{49935385-3B61-4DEC-963D-163236FE6EB7}">
      <dgm:prSet/>
      <dgm:spPr/>
      <dgm:t>
        <a:bodyPr/>
        <a:lstStyle/>
        <a:p>
          <a:endParaRPr lang="en-US"/>
        </a:p>
      </dgm:t>
    </dgm:pt>
    <dgm:pt modelId="{1268D9A6-1C5D-4525-8BCE-F95BA0099FE2}">
      <dgm:prSet phldrT="[Text]"/>
      <dgm:spPr>
        <a:solidFill>
          <a:srgbClr val="DA36AF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DươngLTH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4A16BB1F-0A33-48F0-B90E-7BDB067E5DBF}" type="parTrans" cxnId="{C920D167-8902-447F-B704-15D39A8C068C}">
      <dgm:prSet/>
      <dgm:spPr/>
      <dgm:t>
        <a:bodyPr/>
        <a:lstStyle/>
        <a:p>
          <a:endParaRPr lang="en-US"/>
        </a:p>
      </dgm:t>
    </dgm:pt>
    <dgm:pt modelId="{F3594267-3723-4EF9-BAC2-63217F264343}" type="sibTrans" cxnId="{C920D167-8902-447F-B704-15D39A8C068C}">
      <dgm:prSet/>
      <dgm:spPr/>
      <dgm:t>
        <a:bodyPr/>
        <a:lstStyle/>
        <a:p>
          <a:endParaRPr lang="en-US"/>
        </a:p>
      </dgm:t>
    </dgm:pt>
    <dgm:pt modelId="{63C696C5-07BD-420C-8016-3E5DDE8B8832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YếnTT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053C239E-BF2B-45C5-A2D7-9A14D0E866A3}" type="parTrans" cxnId="{9FAC9FDE-7CB8-4A98-BE3B-8A729D97D333}">
      <dgm:prSet/>
      <dgm:spPr/>
    </dgm:pt>
    <dgm:pt modelId="{617BAF96-6F92-435D-802D-ED857D1D6DC6}" type="sibTrans" cxnId="{9FAC9FDE-7CB8-4A98-BE3B-8A729D97D333}">
      <dgm:prSet/>
      <dgm:spPr/>
    </dgm:pt>
    <dgm:pt modelId="{1C2627F7-A448-4AA5-96EB-2FA250463777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YếnTT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026FF09E-DBCF-486C-949F-0F7EEE49230D}" type="parTrans" cxnId="{0BFFB86E-6980-4035-9D63-9BD83E45A92E}">
      <dgm:prSet/>
      <dgm:spPr/>
    </dgm:pt>
    <dgm:pt modelId="{2C449019-D56A-4686-A70B-E63CA8F3CE85}" type="sibTrans" cxnId="{0BFFB86E-6980-4035-9D63-9BD83E45A92E}">
      <dgm:prSet/>
      <dgm:spPr/>
    </dgm:pt>
    <dgm:pt modelId="{50AE0911-3195-437C-9119-7F816C8A5E95}" type="pres">
      <dgm:prSet presAssocID="{AF829859-61F7-4201-8323-ABD140313E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3417A64-8025-4DF4-B86A-F57A74BC2319}" type="pres">
      <dgm:prSet presAssocID="{C4FE5C8C-C5F0-4202-9075-A3C4D79FB02C}" presName="hierRoot1" presStyleCnt="0"/>
      <dgm:spPr/>
    </dgm:pt>
    <dgm:pt modelId="{7B6A031D-0D3E-438E-B9E0-D75CDB256A2A}" type="pres">
      <dgm:prSet presAssocID="{C4FE5C8C-C5F0-4202-9075-A3C4D79FB02C}" presName="composite" presStyleCnt="0"/>
      <dgm:spPr/>
    </dgm:pt>
    <dgm:pt modelId="{41AC87DF-859D-456D-8A0C-3F6E4C6AC6E1}" type="pres">
      <dgm:prSet presAssocID="{C4FE5C8C-C5F0-4202-9075-A3C4D79FB02C}" presName="background" presStyleLbl="node0" presStyleIdx="0" presStyleCnt="1"/>
      <dgm:spPr/>
    </dgm:pt>
    <dgm:pt modelId="{E2E2CEF2-EA91-467F-89EE-9810B62BA7DC}" type="pres">
      <dgm:prSet presAssocID="{C4FE5C8C-C5F0-4202-9075-A3C4D79FB02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221A64-3144-44B8-99A6-68A266EF2B82}" type="pres">
      <dgm:prSet presAssocID="{C4FE5C8C-C5F0-4202-9075-A3C4D79FB02C}" presName="hierChild2" presStyleCnt="0"/>
      <dgm:spPr/>
    </dgm:pt>
    <dgm:pt modelId="{62D384A6-4D1E-4C91-B86B-0AA0996C5D63}" type="pres">
      <dgm:prSet presAssocID="{EDCF52CB-D464-4D7F-AB0F-B35D0BDA5651}" presName="Name10" presStyleLbl="parChTrans1D2" presStyleIdx="0" presStyleCnt="4"/>
      <dgm:spPr/>
      <dgm:t>
        <a:bodyPr/>
        <a:lstStyle/>
        <a:p>
          <a:endParaRPr lang="en-US"/>
        </a:p>
      </dgm:t>
    </dgm:pt>
    <dgm:pt modelId="{8D5ABC5C-8523-4DCA-8C32-24BBA69B4EDE}" type="pres">
      <dgm:prSet presAssocID="{A414F3A0-F3D0-48C7-BD5E-C973BD4DA5FC}" presName="hierRoot2" presStyleCnt="0"/>
      <dgm:spPr/>
    </dgm:pt>
    <dgm:pt modelId="{63BABA2A-CF65-47F8-86BD-72F60CA1D893}" type="pres">
      <dgm:prSet presAssocID="{A414F3A0-F3D0-48C7-BD5E-C973BD4DA5FC}" presName="composite2" presStyleCnt="0"/>
      <dgm:spPr/>
    </dgm:pt>
    <dgm:pt modelId="{09A45363-90FF-410E-8416-5384626D2D19}" type="pres">
      <dgm:prSet presAssocID="{A414F3A0-F3D0-48C7-BD5E-C973BD4DA5FC}" presName="background2" presStyleLbl="node2" presStyleIdx="0" presStyleCnt="4"/>
      <dgm:spPr/>
    </dgm:pt>
    <dgm:pt modelId="{2A9EA194-D71D-4004-A3E0-9175E3AD804A}" type="pres">
      <dgm:prSet presAssocID="{A414F3A0-F3D0-48C7-BD5E-C973BD4DA5F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F521B-D0EA-45AC-BCD5-4B0551763555}" type="pres">
      <dgm:prSet presAssocID="{A414F3A0-F3D0-48C7-BD5E-C973BD4DA5FC}" presName="hierChild3" presStyleCnt="0"/>
      <dgm:spPr/>
    </dgm:pt>
    <dgm:pt modelId="{9CF20209-245F-4EDA-9764-33CBDD2D501E}" type="pres">
      <dgm:prSet presAssocID="{434D147A-963A-4E4A-A913-C410E6C829B9}" presName="Name17" presStyleLbl="parChTrans1D3" presStyleIdx="0" presStyleCnt="9"/>
      <dgm:spPr/>
      <dgm:t>
        <a:bodyPr/>
        <a:lstStyle/>
        <a:p>
          <a:endParaRPr lang="en-US"/>
        </a:p>
      </dgm:t>
    </dgm:pt>
    <dgm:pt modelId="{FE6A1CD9-5FE3-4FC4-9C1F-62E75B895081}" type="pres">
      <dgm:prSet presAssocID="{DD351C4C-72E9-4E05-8DC7-951FBBE48B55}" presName="hierRoot3" presStyleCnt="0"/>
      <dgm:spPr/>
    </dgm:pt>
    <dgm:pt modelId="{19AE87F5-4AF1-4B4D-A5B0-5B2B9B9BFD11}" type="pres">
      <dgm:prSet presAssocID="{DD351C4C-72E9-4E05-8DC7-951FBBE48B55}" presName="composite3" presStyleCnt="0"/>
      <dgm:spPr/>
    </dgm:pt>
    <dgm:pt modelId="{29A602F0-612B-4619-A605-81BEB9EB63EA}" type="pres">
      <dgm:prSet presAssocID="{DD351C4C-72E9-4E05-8DC7-951FBBE48B55}" presName="background3" presStyleLbl="node3" presStyleIdx="0" presStyleCnt="9"/>
      <dgm:spPr/>
    </dgm:pt>
    <dgm:pt modelId="{5ECD72DD-A15C-44EA-A5DF-3D6DCF4BF897}" type="pres">
      <dgm:prSet presAssocID="{DD351C4C-72E9-4E05-8DC7-951FBBE48B55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40B91A-C0DA-45E7-97BA-D81EEFB59140}" type="pres">
      <dgm:prSet presAssocID="{DD351C4C-72E9-4E05-8DC7-951FBBE48B55}" presName="hierChild4" presStyleCnt="0"/>
      <dgm:spPr/>
    </dgm:pt>
    <dgm:pt modelId="{54298CE8-D607-4EF1-99DB-56E778E6E051}" type="pres">
      <dgm:prSet presAssocID="{5B972C33-620B-4D06-A769-D30144C88AD2}" presName="Name17" presStyleLbl="parChTrans1D3" presStyleIdx="1" presStyleCnt="9"/>
      <dgm:spPr/>
      <dgm:t>
        <a:bodyPr/>
        <a:lstStyle/>
        <a:p>
          <a:endParaRPr lang="en-US"/>
        </a:p>
      </dgm:t>
    </dgm:pt>
    <dgm:pt modelId="{C5C568B7-4B31-4058-B70E-14C261AFC65C}" type="pres">
      <dgm:prSet presAssocID="{E176D4A6-23B1-45F8-8639-0521E74F02D8}" presName="hierRoot3" presStyleCnt="0"/>
      <dgm:spPr/>
    </dgm:pt>
    <dgm:pt modelId="{634211A4-9E92-4BB3-AF06-C6AD4141FB5F}" type="pres">
      <dgm:prSet presAssocID="{E176D4A6-23B1-45F8-8639-0521E74F02D8}" presName="composite3" presStyleCnt="0"/>
      <dgm:spPr/>
    </dgm:pt>
    <dgm:pt modelId="{132DB6EA-FA51-4876-9DEE-F086ECA9C32A}" type="pres">
      <dgm:prSet presAssocID="{E176D4A6-23B1-45F8-8639-0521E74F02D8}" presName="background3" presStyleLbl="node3" presStyleIdx="1" presStyleCnt="9"/>
      <dgm:spPr/>
    </dgm:pt>
    <dgm:pt modelId="{D44BB619-B5EC-4378-9406-0D139ECCE68B}" type="pres">
      <dgm:prSet presAssocID="{E176D4A6-23B1-45F8-8639-0521E74F02D8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DD74C-E4F6-4390-8108-DFE87B8BF1F9}" type="pres">
      <dgm:prSet presAssocID="{E176D4A6-23B1-45F8-8639-0521E74F02D8}" presName="hierChild4" presStyleCnt="0"/>
      <dgm:spPr/>
    </dgm:pt>
    <dgm:pt modelId="{BBB183F3-7B4F-4580-9BC4-B55C041C5063}" type="pres">
      <dgm:prSet presAssocID="{37196A59-8A05-408E-8081-A896B92CDAE6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12C5BD5-BD42-47B2-A653-FADBD6E845E6}" type="pres">
      <dgm:prSet presAssocID="{50E80EE0-A4DD-47C0-AF86-36F5A9425CC3}" presName="hierRoot2" presStyleCnt="0"/>
      <dgm:spPr/>
    </dgm:pt>
    <dgm:pt modelId="{17965762-7990-49E1-9686-86B4DBEDE020}" type="pres">
      <dgm:prSet presAssocID="{50E80EE0-A4DD-47C0-AF86-36F5A9425CC3}" presName="composite2" presStyleCnt="0"/>
      <dgm:spPr/>
    </dgm:pt>
    <dgm:pt modelId="{231F7E50-8598-4090-9D1C-14CBCB0AC042}" type="pres">
      <dgm:prSet presAssocID="{50E80EE0-A4DD-47C0-AF86-36F5A9425CC3}" presName="background2" presStyleLbl="node2" presStyleIdx="1" presStyleCnt="4"/>
      <dgm:spPr/>
    </dgm:pt>
    <dgm:pt modelId="{892C6C42-5060-433C-9DD2-2286DE0167C2}" type="pres">
      <dgm:prSet presAssocID="{50E80EE0-A4DD-47C0-AF86-36F5A9425CC3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89B2E4-39F2-44A1-9D4F-3975D0BEF01C}" type="pres">
      <dgm:prSet presAssocID="{50E80EE0-A4DD-47C0-AF86-36F5A9425CC3}" presName="hierChild3" presStyleCnt="0"/>
      <dgm:spPr/>
    </dgm:pt>
    <dgm:pt modelId="{1B3ED58B-D34A-44D0-9577-E58646AC7A19}" type="pres">
      <dgm:prSet presAssocID="{D4830123-865B-406D-A862-C0D16419462C}" presName="Name17" presStyleLbl="parChTrans1D3" presStyleIdx="2" presStyleCnt="9"/>
      <dgm:spPr/>
      <dgm:t>
        <a:bodyPr/>
        <a:lstStyle/>
        <a:p>
          <a:endParaRPr lang="en-US"/>
        </a:p>
      </dgm:t>
    </dgm:pt>
    <dgm:pt modelId="{581384E6-7AA1-4B74-9627-C312197539F5}" type="pres">
      <dgm:prSet presAssocID="{CF02CACD-5214-4A46-984B-DC32F543FA4D}" presName="hierRoot3" presStyleCnt="0"/>
      <dgm:spPr/>
    </dgm:pt>
    <dgm:pt modelId="{9EB78029-A669-4040-B0A8-171710DA6489}" type="pres">
      <dgm:prSet presAssocID="{CF02CACD-5214-4A46-984B-DC32F543FA4D}" presName="composite3" presStyleCnt="0"/>
      <dgm:spPr/>
    </dgm:pt>
    <dgm:pt modelId="{B3CC3B55-A248-479E-BDA0-8B119091B116}" type="pres">
      <dgm:prSet presAssocID="{CF02CACD-5214-4A46-984B-DC32F543FA4D}" presName="background3" presStyleLbl="node3" presStyleIdx="2" presStyleCnt="9"/>
      <dgm:spPr/>
    </dgm:pt>
    <dgm:pt modelId="{11628CE3-4FE4-4A63-9E6F-3C23CDD49E54}" type="pres">
      <dgm:prSet presAssocID="{CF02CACD-5214-4A46-984B-DC32F543FA4D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A88BF0-E0C4-413C-80B9-BD3E2F4FECB1}" type="pres">
      <dgm:prSet presAssocID="{CF02CACD-5214-4A46-984B-DC32F543FA4D}" presName="hierChild4" presStyleCnt="0"/>
      <dgm:spPr/>
    </dgm:pt>
    <dgm:pt modelId="{8CF190DC-55BF-4F5C-9A2F-88258F63CAFE}" type="pres">
      <dgm:prSet presAssocID="{053C239E-BF2B-45C5-A2D7-9A14D0E866A3}" presName="Name17" presStyleLbl="parChTrans1D3" presStyleIdx="3" presStyleCnt="9"/>
      <dgm:spPr/>
    </dgm:pt>
    <dgm:pt modelId="{84A5E146-83F6-49C2-89E3-A1AD808C63AE}" type="pres">
      <dgm:prSet presAssocID="{63C696C5-07BD-420C-8016-3E5DDE8B8832}" presName="hierRoot3" presStyleCnt="0"/>
      <dgm:spPr/>
    </dgm:pt>
    <dgm:pt modelId="{3B89A7C7-87BD-457E-A0F8-9C99F65E84BF}" type="pres">
      <dgm:prSet presAssocID="{63C696C5-07BD-420C-8016-3E5DDE8B8832}" presName="composite3" presStyleCnt="0"/>
      <dgm:spPr/>
    </dgm:pt>
    <dgm:pt modelId="{1A89049A-5504-430F-8BF5-7C03D6330046}" type="pres">
      <dgm:prSet presAssocID="{63C696C5-07BD-420C-8016-3E5DDE8B8832}" presName="background3" presStyleLbl="node3" presStyleIdx="3" presStyleCnt="9"/>
      <dgm:spPr/>
    </dgm:pt>
    <dgm:pt modelId="{190029D3-CF5D-4F20-906E-7ABEAD252E9E}" type="pres">
      <dgm:prSet presAssocID="{63C696C5-07BD-420C-8016-3E5DDE8B8832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F9DBE1-9979-41AB-8747-7C4F4F19D3CA}" type="pres">
      <dgm:prSet presAssocID="{63C696C5-07BD-420C-8016-3E5DDE8B8832}" presName="hierChild4" presStyleCnt="0"/>
      <dgm:spPr/>
    </dgm:pt>
    <dgm:pt modelId="{F11E8542-670B-4C31-9321-CE1749F6A240}" type="pres">
      <dgm:prSet presAssocID="{59E1F62D-6E5A-4033-A063-F00BE8A36645}" presName="Name10" presStyleLbl="parChTrans1D2" presStyleIdx="2" presStyleCnt="4"/>
      <dgm:spPr/>
      <dgm:t>
        <a:bodyPr/>
        <a:lstStyle/>
        <a:p>
          <a:endParaRPr lang="en-US"/>
        </a:p>
      </dgm:t>
    </dgm:pt>
    <dgm:pt modelId="{EBBD0B80-74ED-4AB2-9005-4A8E53EB22CA}" type="pres">
      <dgm:prSet presAssocID="{4AFA0BCF-3F76-4A9E-9664-7040D9CE0684}" presName="hierRoot2" presStyleCnt="0"/>
      <dgm:spPr/>
    </dgm:pt>
    <dgm:pt modelId="{938A9991-E987-46BF-8CEC-C8A77EA834C0}" type="pres">
      <dgm:prSet presAssocID="{4AFA0BCF-3F76-4A9E-9664-7040D9CE0684}" presName="composite2" presStyleCnt="0"/>
      <dgm:spPr/>
    </dgm:pt>
    <dgm:pt modelId="{98BFD3C5-31B2-4AA9-90B8-E09186227960}" type="pres">
      <dgm:prSet presAssocID="{4AFA0BCF-3F76-4A9E-9664-7040D9CE0684}" presName="background2" presStyleLbl="node2" presStyleIdx="2" presStyleCnt="4"/>
      <dgm:spPr/>
    </dgm:pt>
    <dgm:pt modelId="{1EB26671-3605-41EF-81D5-2B5EC94C22CD}" type="pres">
      <dgm:prSet presAssocID="{4AFA0BCF-3F76-4A9E-9664-7040D9CE0684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E4EB3B-9066-4CE5-A7B4-4DFBBCFE1302}" type="pres">
      <dgm:prSet presAssocID="{4AFA0BCF-3F76-4A9E-9664-7040D9CE0684}" presName="hierChild3" presStyleCnt="0"/>
      <dgm:spPr/>
    </dgm:pt>
    <dgm:pt modelId="{46137AA4-6786-4C01-A081-9B0DA8B28B5C}" type="pres">
      <dgm:prSet presAssocID="{9FC1897A-6480-485D-9E7D-048D0DD3ED34}" presName="Name17" presStyleLbl="parChTrans1D3" presStyleIdx="4" presStyleCnt="9"/>
      <dgm:spPr/>
      <dgm:t>
        <a:bodyPr/>
        <a:lstStyle/>
        <a:p>
          <a:endParaRPr lang="en-US"/>
        </a:p>
      </dgm:t>
    </dgm:pt>
    <dgm:pt modelId="{2133F7F7-C7BB-47DD-935C-1CB94D7D1D72}" type="pres">
      <dgm:prSet presAssocID="{1D83D59B-98DC-4BA5-9FD2-E98B9B1E3ACD}" presName="hierRoot3" presStyleCnt="0"/>
      <dgm:spPr/>
    </dgm:pt>
    <dgm:pt modelId="{22C0B05D-7E0E-4467-973B-15DB4E1F4FDB}" type="pres">
      <dgm:prSet presAssocID="{1D83D59B-98DC-4BA5-9FD2-E98B9B1E3ACD}" presName="composite3" presStyleCnt="0"/>
      <dgm:spPr/>
    </dgm:pt>
    <dgm:pt modelId="{93EBB00C-A530-4F32-97E6-709AFD6597E9}" type="pres">
      <dgm:prSet presAssocID="{1D83D59B-98DC-4BA5-9FD2-E98B9B1E3ACD}" presName="background3" presStyleLbl="node3" presStyleIdx="4" presStyleCnt="9"/>
      <dgm:spPr/>
    </dgm:pt>
    <dgm:pt modelId="{AA9179AC-72FA-4C01-BB7C-497E14465A99}" type="pres">
      <dgm:prSet presAssocID="{1D83D59B-98DC-4BA5-9FD2-E98B9B1E3ACD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D38ABD-5032-4336-90C5-AD39582B773A}" type="pres">
      <dgm:prSet presAssocID="{1D83D59B-98DC-4BA5-9FD2-E98B9B1E3ACD}" presName="hierChild4" presStyleCnt="0"/>
      <dgm:spPr/>
    </dgm:pt>
    <dgm:pt modelId="{94272433-050F-47EA-8C1B-9FE85CA17316}" type="pres">
      <dgm:prSet presAssocID="{28C6D3A4-CFA9-44A4-91EF-9DEE449B54FD}" presName="Name17" presStyleLbl="parChTrans1D3" presStyleIdx="5" presStyleCnt="9"/>
      <dgm:spPr/>
      <dgm:t>
        <a:bodyPr/>
        <a:lstStyle/>
        <a:p>
          <a:endParaRPr lang="en-US"/>
        </a:p>
      </dgm:t>
    </dgm:pt>
    <dgm:pt modelId="{2C32728B-C044-4E88-8550-40BDB2B05BEC}" type="pres">
      <dgm:prSet presAssocID="{1FE07398-AF54-4D97-975B-A3A2C0058016}" presName="hierRoot3" presStyleCnt="0"/>
      <dgm:spPr/>
    </dgm:pt>
    <dgm:pt modelId="{BE80245C-1D7C-4FD4-BBE9-A45ED316A1AC}" type="pres">
      <dgm:prSet presAssocID="{1FE07398-AF54-4D97-975B-A3A2C0058016}" presName="composite3" presStyleCnt="0"/>
      <dgm:spPr/>
    </dgm:pt>
    <dgm:pt modelId="{154431B7-4955-47E2-A31C-EF26EDFC279C}" type="pres">
      <dgm:prSet presAssocID="{1FE07398-AF54-4D97-975B-A3A2C0058016}" presName="background3" presStyleLbl="node3" presStyleIdx="5" presStyleCnt="9"/>
      <dgm:spPr/>
    </dgm:pt>
    <dgm:pt modelId="{6615E3C8-E1E4-4C77-8C60-867150195CF6}" type="pres">
      <dgm:prSet presAssocID="{1FE07398-AF54-4D97-975B-A3A2C0058016}" presName="text3" presStyleLbl="fgAcc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461300-E252-43A6-A66A-70E5847216DB}" type="pres">
      <dgm:prSet presAssocID="{1FE07398-AF54-4D97-975B-A3A2C0058016}" presName="hierChild4" presStyleCnt="0"/>
      <dgm:spPr/>
    </dgm:pt>
    <dgm:pt modelId="{536711E3-A80A-449E-B48D-F5FC6634461D}" type="pres">
      <dgm:prSet presAssocID="{4EAE041A-2C1A-4B18-B2B8-BF22937FB36B}" presName="Name17" presStyleLbl="parChTrans1D3" presStyleIdx="6" presStyleCnt="9"/>
      <dgm:spPr/>
      <dgm:t>
        <a:bodyPr/>
        <a:lstStyle/>
        <a:p>
          <a:endParaRPr lang="en-US"/>
        </a:p>
      </dgm:t>
    </dgm:pt>
    <dgm:pt modelId="{3408C42B-3A85-4734-A553-0D94E149DB9E}" type="pres">
      <dgm:prSet presAssocID="{B08EDF0A-F286-4E82-8065-3B0AC5E4D9A5}" presName="hierRoot3" presStyleCnt="0"/>
      <dgm:spPr/>
    </dgm:pt>
    <dgm:pt modelId="{8B8AA2C8-1281-41EA-BC1E-7726824782D8}" type="pres">
      <dgm:prSet presAssocID="{B08EDF0A-F286-4E82-8065-3B0AC5E4D9A5}" presName="composite3" presStyleCnt="0"/>
      <dgm:spPr/>
    </dgm:pt>
    <dgm:pt modelId="{6AE09336-FD27-4347-B366-7BAEBB03AE82}" type="pres">
      <dgm:prSet presAssocID="{B08EDF0A-F286-4E82-8065-3B0AC5E4D9A5}" presName="background3" presStyleLbl="node3" presStyleIdx="6" presStyleCnt="9"/>
      <dgm:spPr/>
    </dgm:pt>
    <dgm:pt modelId="{4873AE97-C020-4FCC-85D0-2A8AA08A1EE7}" type="pres">
      <dgm:prSet presAssocID="{B08EDF0A-F286-4E82-8065-3B0AC5E4D9A5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0D8464-459F-4286-8FCD-C6F30C7FD64B}" type="pres">
      <dgm:prSet presAssocID="{B08EDF0A-F286-4E82-8065-3B0AC5E4D9A5}" presName="hierChild4" presStyleCnt="0"/>
      <dgm:spPr/>
    </dgm:pt>
    <dgm:pt modelId="{08944219-5135-414B-9E47-A9E57E91536A}" type="pres">
      <dgm:prSet presAssocID="{026FF09E-DBCF-486C-949F-0F7EEE49230D}" presName="Name17" presStyleLbl="parChTrans1D3" presStyleIdx="7" presStyleCnt="9"/>
      <dgm:spPr/>
    </dgm:pt>
    <dgm:pt modelId="{512D6CDC-7EB3-456F-85A2-FE96099AB4D4}" type="pres">
      <dgm:prSet presAssocID="{1C2627F7-A448-4AA5-96EB-2FA250463777}" presName="hierRoot3" presStyleCnt="0"/>
      <dgm:spPr/>
    </dgm:pt>
    <dgm:pt modelId="{40B3B295-C2D2-4BA5-8DE8-D26BE285BB6A}" type="pres">
      <dgm:prSet presAssocID="{1C2627F7-A448-4AA5-96EB-2FA250463777}" presName="composite3" presStyleCnt="0"/>
      <dgm:spPr/>
    </dgm:pt>
    <dgm:pt modelId="{5706623D-2CC6-4897-8122-2A1A8E8EFF35}" type="pres">
      <dgm:prSet presAssocID="{1C2627F7-A448-4AA5-96EB-2FA250463777}" presName="background3" presStyleLbl="node3" presStyleIdx="7" presStyleCnt="9"/>
      <dgm:spPr/>
    </dgm:pt>
    <dgm:pt modelId="{798F6B39-52BD-410A-BC57-4520A5F482F8}" type="pres">
      <dgm:prSet presAssocID="{1C2627F7-A448-4AA5-96EB-2FA250463777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4CC64-DF94-48EF-A06E-B5968C506B58}" type="pres">
      <dgm:prSet presAssocID="{1C2627F7-A448-4AA5-96EB-2FA250463777}" presName="hierChild4" presStyleCnt="0"/>
      <dgm:spPr/>
    </dgm:pt>
    <dgm:pt modelId="{99053230-842C-47DC-A3CE-0DFCE161DD0D}" type="pres">
      <dgm:prSet presAssocID="{5757562E-EC33-4594-94F4-7E7D4C8D111E}" presName="Name10" presStyleLbl="parChTrans1D2" presStyleIdx="3" presStyleCnt="4"/>
      <dgm:spPr/>
      <dgm:t>
        <a:bodyPr/>
        <a:lstStyle/>
        <a:p>
          <a:endParaRPr lang="en-US"/>
        </a:p>
      </dgm:t>
    </dgm:pt>
    <dgm:pt modelId="{691731E6-AF1D-492F-ABC5-594956B61865}" type="pres">
      <dgm:prSet presAssocID="{D78D3523-5030-4AF5-8C8A-63ABEC2E528E}" presName="hierRoot2" presStyleCnt="0"/>
      <dgm:spPr/>
    </dgm:pt>
    <dgm:pt modelId="{B3FA8080-CC01-4ACE-A7F5-3857FCC58138}" type="pres">
      <dgm:prSet presAssocID="{D78D3523-5030-4AF5-8C8A-63ABEC2E528E}" presName="composite2" presStyleCnt="0"/>
      <dgm:spPr/>
    </dgm:pt>
    <dgm:pt modelId="{94B1AC97-30F1-499E-A7B4-B87DDBE371B1}" type="pres">
      <dgm:prSet presAssocID="{D78D3523-5030-4AF5-8C8A-63ABEC2E528E}" presName="background2" presStyleLbl="node2" presStyleIdx="3" presStyleCnt="4"/>
      <dgm:spPr/>
    </dgm:pt>
    <dgm:pt modelId="{665FF436-E6A1-4DEF-B412-BDBD9FCFA2A2}" type="pres">
      <dgm:prSet presAssocID="{D78D3523-5030-4AF5-8C8A-63ABEC2E528E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BEE065-21FC-4AA6-9032-5EC60D6E2F68}" type="pres">
      <dgm:prSet presAssocID="{D78D3523-5030-4AF5-8C8A-63ABEC2E528E}" presName="hierChild3" presStyleCnt="0"/>
      <dgm:spPr/>
    </dgm:pt>
    <dgm:pt modelId="{15393D26-DABA-4FB9-90DA-2700D2CCBB60}" type="pres">
      <dgm:prSet presAssocID="{4A16BB1F-0A33-48F0-B90E-7BDB067E5DBF}" presName="Name17" presStyleLbl="parChTrans1D3" presStyleIdx="8" presStyleCnt="9"/>
      <dgm:spPr/>
      <dgm:t>
        <a:bodyPr/>
        <a:lstStyle/>
        <a:p>
          <a:endParaRPr lang="en-US"/>
        </a:p>
      </dgm:t>
    </dgm:pt>
    <dgm:pt modelId="{B8B13942-BA20-49EB-80D5-A1F1D20781DD}" type="pres">
      <dgm:prSet presAssocID="{1268D9A6-1C5D-4525-8BCE-F95BA0099FE2}" presName="hierRoot3" presStyleCnt="0"/>
      <dgm:spPr/>
    </dgm:pt>
    <dgm:pt modelId="{C94059DB-2AE1-4D47-B234-1EDCC19D1D45}" type="pres">
      <dgm:prSet presAssocID="{1268D9A6-1C5D-4525-8BCE-F95BA0099FE2}" presName="composite3" presStyleCnt="0"/>
      <dgm:spPr/>
    </dgm:pt>
    <dgm:pt modelId="{3C69D9D9-0BEA-4613-A5F4-B78C8A66307D}" type="pres">
      <dgm:prSet presAssocID="{1268D9A6-1C5D-4525-8BCE-F95BA0099FE2}" presName="background3" presStyleLbl="node3" presStyleIdx="8" presStyleCnt="9"/>
      <dgm:spPr/>
    </dgm:pt>
    <dgm:pt modelId="{DDC8F10D-32D0-48B7-9A78-9483E263C534}" type="pres">
      <dgm:prSet presAssocID="{1268D9A6-1C5D-4525-8BCE-F95BA0099FE2}" presName="text3" presStyleLbl="fgAcc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6E3783-7CFE-47F9-A4F2-628036AC26E2}" type="pres">
      <dgm:prSet presAssocID="{1268D9A6-1C5D-4525-8BCE-F95BA0099FE2}" presName="hierChild4" presStyleCnt="0"/>
      <dgm:spPr/>
    </dgm:pt>
  </dgm:ptLst>
  <dgm:cxnLst>
    <dgm:cxn modelId="{DFEFD675-B35F-46FA-829D-F1779470C706}" type="presOf" srcId="{B08EDF0A-F286-4E82-8065-3B0AC5E4D9A5}" destId="{4873AE97-C020-4FCC-85D0-2A8AA08A1EE7}" srcOrd="0" destOrd="0" presId="urn:microsoft.com/office/officeart/2005/8/layout/hierarchy1"/>
    <dgm:cxn modelId="{4CDA8B8A-940A-431A-AA1A-B56EAA81B0A8}" type="presOf" srcId="{50E80EE0-A4DD-47C0-AF86-36F5A9425CC3}" destId="{892C6C42-5060-433C-9DD2-2286DE0167C2}" srcOrd="0" destOrd="0" presId="urn:microsoft.com/office/officeart/2005/8/layout/hierarchy1"/>
    <dgm:cxn modelId="{AC21D35A-E713-4210-B5E4-34B07DC6DED8}" type="presOf" srcId="{4A16BB1F-0A33-48F0-B90E-7BDB067E5DBF}" destId="{15393D26-DABA-4FB9-90DA-2700D2CCBB60}" srcOrd="0" destOrd="0" presId="urn:microsoft.com/office/officeart/2005/8/layout/hierarchy1"/>
    <dgm:cxn modelId="{25678C81-7DD8-4C58-A60E-D139DB8CD9E1}" type="presOf" srcId="{D4830123-865B-406D-A862-C0D16419462C}" destId="{1B3ED58B-D34A-44D0-9577-E58646AC7A19}" srcOrd="0" destOrd="0" presId="urn:microsoft.com/office/officeart/2005/8/layout/hierarchy1"/>
    <dgm:cxn modelId="{01CEB5AF-BD2A-4C67-B375-1A59B608C007}" srcId="{C4FE5C8C-C5F0-4202-9075-A3C4D79FB02C}" destId="{A414F3A0-F3D0-48C7-BD5E-C973BD4DA5FC}" srcOrd="0" destOrd="0" parTransId="{EDCF52CB-D464-4D7F-AB0F-B35D0BDA5651}" sibTransId="{C179DFEE-2BB5-43E0-ADF6-AF3A69E786FC}"/>
    <dgm:cxn modelId="{EA74CE0A-1C2B-436E-BE25-B69450958013}" type="presOf" srcId="{CF02CACD-5214-4A46-984B-DC32F543FA4D}" destId="{11628CE3-4FE4-4A63-9E6F-3C23CDD49E54}" srcOrd="0" destOrd="0" presId="urn:microsoft.com/office/officeart/2005/8/layout/hierarchy1"/>
    <dgm:cxn modelId="{2B150C46-4247-4152-9328-0B54CA43702B}" srcId="{50E80EE0-A4DD-47C0-AF86-36F5A9425CC3}" destId="{CF02CACD-5214-4A46-984B-DC32F543FA4D}" srcOrd="0" destOrd="0" parTransId="{D4830123-865B-406D-A862-C0D16419462C}" sibTransId="{734D32F3-A2FC-4F87-AAC7-8B4034F7C089}"/>
    <dgm:cxn modelId="{7A4736F5-E08E-4679-BA68-87A5269F8D89}" type="presOf" srcId="{1268D9A6-1C5D-4525-8BCE-F95BA0099FE2}" destId="{DDC8F10D-32D0-48B7-9A78-9483E263C534}" srcOrd="0" destOrd="0" presId="urn:microsoft.com/office/officeart/2005/8/layout/hierarchy1"/>
    <dgm:cxn modelId="{49935385-3B61-4DEC-963D-163236FE6EB7}" srcId="{C4FE5C8C-C5F0-4202-9075-A3C4D79FB02C}" destId="{D78D3523-5030-4AF5-8C8A-63ABEC2E528E}" srcOrd="3" destOrd="0" parTransId="{5757562E-EC33-4594-94F4-7E7D4C8D111E}" sibTransId="{2F827FD8-D6A9-4D4A-A77B-09DF091FAB37}"/>
    <dgm:cxn modelId="{954B53D5-FA35-4764-842F-87A6A1337AB6}" type="presOf" srcId="{C4FE5C8C-C5F0-4202-9075-A3C4D79FB02C}" destId="{E2E2CEF2-EA91-467F-89EE-9810B62BA7DC}" srcOrd="0" destOrd="0" presId="urn:microsoft.com/office/officeart/2005/8/layout/hierarchy1"/>
    <dgm:cxn modelId="{15487858-AA27-4254-90AA-8EDFD34EEA48}" type="presOf" srcId="{E176D4A6-23B1-45F8-8639-0521E74F02D8}" destId="{D44BB619-B5EC-4378-9406-0D139ECCE68B}" srcOrd="0" destOrd="0" presId="urn:microsoft.com/office/officeart/2005/8/layout/hierarchy1"/>
    <dgm:cxn modelId="{31704396-2C07-4074-9C49-1053145576AE}" type="presOf" srcId="{4AFA0BCF-3F76-4A9E-9664-7040D9CE0684}" destId="{1EB26671-3605-41EF-81D5-2B5EC94C22CD}" srcOrd="0" destOrd="0" presId="urn:microsoft.com/office/officeart/2005/8/layout/hierarchy1"/>
    <dgm:cxn modelId="{59174B3E-CCB9-4655-8540-DE2F87DCDB80}" type="presOf" srcId="{1D83D59B-98DC-4BA5-9FD2-E98B9B1E3ACD}" destId="{AA9179AC-72FA-4C01-BB7C-497E14465A99}" srcOrd="0" destOrd="0" presId="urn:microsoft.com/office/officeart/2005/8/layout/hierarchy1"/>
    <dgm:cxn modelId="{9E1C9B3C-335B-4441-BF42-7D18AF93A038}" type="presOf" srcId="{28C6D3A4-CFA9-44A4-91EF-9DEE449B54FD}" destId="{94272433-050F-47EA-8C1B-9FE85CA17316}" srcOrd="0" destOrd="0" presId="urn:microsoft.com/office/officeart/2005/8/layout/hierarchy1"/>
    <dgm:cxn modelId="{37A6415B-36CB-46BA-9D39-ED07D4CCDC7A}" type="presOf" srcId="{5B972C33-620B-4D06-A769-D30144C88AD2}" destId="{54298CE8-D607-4EF1-99DB-56E778E6E051}" srcOrd="0" destOrd="0" presId="urn:microsoft.com/office/officeart/2005/8/layout/hierarchy1"/>
    <dgm:cxn modelId="{F90717E3-4AD1-49F6-8850-2EB3586416C0}" type="presOf" srcId="{37196A59-8A05-408E-8081-A896B92CDAE6}" destId="{BBB183F3-7B4F-4580-9BC4-B55C041C5063}" srcOrd="0" destOrd="0" presId="urn:microsoft.com/office/officeart/2005/8/layout/hierarchy1"/>
    <dgm:cxn modelId="{0BFFB86E-6980-4035-9D63-9BD83E45A92E}" srcId="{4AFA0BCF-3F76-4A9E-9664-7040D9CE0684}" destId="{1C2627F7-A448-4AA5-96EB-2FA250463777}" srcOrd="3" destOrd="0" parTransId="{026FF09E-DBCF-486C-949F-0F7EEE49230D}" sibTransId="{2C449019-D56A-4686-A70B-E63CA8F3CE85}"/>
    <dgm:cxn modelId="{A230359A-72E5-4AEB-BD51-6D01FB28A070}" srcId="{C4FE5C8C-C5F0-4202-9075-A3C4D79FB02C}" destId="{4AFA0BCF-3F76-4A9E-9664-7040D9CE0684}" srcOrd="2" destOrd="0" parTransId="{59E1F62D-6E5A-4033-A063-F00BE8A36645}" sibTransId="{F052597A-91E1-4D1C-A292-AFF6BEB69735}"/>
    <dgm:cxn modelId="{FC9D7D90-1ADA-431E-9257-CD62F23A7311}" srcId="{4AFA0BCF-3F76-4A9E-9664-7040D9CE0684}" destId="{1FE07398-AF54-4D97-975B-A3A2C0058016}" srcOrd="1" destOrd="0" parTransId="{28C6D3A4-CFA9-44A4-91EF-9DEE449B54FD}" sibTransId="{BA3795BF-7F39-4E7B-AD15-C9712FC1079C}"/>
    <dgm:cxn modelId="{CE4CB1B4-6888-46EE-860A-E1AACBC7364D}" srcId="{A414F3A0-F3D0-48C7-BD5E-C973BD4DA5FC}" destId="{E176D4A6-23B1-45F8-8639-0521E74F02D8}" srcOrd="1" destOrd="0" parTransId="{5B972C33-620B-4D06-A769-D30144C88AD2}" sibTransId="{446B8507-2614-4842-BE67-D3CAA520C94F}"/>
    <dgm:cxn modelId="{3CD4F185-507C-4029-87FB-840AB98E1FB1}" type="presOf" srcId="{D78D3523-5030-4AF5-8C8A-63ABEC2E528E}" destId="{665FF436-E6A1-4DEF-B412-BDBD9FCFA2A2}" srcOrd="0" destOrd="0" presId="urn:microsoft.com/office/officeart/2005/8/layout/hierarchy1"/>
    <dgm:cxn modelId="{0142DEA1-1AA3-4BF7-B1F3-9449878A2BCB}" type="presOf" srcId="{053C239E-BF2B-45C5-A2D7-9A14D0E866A3}" destId="{8CF190DC-55BF-4F5C-9A2F-88258F63CAFE}" srcOrd="0" destOrd="0" presId="urn:microsoft.com/office/officeart/2005/8/layout/hierarchy1"/>
    <dgm:cxn modelId="{C920D167-8902-447F-B704-15D39A8C068C}" srcId="{D78D3523-5030-4AF5-8C8A-63ABEC2E528E}" destId="{1268D9A6-1C5D-4525-8BCE-F95BA0099FE2}" srcOrd="0" destOrd="0" parTransId="{4A16BB1F-0A33-48F0-B90E-7BDB067E5DBF}" sibTransId="{F3594267-3723-4EF9-BAC2-63217F264343}"/>
    <dgm:cxn modelId="{5A59D8E5-941E-4EE1-B785-2BAD60F3C967}" type="presOf" srcId="{9FC1897A-6480-485D-9E7D-048D0DD3ED34}" destId="{46137AA4-6786-4C01-A081-9B0DA8B28B5C}" srcOrd="0" destOrd="0" presId="urn:microsoft.com/office/officeart/2005/8/layout/hierarchy1"/>
    <dgm:cxn modelId="{A7C52BBF-D16A-4358-B255-8AB50AAB348D}" type="presOf" srcId="{1FE07398-AF54-4D97-975B-A3A2C0058016}" destId="{6615E3C8-E1E4-4C77-8C60-867150195CF6}" srcOrd="0" destOrd="0" presId="urn:microsoft.com/office/officeart/2005/8/layout/hierarchy1"/>
    <dgm:cxn modelId="{FFBE3ED4-1325-4EB0-929C-3905ADE175A6}" srcId="{AF829859-61F7-4201-8323-ABD140313E8F}" destId="{C4FE5C8C-C5F0-4202-9075-A3C4D79FB02C}" srcOrd="0" destOrd="0" parTransId="{8B909053-67F6-4143-AEA3-012B09A34130}" sibTransId="{2E396F87-2586-4005-B8A6-9F28BDD49A4F}"/>
    <dgm:cxn modelId="{44FE4924-ACEC-4E53-8E63-33A17FB3C01F}" type="presOf" srcId="{59E1F62D-6E5A-4033-A063-F00BE8A36645}" destId="{F11E8542-670B-4C31-9321-CE1749F6A240}" srcOrd="0" destOrd="0" presId="urn:microsoft.com/office/officeart/2005/8/layout/hierarchy1"/>
    <dgm:cxn modelId="{E08EDB9E-E72B-47FC-B054-F05013E35335}" srcId="{C4FE5C8C-C5F0-4202-9075-A3C4D79FB02C}" destId="{50E80EE0-A4DD-47C0-AF86-36F5A9425CC3}" srcOrd="1" destOrd="0" parTransId="{37196A59-8A05-408E-8081-A896B92CDAE6}" sibTransId="{120DCC16-057E-4097-80A3-06DCD7725CF4}"/>
    <dgm:cxn modelId="{2355455D-D385-4F18-8AF9-47DBDB833B13}" type="presOf" srcId="{63C696C5-07BD-420C-8016-3E5DDE8B8832}" destId="{190029D3-CF5D-4F20-906E-7ABEAD252E9E}" srcOrd="0" destOrd="0" presId="urn:microsoft.com/office/officeart/2005/8/layout/hierarchy1"/>
    <dgm:cxn modelId="{B013F9EB-7674-456B-8597-70A72F02EDA9}" type="presOf" srcId="{EDCF52CB-D464-4D7F-AB0F-B35D0BDA5651}" destId="{62D384A6-4D1E-4C91-B86B-0AA0996C5D63}" srcOrd="0" destOrd="0" presId="urn:microsoft.com/office/officeart/2005/8/layout/hierarchy1"/>
    <dgm:cxn modelId="{2BD0506F-4E28-49A0-AC2F-5D1C8E4CEAE7}" srcId="{4AFA0BCF-3F76-4A9E-9664-7040D9CE0684}" destId="{1D83D59B-98DC-4BA5-9FD2-E98B9B1E3ACD}" srcOrd="0" destOrd="0" parTransId="{9FC1897A-6480-485D-9E7D-048D0DD3ED34}" sibTransId="{7A5F4BD7-A279-49CB-A533-140E8CFB347A}"/>
    <dgm:cxn modelId="{C043220A-9D61-490A-8910-ED150A98103E}" type="presOf" srcId="{4EAE041A-2C1A-4B18-B2B8-BF22937FB36B}" destId="{536711E3-A80A-449E-B48D-F5FC6634461D}" srcOrd="0" destOrd="0" presId="urn:microsoft.com/office/officeart/2005/8/layout/hierarchy1"/>
    <dgm:cxn modelId="{CFB20B97-CAFF-4D71-951F-8B9F7A7FE679}" type="presOf" srcId="{DD351C4C-72E9-4E05-8DC7-951FBBE48B55}" destId="{5ECD72DD-A15C-44EA-A5DF-3D6DCF4BF897}" srcOrd="0" destOrd="0" presId="urn:microsoft.com/office/officeart/2005/8/layout/hierarchy1"/>
    <dgm:cxn modelId="{239E8AA2-3A33-47FC-AF70-16440ACAAD58}" type="presOf" srcId="{A414F3A0-F3D0-48C7-BD5E-C973BD4DA5FC}" destId="{2A9EA194-D71D-4004-A3E0-9175E3AD804A}" srcOrd="0" destOrd="0" presId="urn:microsoft.com/office/officeart/2005/8/layout/hierarchy1"/>
    <dgm:cxn modelId="{88AC0845-3372-4778-8562-A5A42F842356}" srcId="{4AFA0BCF-3F76-4A9E-9664-7040D9CE0684}" destId="{B08EDF0A-F286-4E82-8065-3B0AC5E4D9A5}" srcOrd="2" destOrd="0" parTransId="{4EAE041A-2C1A-4B18-B2B8-BF22937FB36B}" sibTransId="{5D0726C4-8EA1-46BD-90B1-02EDB34ED539}"/>
    <dgm:cxn modelId="{34C5E3BA-3C29-4D6D-8A24-1204EF162599}" type="presOf" srcId="{026FF09E-DBCF-486C-949F-0F7EEE49230D}" destId="{08944219-5135-414B-9E47-A9E57E91536A}" srcOrd="0" destOrd="0" presId="urn:microsoft.com/office/officeart/2005/8/layout/hierarchy1"/>
    <dgm:cxn modelId="{29868DFC-A2B8-4AE9-9199-3FBD5BA378F5}" type="presOf" srcId="{434D147A-963A-4E4A-A913-C410E6C829B9}" destId="{9CF20209-245F-4EDA-9764-33CBDD2D501E}" srcOrd="0" destOrd="0" presId="urn:microsoft.com/office/officeart/2005/8/layout/hierarchy1"/>
    <dgm:cxn modelId="{3651B70E-C5BC-4A2F-9F70-953692EC670D}" type="presOf" srcId="{AF829859-61F7-4201-8323-ABD140313E8F}" destId="{50AE0911-3195-437C-9119-7F816C8A5E95}" srcOrd="0" destOrd="0" presId="urn:microsoft.com/office/officeart/2005/8/layout/hierarchy1"/>
    <dgm:cxn modelId="{1319027A-C2A7-49C2-9AB1-7392120D9F59}" type="presOf" srcId="{5757562E-EC33-4594-94F4-7E7D4C8D111E}" destId="{99053230-842C-47DC-A3CE-0DFCE161DD0D}" srcOrd="0" destOrd="0" presId="urn:microsoft.com/office/officeart/2005/8/layout/hierarchy1"/>
    <dgm:cxn modelId="{5E4F7F30-ADD8-4898-8EC4-D9B700281C6F}" type="presOf" srcId="{1C2627F7-A448-4AA5-96EB-2FA250463777}" destId="{798F6B39-52BD-410A-BC57-4520A5F482F8}" srcOrd="0" destOrd="0" presId="urn:microsoft.com/office/officeart/2005/8/layout/hierarchy1"/>
    <dgm:cxn modelId="{83C3C5AF-88F9-4206-8B46-1DD3BE4EE214}" srcId="{A414F3A0-F3D0-48C7-BD5E-C973BD4DA5FC}" destId="{DD351C4C-72E9-4E05-8DC7-951FBBE48B55}" srcOrd="0" destOrd="0" parTransId="{434D147A-963A-4E4A-A913-C410E6C829B9}" sibTransId="{4E4DA8F2-F873-4FAE-8DE0-E56B52C5B5AA}"/>
    <dgm:cxn modelId="{9FAC9FDE-7CB8-4A98-BE3B-8A729D97D333}" srcId="{50E80EE0-A4DD-47C0-AF86-36F5A9425CC3}" destId="{63C696C5-07BD-420C-8016-3E5DDE8B8832}" srcOrd="1" destOrd="0" parTransId="{053C239E-BF2B-45C5-A2D7-9A14D0E866A3}" sibTransId="{617BAF96-6F92-435D-802D-ED857D1D6DC6}"/>
    <dgm:cxn modelId="{8BF73618-687B-4AE2-9946-7FEE24DB9432}" type="presParOf" srcId="{50AE0911-3195-437C-9119-7F816C8A5E95}" destId="{83417A64-8025-4DF4-B86A-F57A74BC2319}" srcOrd="0" destOrd="0" presId="urn:microsoft.com/office/officeart/2005/8/layout/hierarchy1"/>
    <dgm:cxn modelId="{E35A6805-5955-4539-AF1B-428D42506162}" type="presParOf" srcId="{83417A64-8025-4DF4-B86A-F57A74BC2319}" destId="{7B6A031D-0D3E-438E-B9E0-D75CDB256A2A}" srcOrd="0" destOrd="0" presId="urn:microsoft.com/office/officeart/2005/8/layout/hierarchy1"/>
    <dgm:cxn modelId="{15FF0ABE-8D84-45B4-AF8C-B034DA4065EA}" type="presParOf" srcId="{7B6A031D-0D3E-438E-B9E0-D75CDB256A2A}" destId="{41AC87DF-859D-456D-8A0C-3F6E4C6AC6E1}" srcOrd="0" destOrd="0" presId="urn:microsoft.com/office/officeart/2005/8/layout/hierarchy1"/>
    <dgm:cxn modelId="{EB197B16-2352-4274-AF8F-5E63D9DB7F01}" type="presParOf" srcId="{7B6A031D-0D3E-438E-B9E0-D75CDB256A2A}" destId="{E2E2CEF2-EA91-467F-89EE-9810B62BA7DC}" srcOrd="1" destOrd="0" presId="urn:microsoft.com/office/officeart/2005/8/layout/hierarchy1"/>
    <dgm:cxn modelId="{5CB26A17-AB7A-489E-B1AE-DF7101F32FDB}" type="presParOf" srcId="{83417A64-8025-4DF4-B86A-F57A74BC2319}" destId="{36221A64-3144-44B8-99A6-68A266EF2B82}" srcOrd="1" destOrd="0" presId="urn:microsoft.com/office/officeart/2005/8/layout/hierarchy1"/>
    <dgm:cxn modelId="{CE784BFE-61BA-477A-8D2D-E3DF54B2CB8B}" type="presParOf" srcId="{36221A64-3144-44B8-99A6-68A266EF2B82}" destId="{62D384A6-4D1E-4C91-B86B-0AA0996C5D63}" srcOrd="0" destOrd="0" presId="urn:microsoft.com/office/officeart/2005/8/layout/hierarchy1"/>
    <dgm:cxn modelId="{A97D5338-54B7-4DBE-9B52-0B0D103E5C02}" type="presParOf" srcId="{36221A64-3144-44B8-99A6-68A266EF2B82}" destId="{8D5ABC5C-8523-4DCA-8C32-24BBA69B4EDE}" srcOrd="1" destOrd="0" presId="urn:microsoft.com/office/officeart/2005/8/layout/hierarchy1"/>
    <dgm:cxn modelId="{41468175-B606-438C-860C-3C6271549BD0}" type="presParOf" srcId="{8D5ABC5C-8523-4DCA-8C32-24BBA69B4EDE}" destId="{63BABA2A-CF65-47F8-86BD-72F60CA1D893}" srcOrd="0" destOrd="0" presId="urn:microsoft.com/office/officeart/2005/8/layout/hierarchy1"/>
    <dgm:cxn modelId="{222675E5-FD27-45D0-AA97-CD98BD8E0973}" type="presParOf" srcId="{63BABA2A-CF65-47F8-86BD-72F60CA1D893}" destId="{09A45363-90FF-410E-8416-5384626D2D19}" srcOrd="0" destOrd="0" presId="urn:microsoft.com/office/officeart/2005/8/layout/hierarchy1"/>
    <dgm:cxn modelId="{3999CC76-0EEC-46B9-A40B-3C100110377C}" type="presParOf" srcId="{63BABA2A-CF65-47F8-86BD-72F60CA1D893}" destId="{2A9EA194-D71D-4004-A3E0-9175E3AD804A}" srcOrd="1" destOrd="0" presId="urn:microsoft.com/office/officeart/2005/8/layout/hierarchy1"/>
    <dgm:cxn modelId="{C280E6D5-FCD7-44A8-B2BA-308793674F2D}" type="presParOf" srcId="{8D5ABC5C-8523-4DCA-8C32-24BBA69B4EDE}" destId="{BACF521B-D0EA-45AC-BCD5-4B0551763555}" srcOrd="1" destOrd="0" presId="urn:microsoft.com/office/officeart/2005/8/layout/hierarchy1"/>
    <dgm:cxn modelId="{0978AC8B-674D-483A-B82A-F86371519300}" type="presParOf" srcId="{BACF521B-D0EA-45AC-BCD5-4B0551763555}" destId="{9CF20209-245F-4EDA-9764-33CBDD2D501E}" srcOrd="0" destOrd="0" presId="urn:microsoft.com/office/officeart/2005/8/layout/hierarchy1"/>
    <dgm:cxn modelId="{E0CF6B10-E5F1-4DD3-9A19-950ED4F134BC}" type="presParOf" srcId="{BACF521B-D0EA-45AC-BCD5-4B0551763555}" destId="{FE6A1CD9-5FE3-4FC4-9C1F-62E75B895081}" srcOrd="1" destOrd="0" presId="urn:microsoft.com/office/officeart/2005/8/layout/hierarchy1"/>
    <dgm:cxn modelId="{EF8C0BE7-F177-49CC-A2F1-072270E723E4}" type="presParOf" srcId="{FE6A1CD9-5FE3-4FC4-9C1F-62E75B895081}" destId="{19AE87F5-4AF1-4B4D-A5B0-5B2B9B9BFD11}" srcOrd="0" destOrd="0" presId="urn:microsoft.com/office/officeart/2005/8/layout/hierarchy1"/>
    <dgm:cxn modelId="{56E1B84E-A52A-4D3A-BBCA-1954DEF1C35A}" type="presParOf" srcId="{19AE87F5-4AF1-4B4D-A5B0-5B2B9B9BFD11}" destId="{29A602F0-612B-4619-A605-81BEB9EB63EA}" srcOrd="0" destOrd="0" presId="urn:microsoft.com/office/officeart/2005/8/layout/hierarchy1"/>
    <dgm:cxn modelId="{679E33DC-EA65-4836-91D7-30946C179A9F}" type="presParOf" srcId="{19AE87F5-4AF1-4B4D-A5B0-5B2B9B9BFD11}" destId="{5ECD72DD-A15C-44EA-A5DF-3D6DCF4BF897}" srcOrd="1" destOrd="0" presId="urn:microsoft.com/office/officeart/2005/8/layout/hierarchy1"/>
    <dgm:cxn modelId="{B297BDFD-F717-4BBF-AEBC-82156354A6C6}" type="presParOf" srcId="{FE6A1CD9-5FE3-4FC4-9C1F-62E75B895081}" destId="{DD40B91A-C0DA-45E7-97BA-D81EEFB59140}" srcOrd="1" destOrd="0" presId="urn:microsoft.com/office/officeart/2005/8/layout/hierarchy1"/>
    <dgm:cxn modelId="{95DC10E9-299D-4CA7-A220-6A7AA6B1E8E4}" type="presParOf" srcId="{BACF521B-D0EA-45AC-BCD5-4B0551763555}" destId="{54298CE8-D607-4EF1-99DB-56E778E6E051}" srcOrd="2" destOrd="0" presId="urn:microsoft.com/office/officeart/2005/8/layout/hierarchy1"/>
    <dgm:cxn modelId="{6EE93D45-8BF3-432B-B9CF-D2CE647A5FD1}" type="presParOf" srcId="{BACF521B-D0EA-45AC-BCD5-4B0551763555}" destId="{C5C568B7-4B31-4058-B70E-14C261AFC65C}" srcOrd="3" destOrd="0" presId="urn:microsoft.com/office/officeart/2005/8/layout/hierarchy1"/>
    <dgm:cxn modelId="{278BD718-9BD2-4C18-A355-04933B4DD258}" type="presParOf" srcId="{C5C568B7-4B31-4058-B70E-14C261AFC65C}" destId="{634211A4-9E92-4BB3-AF06-C6AD4141FB5F}" srcOrd="0" destOrd="0" presId="urn:microsoft.com/office/officeart/2005/8/layout/hierarchy1"/>
    <dgm:cxn modelId="{BE9FDE12-A07E-46D3-991A-127792804315}" type="presParOf" srcId="{634211A4-9E92-4BB3-AF06-C6AD4141FB5F}" destId="{132DB6EA-FA51-4876-9DEE-F086ECA9C32A}" srcOrd="0" destOrd="0" presId="urn:microsoft.com/office/officeart/2005/8/layout/hierarchy1"/>
    <dgm:cxn modelId="{29FA1A72-618A-4168-A55A-3F8B00E991C1}" type="presParOf" srcId="{634211A4-9E92-4BB3-AF06-C6AD4141FB5F}" destId="{D44BB619-B5EC-4378-9406-0D139ECCE68B}" srcOrd="1" destOrd="0" presId="urn:microsoft.com/office/officeart/2005/8/layout/hierarchy1"/>
    <dgm:cxn modelId="{D899960E-C6DA-4CC5-B253-B5183FBEF681}" type="presParOf" srcId="{C5C568B7-4B31-4058-B70E-14C261AFC65C}" destId="{A7CDD74C-E4F6-4390-8108-DFE87B8BF1F9}" srcOrd="1" destOrd="0" presId="urn:microsoft.com/office/officeart/2005/8/layout/hierarchy1"/>
    <dgm:cxn modelId="{5AE29461-DF37-48BC-82ED-7661132AED8A}" type="presParOf" srcId="{36221A64-3144-44B8-99A6-68A266EF2B82}" destId="{BBB183F3-7B4F-4580-9BC4-B55C041C5063}" srcOrd="2" destOrd="0" presId="urn:microsoft.com/office/officeart/2005/8/layout/hierarchy1"/>
    <dgm:cxn modelId="{BD378FDB-4CEC-4357-82A4-8488791C03B3}" type="presParOf" srcId="{36221A64-3144-44B8-99A6-68A266EF2B82}" destId="{112C5BD5-BD42-47B2-A653-FADBD6E845E6}" srcOrd="3" destOrd="0" presId="urn:microsoft.com/office/officeart/2005/8/layout/hierarchy1"/>
    <dgm:cxn modelId="{7FD7F592-5F33-4C0D-927F-B16A9C27A4B3}" type="presParOf" srcId="{112C5BD5-BD42-47B2-A653-FADBD6E845E6}" destId="{17965762-7990-49E1-9686-86B4DBEDE020}" srcOrd="0" destOrd="0" presId="urn:microsoft.com/office/officeart/2005/8/layout/hierarchy1"/>
    <dgm:cxn modelId="{0AC30C15-B258-4103-9E11-AA8F60232E48}" type="presParOf" srcId="{17965762-7990-49E1-9686-86B4DBEDE020}" destId="{231F7E50-8598-4090-9D1C-14CBCB0AC042}" srcOrd="0" destOrd="0" presId="urn:microsoft.com/office/officeart/2005/8/layout/hierarchy1"/>
    <dgm:cxn modelId="{2A0D6AA3-7BE7-4CD9-9B98-65F7D77C5ED1}" type="presParOf" srcId="{17965762-7990-49E1-9686-86B4DBEDE020}" destId="{892C6C42-5060-433C-9DD2-2286DE0167C2}" srcOrd="1" destOrd="0" presId="urn:microsoft.com/office/officeart/2005/8/layout/hierarchy1"/>
    <dgm:cxn modelId="{3CF6C2D7-511F-4E35-B687-4AC7EEF96ADE}" type="presParOf" srcId="{112C5BD5-BD42-47B2-A653-FADBD6E845E6}" destId="{1189B2E4-39F2-44A1-9D4F-3975D0BEF01C}" srcOrd="1" destOrd="0" presId="urn:microsoft.com/office/officeart/2005/8/layout/hierarchy1"/>
    <dgm:cxn modelId="{8411056D-7A2A-4494-BED5-B5E8543B06CA}" type="presParOf" srcId="{1189B2E4-39F2-44A1-9D4F-3975D0BEF01C}" destId="{1B3ED58B-D34A-44D0-9577-E58646AC7A19}" srcOrd="0" destOrd="0" presId="urn:microsoft.com/office/officeart/2005/8/layout/hierarchy1"/>
    <dgm:cxn modelId="{A119EF4F-655E-4820-807F-5B9D073FD70D}" type="presParOf" srcId="{1189B2E4-39F2-44A1-9D4F-3975D0BEF01C}" destId="{581384E6-7AA1-4B74-9627-C312197539F5}" srcOrd="1" destOrd="0" presId="urn:microsoft.com/office/officeart/2005/8/layout/hierarchy1"/>
    <dgm:cxn modelId="{946B88DB-FC8C-4431-8EBD-950290CEECF3}" type="presParOf" srcId="{581384E6-7AA1-4B74-9627-C312197539F5}" destId="{9EB78029-A669-4040-B0A8-171710DA6489}" srcOrd="0" destOrd="0" presId="urn:microsoft.com/office/officeart/2005/8/layout/hierarchy1"/>
    <dgm:cxn modelId="{BC4E6919-22B4-4C35-B0FD-05206C25FA45}" type="presParOf" srcId="{9EB78029-A669-4040-B0A8-171710DA6489}" destId="{B3CC3B55-A248-479E-BDA0-8B119091B116}" srcOrd="0" destOrd="0" presId="urn:microsoft.com/office/officeart/2005/8/layout/hierarchy1"/>
    <dgm:cxn modelId="{1DC84A31-0910-4C64-8EE1-2BB3978F901D}" type="presParOf" srcId="{9EB78029-A669-4040-B0A8-171710DA6489}" destId="{11628CE3-4FE4-4A63-9E6F-3C23CDD49E54}" srcOrd="1" destOrd="0" presId="urn:microsoft.com/office/officeart/2005/8/layout/hierarchy1"/>
    <dgm:cxn modelId="{69AEEDD2-1AC4-4A39-9225-9EA57A3E2689}" type="presParOf" srcId="{581384E6-7AA1-4B74-9627-C312197539F5}" destId="{8AA88BF0-E0C4-413C-80B9-BD3E2F4FECB1}" srcOrd="1" destOrd="0" presId="urn:microsoft.com/office/officeart/2005/8/layout/hierarchy1"/>
    <dgm:cxn modelId="{52CB3A1B-2F86-4F92-AB30-F1EB44DA3B90}" type="presParOf" srcId="{1189B2E4-39F2-44A1-9D4F-3975D0BEF01C}" destId="{8CF190DC-55BF-4F5C-9A2F-88258F63CAFE}" srcOrd="2" destOrd="0" presId="urn:microsoft.com/office/officeart/2005/8/layout/hierarchy1"/>
    <dgm:cxn modelId="{549857D8-68F3-438A-A706-B581010FCAFC}" type="presParOf" srcId="{1189B2E4-39F2-44A1-9D4F-3975D0BEF01C}" destId="{84A5E146-83F6-49C2-89E3-A1AD808C63AE}" srcOrd="3" destOrd="0" presId="urn:microsoft.com/office/officeart/2005/8/layout/hierarchy1"/>
    <dgm:cxn modelId="{74F040C6-887B-4E62-A25C-52AC7EC0E9AC}" type="presParOf" srcId="{84A5E146-83F6-49C2-89E3-A1AD808C63AE}" destId="{3B89A7C7-87BD-457E-A0F8-9C99F65E84BF}" srcOrd="0" destOrd="0" presId="urn:microsoft.com/office/officeart/2005/8/layout/hierarchy1"/>
    <dgm:cxn modelId="{65FCF7A1-E5AA-4554-8B13-7311E279CE15}" type="presParOf" srcId="{3B89A7C7-87BD-457E-A0F8-9C99F65E84BF}" destId="{1A89049A-5504-430F-8BF5-7C03D6330046}" srcOrd="0" destOrd="0" presId="urn:microsoft.com/office/officeart/2005/8/layout/hierarchy1"/>
    <dgm:cxn modelId="{6804A1C2-F83B-4612-BFD7-5CEDDBF28AD1}" type="presParOf" srcId="{3B89A7C7-87BD-457E-A0F8-9C99F65E84BF}" destId="{190029D3-CF5D-4F20-906E-7ABEAD252E9E}" srcOrd="1" destOrd="0" presId="urn:microsoft.com/office/officeart/2005/8/layout/hierarchy1"/>
    <dgm:cxn modelId="{99C6F869-368C-4C32-A08E-FAC48BB91A2B}" type="presParOf" srcId="{84A5E146-83F6-49C2-89E3-A1AD808C63AE}" destId="{65F9DBE1-9979-41AB-8747-7C4F4F19D3CA}" srcOrd="1" destOrd="0" presId="urn:microsoft.com/office/officeart/2005/8/layout/hierarchy1"/>
    <dgm:cxn modelId="{22F4AB12-1F4B-4EDF-B43E-365F9BAD3AA9}" type="presParOf" srcId="{36221A64-3144-44B8-99A6-68A266EF2B82}" destId="{F11E8542-670B-4C31-9321-CE1749F6A240}" srcOrd="4" destOrd="0" presId="urn:microsoft.com/office/officeart/2005/8/layout/hierarchy1"/>
    <dgm:cxn modelId="{7F17C391-2CB9-4159-B600-9203E95FCEFD}" type="presParOf" srcId="{36221A64-3144-44B8-99A6-68A266EF2B82}" destId="{EBBD0B80-74ED-4AB2-9005-4A8E53EB22CA}" srcOrd="5" destOrd="0" presId="urn:microsoft.com/office/officeart/2005/8/layout/hierarchy1"/>
    <dgm:cxn modelId="{EF5ED7A7-5071-46C2-AF71-29319D5A88F8}" type="presParOf" srcId="{EBBD0B80-74ED-4AB2-9005-4A8E53EB22CA}" destId="{938A9991-E987-46BF-8CEC-C8A77EA834C0}" srcOrd="0" destOrd="0" presId="urn:microsoft.com/office/officeart/2005/8/layout/hierarchy1"/>
    <dgm:cxn modelId="{10656FD5-6166-4FC1-876B-59C849A0D74B}" type="presParOf" srcId="{938A9991-E987-46BF-8CEC-C8A77EA834C0}" destId="{98BFD3C5-31B2-4AA9-90B8-E09186227960}" srcOrd="0" destOrd="0" presId="urn:microsoft.com/office/officeart/2005/8/layout/hierarchy1"/>
    <dgm:cxn modelId="{36BD8F10-B3D8-4C02-9B9B-3EAE1C416D79}" type="presParOf" srcId="{938A9991-E987-46BF-8CEC-C8A77EA834C0}" destId="{1EB26671-3605-41EF-81D5-2B5EC94C22CD}" srcOrd="1" destOrd="0" presId="urn:microsoft.com/office/officeart/2005/8/layout/hierarchy1"/>
    <dgm:cxn modelId="{598C00AE-8AF1-43DE-A76F-91B1B4D04AF0}" type="presParOf" srcId="{EBBD0B80-74ED-4AB2-9005-4A8E53EB22CA}" destId="{97E4EB3B-9066-4CE5-A7B4-4DFBBCFE1302}" srcOrd="1" destOrd="0" presId="urn:microsoft.com/office/officeart/2005/8/layout/hierarchy1"/>
    <dgm:cxn modelId="{62F3FD7C-2803-4753-B06C-1519986952A2}" type="presParOf" srcId="{97E4EB3B-9066-4CE5-A7B4-4DFBBCFE1302}" destId="{46137AA4-6786-4C01-A081-9B0DA8B28B5C}" srcOrd="0" destOrd="0" presId="urn:microsoft.com/office/officeart/2005/8/layout/hierarchy1"/>
    <dgm:cxn modelId="{4F9E8CBC-C15B-4908-8547-D34FD332DDD5}" type="presParOf" srcId="{97E4EB3B-9066-4CE5-A7B4-4DFBBCFE1302}" destId="{2133F7F7-C7BB-47DD-935C-1CB94D7D1D72}" srcOrd="1" destOrd="0" presId="urn:microsoft.com/office/officeart/2005/8/layout/hierarchy1"/>
    <dgm:cxn modelId="{FF9883BC-AB6A-4509-B70B-E617377F6F92}" type="presParOf" srcId="{2133F7F7-C7BB-47DD-935C-1CB94D7D1D72}" destId="{22C0B05D-7E0E-4467-973B-15DB4E1F4FDB}" srcOrd="0" destOrd="0" presId="urn:microsoft.com/office/officeart/2005/8/layout/hierarchy1"/>
    <dgm:cxn modelId="{37F142DE-B105-4A94-9E56-4CB943F5E47A}" type="presParOf" srcId="{22C0B05D-7E0E-4467-973B-15DB4E1F4FDB}" destId="{93EBB00C-A530-4F32-97E6-709AFD6597E9}" srcOrd="0" destOrd="0" presId="urn:microsoft.com/office/officeart/2005/8/layout/hierarchy1"/>
    <dgm:cxn modelId="{28852F63-9419-45E9-88AB-C7399380AAB9}" type="presParOf" srcId="{22C0B05D-7E0E-4467-973B-15DB4E1F4FDB}" destId="{AA9179AC-72FA-4C01-BB7C-497E14465A99}" srcOrd="1" destOrd="0" presId="urn:microsoft.com/office/officeart/2005/8/layout/hierarchy1"/>
    <dgm:cxn modelId="{AE8E4F82-8A55-42D3-8E16-ECF0BBA8D2C8}" type="presParOf" srcId="{2133F7F7-C7BB-47DD-935C-1CB94D7D1D72}" destId="{65D38ABD-5032-4336-90C5-AD39582B773A}" srcOrd="1" destOrd="0" presId="urn:microsoft.com/office/officeart/2005/8/layout/hierarchy1"/>
    <dgm:cxn modelId="{778E74BB-547A-4A87-9197-0D4A9011E2FE}" type="presParOf" srcId="{97E4EB3B-9066-4CE5-A7B4-4DFBBCFE1302}" destId="{94272433-050F-47EA-8C1B-9FE85CA17316}" srcOrd="2" destOrd="0" presId="urn:microsoft.com/office/officeart/2005/8/layout/hierarchy1"/>
    <dgm:cxn modelId="{F7C42FDD-65A1-435D-B380-7B4D228E1565}" type="presParOf" srcId="{97E4EB3B-9066-4CE5-A7B4-4DFBBCFE1302}" destId="{2C32728B-C044-4E88-8550-40BDB2B05BEC}" srcOrd="3" destOrd="0" presId="urn:microsoft.com/office/officeart/2005/8/layout/hierarchy1"/>
    <dgm:cxn modelId="{3F9778F8-B26F-4D48-8AA6-1FB49AA75167}" type="presParOf" srcId="{2C32728B-C044-4E88-8550-40BDB2B05BEC}" destId="{BE80245C-1D7C-4FD4-BBE9-A45ED316A1AC}" srcOrd="0" destOrd="0" presId="urn:microsoft.com/office/officeart/2005/8/layout/hierarchy1"/>
    <dgm:cxn modelId="{8AC6A8DC-947B-41FF-B430-523CE5FDFBFC}" type="presParOf" srcId="{BE80245C-1D7C-4FD4-BBE9-A45ED316A1AC}" destId="{154431B7-4955-47E2-A31C-EF26EDFC279C}" srcOrd="0" destOrd="0" presId="urn:microsoft.com/office/officeart/2005/8/layout/hierarchy1"/>
    <dgm:cxn modelId="{72898901-2554-41B4-B056-408C71BD9B96}" type="presParOf" srcId="{BE80245C-1D7C-4FD4-BBE9-A45ED316A1AC}" destId="{6615E3C8-E1E4-4C77-8C60-867150195CF6}" srcOrd="1" destOrd="0" presId="urn:microsoft.com/office/officeart/2005/8/layout/hierarchy1"/>
    <dgm:cxn modelId="{75198F58-EAB8-48C2-9DE7-65568FC0CF65}" type="presParOf" srcId="{2C32728B-C044-4E88-8550-40BDB2B05BEC}" destId="{65461300-E252-43A6-A66A-70E5847216DB}" srcOrd="1" destOrd="0" presId="urn:microsoft.com/office/officeart/2005/8/layout/hierarchy1"/>
    <dgm:cxn modelId="{FAC66588-6093-491B-9B86-AFF810697869}" type="presParOf" srcId="{97E4EB3B-9066-4CE5-A7B4-4DFBBCFE1302}" destId="{536711E3-A80A-449E-B48D-F5FC6634461D}" srcOrd="4" destOrd="0" presId="urn:microsoft.com/office/officeart/2005/8/layout/hierarchy1"/>
    <dgm:cxn modelId="{21682156-7734-4C10-8E21-E6D1860A7F66}" type="presParOf" srcId="{97E4EB3B-9066-4CE5-A7B4-4DFBBCFE1302}" destId="{3408C42B-3A85-4734-A553-0D94E149DB9E}" srcOrd="5" destOrd="0" presId="urn:microsoft.com/office/officeart/2005/8/layout/hierarchy1"/>
    <dgm:cxn modelId="{29CA48AE-4638-48D4-8C26-93D2B631EBB2}" type="presParOf" srcId="{3408C42B-3A85-4734-A553-0D94E149DB9E}" destId="{8B8AA2C8-1281-41EA-BC1E-7726824782D8}" srcOrd="0" destOrd="0" presId="urn:microsoft.com/office/officeart/2005/8/layout/hierarchy1"/>
    <dgm:cxn modelId="{F848AE66-1114-4858-BE79-04CACF82E1C6}" type="presParOf" srcId="{8B8AA2C8-1281-41EA-BC1E-7726824782D8}" destId="{6AE09336-FD27-4347-B366-7BAEBB03AE82}" srcOrd="0" destOrd="0" presId="urn:microsoft.com/office/officeart/2005/8/layout/hierarchy1"/>
    <dgm:cxn modelId="{F228C96C-6017-4D19-813E-FBA7ADF328DD}" type="presParOf" srcId="{8B8AA2C8-1281-41EA-BC1E-7726824782D8}" destId="{4873AE97-C020-4FCC-85D0-2A8AA08A1EE7}" srcOrd="1" destOrd="0" presId="urn:microsoft.com/office/officeart/2005/8/layout/hierarchy1"/>
    <dgm:cxn modelId="{DA5F7578-5328-4E0A-AF48-D1E017EA83EC}" type="presParOf" srcId="{3408C42B-3A85-4734-A553-0D94E149DB9E}" destId="{520D8464-459F-4286-8FCD-C6F30C7FD64B}" srcOrd="1" destOrd="0" presId="urn:microsoft.com/office/officeart/2005/8/layout/hierarchy1"/>
    <dgm:cxn modelId="{591006EB-AFE2-4CD1-960B-4FEE6E12EA42}" type="presParOf" srcId="{97E4EB3B-9066-4CE5-A7B4-4DFBBCFE1302}" destId="{08944219-5135-414B-9E47-A9E57E91536A}" srcOrd="6" destOrd="0" presId="urn:microsoft.com/office/officeart/2005/8/layout/hierarchy1"/>
    <dgm:cxn modelId="{CA7A0F59-7565-43A0-900B-D2DA9C4ABE4E}" type="presParOf" srcId="{97E4EB3B-9066-4CE5-A7B4-4DFBBCFE1302}" destId="{512D6CDC-7EB3-456F-85A2-FE96099AB4D4}" srcOrd="7" destOrd="0" presId="urn:microsoft.com/office/officeart/2005/8/layout/hierarchy1"/>
    <dgm:cxn modelId="{A7CABA3A-9BDB-48B1-A5C8-E94392B62480}" type="presParOf" srcId="{512D6CDC-7EB3-456F-85A2-FE96099AB4D4}" destId="{40B3B295-C2D2-4BA5-8DE8-D26BE285BB6A}" srcOrd="0" destOrd="0" presId="urn:microsoft.com/office/officeart/2005/8/layout/hierarchy1"/>
    <dgm:cxn modelId="{F272FAB2-C9D0-46FC-A2DF-322322E2C6E1}" type="presParOf" srcId="{40B3B295-C2D2-4BA5-8DE8-D26BE285BB6A}" destId="{5706623D-2CC6-4897-8122-2A1A8E8EFF35}" srcOrd="0" destOrd="0" presId="urn:microsoft.com/office/officeart/2005/8/layout/hierarchy1"/>
    <dgm:cxn modelId="{6202D78B-3770-4A75-A157-E5C56EC78354}" type="presParOf" srcId="{40B3B295-C2D2-4BA5-8DE8-D26BE285BB6A}" destId="{798F6B39-52BD-410A-BC57-4520A5F482F8}" srcOrd="1" destOrd="0" presId="urn:microsoft.com/office/officeart/2005/8/layout/hierarchy1"/>
    <dgm:cxn modelId="{EA1304D1-9E83-46C0-98DF-142AB5AC12FB}" type="presParOf" srcId="{512D6CDC-7EB3-456F-85A2-FE96099AB4D4}" destId="{CA64CC64-DF94-48EF-A06E-B5968C506B58}" srcOrd="1" destOrd="0" presId="urn:microsoft.com/office/officeart/2005/8/layout/hierarchy1"/>
    <dgm:cxn modelId="{9B362C57-EDF3-4B9B-8B54-6434B094538D}" type="presParOf" srcId="{36221A64-3144-44B8-99A6-68A266EF2B82}" destId="{99053230-842C-47DC-A3CE-0DFCE161DD0D}" srcOrd="6" destOrd="0" presId="urn:microsoft.com/office/officeart/2005/8/layout/hierarchy1"/>
    <dgm:cxn modelId="{46B3075B-C899-490B-927D-E8218877D48B}" type="presParOf" srcId="{36221A64-3144-44B8-99A6-68A266EF2B82}" destId="{691731E6-AF1D-492F-ABC5-594956B61865}" srcOrd="7" destOrd="0" presId="urn:microsoft.com/office/officeart/2005/8/layout/hierarchy1"/>
    <dgm:cxn modelId="{79ED5BCA-C233-4C0A-BBF2-33BC108C68E6}" type="presParOf" srcId="{691731E6-AF1D-492F-ABC5-594956B61865}" destId="{B3FA8080-CC01-4ACE-A7F5-3857FCC58138}" srcOrd="0" destOrd="0" presId="urn:microsoft.com/office/officeart/2005/8/layout/hierarchy1"/>
    <dgm:cxn modelId="{6786BDEB-82F5-42AF-A8B3-EA41677DFC81}" type="presParOf" srcId="{B3FA8080-CC01-4ACE-A7F5-3857FCC58138}" destId="{94B1AC97-30F1-499E-A7B4-B87DDBE371B1}" srcOrd="0" destOrd="0" presId="urn:microsoft.com/office/officeart/2005/8/layout/hierarchy1"/>
    <dgm:cxn modelId="{87633329-AB2D-46AC-88C9-EB241473F34E}" type="presParOf" srcId="{B3FA8080-CC01-4ACE-A7F5-3857FCC58138}" destId="{665FF436-E6A1-4DEF-B412-BDBD9FCFA2A2}" srcOrd="1" destOrd="0" presId="urn:microsoft.com/office/officeart/2005/8/layout/hierarchy1"/>
    <dgm:cxn modelId="{42839BC7-AD67-4109-AF4D-78B91AB5E971}" type="presParOf" srcId="{691731E6-AF1D-492F-ABC5-594956B61865}" destId="{7DBEE065-21FC-4AA6-9032-5EC60D6E2F68}" srcOrd="1" destOrd="0" presId="urn:microsoft.com/office/officeart/2005/8/layout/hierarchy1"/>
    <dgm:cxn modelId="{D5790253-4662-4B7F-AA64-EEE42B6BF632}" type="presParOf" srcId="{7DBEE065-21FC-4AA6-9032-5EC60D6E2F68}" destId="{15393D26-DABA-4FB9-90DA-2700D2CCBB60}" srcOrd="0" destOrd="0" presId="urn:microsoft.com/office/officeart/2005/8/layout/hierarchy1"/>
    <dgm:cxn modelId="{4DDA5784-31AD-48C3-A964-CCA0915082C1}" type="presParOf" srcId="{7DBEE065-21FC-4AA6-9032-5EC60D6E2F68}" destId="{B8B13942-BA20-49EB-80D5-A1F1D20781DD}" srcOrd="1" destOrd="0" presId="urn:microsoft.com/office/officeart/2005/8/layout/hierarchy1"/>
    <dgm:cxn modelId="{19E75BEB-B0C9-425A-AA5E-3FDAED4E66E7}" type="presParOf" srcId="{B8B13942-BA20-49EB-80D5-A1F1D20781DD}" destId="{C94059DB-2AE1-4D47-B234-1EDCC19D1D45}" srcOrd="0" destOrd="0" presId="urn:microsoft.com/office/officeart/2005/8/layout/hierarchy1"/>
    <dgm:cxn modelId="{5B840026-CE43-415B-9305-A0727618C4EA}" type="presParOf" srcId="{C94059DB-2AE1-4D47-B234-1EDCC19D1D45}" destId="{3C69D9D9-0BEA-4613-A5F4-B78C8A66307D}" srcOrd="0" destOrd="0" presId="urn:microsoft.com/office/officeart/2005/8/layout/hierarchy1"/>
    <dgm:cxn modelId="{357F701B-0458-4F7C-A199-92192D8E073B}" type="presParOf" srcId="{C94059DB-2AE1-4D47-B234-1EDCC19D1D45}" destId="{DDC8F10D-32D0-48B7-9A78-9483E263C534}" srcOrd="1" destOrd="0" presId="urn:microsoft.com/office/officeart/2005/8/layout/hierarchy1"/>
    <dgm:cxn modelId="{32BEBA49-6AAC-447E-9324-3E24A693A75D}" type="presParOf" srcId="{B8B13942-BA20-49EB-80D5-A1F1D20781DD}" destId="{3E6E3783-7CFE-47F9-A4F2-628036AC26E2}" srcOrd="1" destOrd="0" presId="urn:microsoft.com/office/officeart/2005/8/layout/hierarchy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EAE4B1-877D-42DB-A5CB-A9EE9AC3805E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3C0B2BFF-0787-4238-818F-7B195CA491BD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1DB87269-9E7F-4321-B4C7-89671824F09A}" type="parTrans" cxnId="{1FCA605B-4461-45EC-99BA-168F9C87B018}">
      <dgm:prSet/>
      <dgm:spPr/>
      <dgm:t>
        <a:bodyPr/>
        <a:lstStyle/>
        <a:p>
          <a:endParaRPr lang="en-US"/>
        </a:p>
      </dgm:t>
    </dgm:pt>
    <dgm:pt modelId="{9EEDD691-E61D-41CA-BE65-957A67E0E2E6}" type="sibTrans" cxnId="{1FCA605B-4461-45EC-99BA-168F9C87B018}">
      <dgm:prSet/>
      <dgm:spPr/>
      <dgm:t>
        <a:bodyPr/>
        <a:lstStyle/>
        <a:p>
          <a:endParaRPr lang="en-US"/>
        </a:p>
      </dgm:t>
    </dgm:pt>
    <dgm:pt modelId="{BCDB2AF0-EB19-4E19-A992-47C378A25E99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Requirement refining</a:t>
          </a:r>
          <a:endParaRPr lang="en-US" dirty="0"/>
        </a:p>
      </dgm:t>
    </dgm:pt>
    <dgm:pt modelId="{93573811-B71D-4CE2-A0D3-C79A18915081}" type="parTrans" cxnId="{9154521A-C956-4A28-BD4A-1A100F103F72}">
      <dgm:prSet/>
      <dgm:spPr/>
      <dgm:t>
        <a:bodyPr/>
        <a:lstStyle/>
        <a:p>
          <a:endParaRPr lang="en-US"/>
        </a:p>
      </dgm:t>
    </dgm:pt>
    <dgm:pt modelId="{60DE0289-CF81-4C64-A90B-CA1A51C90884}" type="sibTrans" cxnId="{9154521A-C956-4A28-BD4A-1A100F103F72}">
      <dgm:prSet/>
      <dgm:spPr/>
      <dgm:t>
        <a:bodyPr/>
        <a:lstStyle/>
        <a:p>
          <a:endParaRPr lang="en-US"/>
        </a:p>
      </dgm:t>
    </dgm:pt>
    <dgm:pt modelId="{F0D13FA7-1932-4E7F-994C-C8C62B249AB7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FE2FFB95-F698-45E1-8F34-F5DEB194D341}" type="parTrans" cxnId="{DFD492CE-D6A4-4885-8018-3220D58B147E}">
      <dgm:prSet/>
      <dgm:spPr/>
      <dgm:t>
        <a:bodyPr/>
        <a:lstStyle/>
        <a:p>
          <a:endParaRPr lang="en-US"/>
        </a:p>
      </dgm:t>
    </dgm:pt>
    <dgm:pt modelId="{4FFB8C0F-3EFD-4557-9038-64E25CA29686}" type="sibTrans" cxnId="{DFD492CE-D6A4-4885-8018-3220D58B147E}">
      <dgm:prSet/>
      <dgm:spPr/>
      <dgm:t>
        <a:bodyPr/>
        <a:lstStyle/>
        <a:p>
          <a:endParaRPr lang="en-US"/>
        </a:p>
      </dgm:t>
    </dgm:pt>
    <dgm:pt modelId="{0746D09A-358D-4B48-B2B8-795CF9522C53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Making first version</a:t>
          </a:r>
          <a:endParaRPr lang="en-US" dirty="0"/>
        </a:p>
      </dgm:t>
    </dgm:pt>
    <dgm:pt modelId="{EDA600CC-02A8-442B-9C8A-E020B9853CD4}" type="parTrans" cxnId="{53E8B6B7-B3B2-4114-BE6B-B3CC4AEF6B60}">
      <dgm:prSet/>
      <dgm:spPr/>
      <dgm:t>
        <a:bodyPr/>
        <a:lstStyle/>
        <a:p>
          <a:endParaRPr lang="en-US"/>
        </a:p>
      </dgm:t>
    </dgm:pt>
    <dgm:pt modelId="{A223E834-D462-415F-9910-9AC824E73EAC}" type="sibTrans" cxnId="{53E8B6B7-B3B2-4114-BE6B-B3CC4AEF6B60}">
      <dgm:prSet/>
      <dgm:spPr/>
      <dgm:t>
        <a:bodyPr/>
        <a:lstStyle/>
        <a:p>
          <a:endParaRPr lang="en-US"/>
        </a:p>
      </dgm:t>
    </dgm:pt>
    <dgm:pt modelId="{619E4609-71AB-4137-ACC7-CF7BBF43B008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Improving</a:t>
          </a:r>
          <a:endParaRPr lang="en-US" dirty="0"/>
        </a:p>
      </dgm:t>
    </dgm:pt>
    <dgm:pt modelId="{C85602DD-E866-4DCE-99D5-13A73135F6F5}" type="parTrans" cxnId="{ADAD74A5-0BC7-494B-A793-199CD884BFD4}">
      <dgm:prSet/>
      <dgm:spPr/>
      <dgm:t>
        <a:bodyPr/>
        <a:lstStyle/>
        <a:p>
          <a:endParaRPr lang="en-US"/>
        </a:p>
      </dgm:t>
    </dgm:pt>
    <dgm:pt modelId="{554EA79A-D504-4F1C-89F4-FDC2182572B4}" type="sibTrans" cxnId="{ADAD74A5-0BC7-494B-A793-199CD884BFD4}">
      <dgm:prSet/>
      <dgm:spPr/>
      <dgm:t>
        <a:bodyPr/>
        <a:lstStyle/>
        <a:p>
          <a:endParaRPr lang="en-US"/>
        </a:p>
      </dgm:t>
    </dgm:pt>
    <dgm:pt modelId="{E2A2FC19-1699-4D5D-BC5B-8184E3BB5836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Ending</a:t>
          </a:r>
          <a:endParaRPr lang="en-US" dirty="0"/>
        </a:p>
      </dgm:t>
    </dgm:pt>
    <dgm:pt modelId="{1D138093-7A2D-4B53-A05E-73E45B01B564}" type="parTrans" cxnId="{8673EF8A-FBFD-4DB0-9C9C-2489BCED26C2}">
      <dgm:prSet/>
      <dgm:spPr/>
      <dgm:t>
        <a:bodyPr/>
        <a:lstStyle/>
        <a:p>
          <a:endParaRPr lang="en-US"/>
        </a:p>
      </dgm:t>
    </dgm:pt>
    <dgm:pt modelId="{131C84D0-E675-4CA2-BD2F-57E8D4F29F77}" type="sibTrans" cxnId="{8673EF8A-FBFD-4DB0-9C9C-2489BCED26C2}">
      <dgm:prSet/>
      <dgm:spPr/>
      <dgm:t>
        <a:bodyPr/>
        <a:lstStyle/>
        <a:p>
          <a:endParaRPr lang="en-US"/>
        </a:p>
      </dgm:t>
    </dgm:pt>
    <dgm:pt modelId="{B5B4D244-990D-416B-BD61-E19906533B59}" type="pres">
      <dgm:prSet presAssocID="{A6EAE4B1-877D-42DB-A5CB-A9EE9AC3805E}" presName="Name0" presStyleCnt="0">
        <dgm:presLayoutVars>
          <dgm:dir/>
          <dgm:animLvl val="lvl"/>
          <dgm:resizeHandles val="exact"/>
        </dgm:presLayoutVars>
      </dgm:prSet>
      <dgm:spPr/>
    </dgm:pt>
    <dgm:pt modelId="{4572A491-6279-4B35-B711-D1A5BD229640}" type="pres">
      <dgm:prSet presAssocID="{3C0B2BFF-0787-4238-818F-7B195CA491BD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D145C-D260-488E-8B4B-2E83F9CF76EB}" type="pres">
      <dgm:prSet presAssocID="{9EEDD691-E61D-41CA-BE65-957A67E0E2E6}" presName="parTxOnlySpace" presStyleCnt="0"/>
      <dgm:spPr/>
    </dgm:pt>
    <dgm:pt modelId="{1113AE68-48EA-4935-AFF7-309EC9966265}" type="pres">
      <dgm:prSet presAssocID="{BCDB2AF0-EB19-4E19-A992-47C378A25E99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C12DB-F801-4486-AAC2-E22F2FAA7F02}" type="pres">
      <dgm:prSet presAssocID="{60DE0289-CF81-4C64-A90B-CA1A51C90884}" presName="parTxOnlySpace" presStyleCnt="0"/>
      <dgm:spPr/>
    </dgm:pt>
    <dgm:pt modelId="{96CB1228-E94B-401A-B4C5-895E23F9A055}" type="pres">
      <dgm:prSet presAssocID="{F0D13FA7-1932-4E7F-994C-C8C62B249AB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DC0D0-6CFF-4341-A18C-E0BC11BB81E3}" type="pres">
      <dgm:prSet presAssocID="{4FFB8C0F-3EFD-4557-9038-64E25CA29686}" presName="parTxOnlySpace" presStyleCnt="0"/>
      <dgm:spPr/>
    </dgm:pt>
    <dgm:pt modelId="{EB041082-5B4E-42A6-B7E7-D6BED13649BF}" type="pres">
      <dgm:prSet presAssocID="{0746D09A-358D-4B48-B2B8-795CF9522C5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20191-7E4E-4B5E-ABAE-74CDEECEEF6A}" type="pres">
      <dgm:prSet presAssocID="{A223E834-D462-415F-9910-9AC824E73EAC}" presName="parTxOnlySpace" presStyleCnt="0"/>
      <dgm:spPr/>
    </dgm:pt>
    <dgm:pt modelId="{06DB7E99-CB42-4FAA-B377-57D2914E7AA1}" type="pres">
      <dgm:prSet presAssocID="{619E4609-71AB-4137-ACC7-CF7BBF43B00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49E95-D533-451B-9D52-105307B81195}" type="pres">
      <dgm:prSet presAssocID="{554EA79A-D504-4F1C-89F4-FDC2182572B4}" presName="parTxOnlySpace" presStyleCnt="0"/>
      <dgm:spPr/>
    </dgm:pt>
    <dgm:pt modelId="{6EE1AD01-DC59-4CFD-9369-07BB1364D650}" type="pres">
      <dgm:prSet presAssocID="{E2A2FC19-1699-4D5D-BC5B-8184E3BB5836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005DBA-D425-4BDD-ABCF-88A3F0B8297A}" type="presOf" srcId="{BCDB2AF0-EB19-4E19-A992-47C378A25E99}" destId="{1113AE68-48EA-4935-AFF7-309EC9966265}" srcOrd="0" destOrd="0" presId="urn:microsoft.com/office/officeart/2005/8/layout/chevron1"/>
    <dgm:cxn modelId="{ADAD74A5-0BC7-494B-A793-199CD884BFD4}" srcId="{A6EAE4B1-877D-42DB-A5CB-A9EE9AC3805E}" destId="{619E4609-71AB-4137-ACC7-CF7BBF43B008}" srcOrd="4" destOrd="0" parTransId="{C85602DD-E866-4DCE-99D5-13A73135F6F5}" sibTransId="{554EA79A-D504-4F1C-89F4-FDC2182572B4}"/>
    <dgm:cxn modelId="{6E26814F-FA46-4D83-B61A-FD0623642970}" type="presOf" srcId="{F0D13FA7-1932-4E7F-994C-C8C62B249AB7}" destId="{96CB1228-E94B-401A-B4C5-895E23F9A055}" srcOrd="0" destOrd="0" presId="urn:microsoft.com/office/officeart/2005/8/layout/chevron1"/>
    <dgm:cxn modelId="{3790EDDA-68AE-4EA1-A910-2071287F1208}" type="presOf" srcId="{0746D09A-358D-4B48-B2B8-795CF9522C53}" destId="{EB041082-5B4E-42A6-B7E7-D6BED13649BF}" srcOrd="0" destOrd="0" presId="urn:microsoft.com/office/officeart/2005/8/layout/chevron1"/>
    <dgm:cxn modelId="{9D8735EF-319F-4DE3-8D9E-7000336A12A8}" type="presOf" srcId="{619E4609-71AB-4137-ACC7-CF7BBF43B008}" destId="{06DB7E99-CB42-4FAA-B377-57D2914E7AA1}" srcOrd="0" destOrd="0" presId="urn:microsoft.com/office/officeart/2005/8/layout/chevron1"/>
    <dgm:cxn modelId="{8673EF8A-FBFD-4DB0-9C9C-2489BCED26C2}" srcId="{A6EAE4B1-877D-42DB-A5CB-A9EE9AC3805E}" destId="{E2A2FC19-1699-4D5D-BC5B-8184E3BB5836}" srcOrd="5" destOrd="0" parTransId="{1D138093-7A2D-4B53-A05E-73E45B01B564}" sibTransId="{131C84D0-E675-4CA2-BD2F-57E8D4F29F77}"/>
    <dgm:cxn modelId="{44363F92-42DC-44F8-AC36-A75B25C1FDC8}" type="presOf" srcId="{3C0B2BFF-0787-4238-818F-7B195CA491BD}" destId="{4572A491-6279-4B35-B711-D1A5BD229640}" srcOrd="0" destOrd="0" presId="urn:microsoft.com/office/officeart/2005/8/layout/chevron1"/>
    <dgm:cxn modelId="{DDB4F7AD-77AD-451F-8363-998F34829DE5}" type="presOf" srcId="{A6EAE4B1-877D-42DB-A5CB-A9EE9AC3805E}" destId="{B5B4D244-990D-416B-BD61-E19906533B59}" srcOrd="0" destOrd="0" presId="urn:microsoft.com/office/officeart/2005/8/layout/chevron1"/>
    <dgm:cxn modelId="{DFF04B8D-FA8A-45E0-9172-2F7C107B8514}" type="presOf" srcId="{E2A2FC19-1699-4D5D-BC5B-8184E3BB5836}" destId="{6EE1AD01-DC59-4CFD-9369-07BB1364D650}" srcOrd="0" destOrd="0" presId="urn:microsoft.com/office/officeart/2005/8/layout/chevron1"/>
    <dgm:cxn modelId="{DFD492CE-D6A4-4885-8018-3220D58B147E}" srcId="{A6EAE4B1-877D-42DB-A5CB-A9EE9AC3805E}" destId="{F0D13FA7-1932-4E7F-994C-C8C62B249AB7}" srcOrd="2" destOrd="0" parTransId="{FE2FFB95-F698-45E1-8F34-F5DEB194D341}" sibTransId="{4FFB8C0F-3EFD-4557-9038-64E25CA29686}"/>
    <dgm:cxn modelId="{1FCA605B-4461-45EC-99BA-168F9C87B018}" srcId="{A6EAE4B1-877D-42DB-A5CB-A9EE9AC3805E}" destId="{3C0B2BFF-0787-4238-818F-7B195CA491BD}" srcOrd="0" destOrd="0" parTransId="{1DB87269-9E7F-4321-B4C7-89671824F09A}" sibTransId="{9EEDD691-E61D-41CA-BE65-957A67E0E2E6}"/>
    <dgm:cxn modelId="{9154521A-C956-4A28-BD4A-1A100F103F72}" srcId="{A6EAE4B1-877D-42DB-A5CB-A9EE9AC3805E}" destId="{BCDB2AF0-EB19-4E19-A992-47C378A25E99}" srcOrd="1" destOrd="0" parTransId="{93573811-B71D-4CE2-A0D3-C79A18915081}" sibTransId="{60DE0289-CF81-4C64-A90B-CA1A51C90884}"/>
    <dgm:cxn modelId="{53E8B6B7-B3B2-4114-BE6B-B3CC4AEF6B60}" srcId="{A6EAE4B1-877D-42DB-A5CB-A9EE9AC3805E}" destId="{0746D09A-358D-4B48-B2B8-795CF9522C53}" srcOrd="3" destOrd="0" parTransId="{EDA600CC-02A8-442B-9C8A-E020B9853CD4}" sibTransId="{A223E834-D462-415F-9910-9AC824E73EAC}"/>
    <dgm:cxn modelId="{94469146-0433-4ED1-B8A3-B3735141397F}" type="presParOf" srcId="{B5B4D244-990D-416B-BD61-E19906533B59}" destId="{4572A491-6279-4B35-B711-D1A5BD229640}" srcOrd="0" destOrd="0" presId="urn:microsoft.com/office/officeart/2005/8/layout/chevron1"/>
    <dgm:cxn modelId="{729B9C55-9D61-46AB-9F1A-2AAB6E7D582C}" type="presParOf" srcId="{B5B4D244-990D-416B-BD61-E19906533B59}" destId="{A5AD145C-D260-488E-8B4B-2E83F9CF76EB}" srcOrd="1" destOrd="0" presId="urn:microsoft.com/office/officeart/2005/8/layout/chevron1"/>
    <dgm:cxn modelId="{3A45E807-2594-4822-A7A3-43009FA97AFB}" type="presParOf" srcId="{B5B4D244-990D-416B-BD61-E19906533B59}" destId="{1113AE68-48EA-4935-AFF7-309EC9966265}" srcOrd="2" destOrd="0" presId="urn:microsoft.com/office/officeart/2005/8/layout/chevron1"/>
    <dgm:cxn modelId="{DAE5C306-E7CA-438A-BDBD-0102610EAA83}" type="presParOf" srcId="{B5B4D244-990D-416B-BD61-E19906533B59}" destId="{1F1C12DB-F801-4486-AAC2-E22F2FAA7F02}" srcOrd="3" destOrd="0" presId="urn:microsoft.com/office/officeart/2005/8/layout/chevron1"/>
    <dgm:cxn modelId="{51C94E37-D874-40CE-AA07-74F777675530}" type="presParOf" srcId="{B5B4D244-990D-416B-BD61-E19906533B59}" destId="{96CB1228-E94B-401A-B4C5-895E23F9A055}" srcOrd="4" destOrd="0" presId="urn:microsoft.com/office/officeart/2005/8/layout/chevron1"/>
    <dgm:cxn modelId="{52153A5C-307B-40D1-B41E-BC53AE5ABC55}" type="presParOf" srcId="{B5B4D244-990D-416B-BD61-E19906533B59}" destId="{22ADC0D0-6CFF-4341-A18C-E0BC11BB81E3}" srcOrd="5" destOrd="0" presId="urn:microsoft.com/office/officeart/2005/8/layout/chevron1"/>
    <dgm:cxn modelId="{A53189DF-7A6C-4531-9490-8E416E5DA2DA}" type="presParOf" srcId="{B5B4D244-990D-416B-BD61-E19906533B59}" destId="{EB041082-5B4E-42A6-B7E7-D6BED13649BF}" srcOrd="6" destOrd="0" presId="urn:microsoft.com/office/officeart/2005/8/layout/chevron1"/>
    <dgm:cxn modelId="{1D0D419F-E26A-4489-AA0F-84D76B0ABB58}" type="presParOf" srcId="{B5B4D244-990D-416B-BD61-E19906533B59}" destId="{76320191-7E4E-4B5E-ABAE-74CDEECEEF6A}" srcOrd="7" destOrd="0" presId="urn:microsoft.com/office/officeart/2005/8/layout/chevron1"/>
    <dgm:cxn modelId="{D499FB15-1336-446D-A45C-AE825BFC100C}" type="presParOf" srcId="{B5B4D244-990D-416B-BD61-E19906533B59}" destId="{06DB7E99-CB42-4FAA-B377-57D2914E7AA1}" srcOrd="8" destOrd="0" presId="urn:microsoft.com/office/officeart/2005/8/layout/chevron1"/>
    <dgm:cxn modelId="{876D0844-0D0A-4CB6-80A5-3696762867CD}" type="presParOf" srcId="{B5B4D244-990D-416B-BD61-E19906533B59}" destId="{D8C49E95-D533-451B-9D52-105307B81195}" srcOrd="9" destOrd="0" presId="urn:microsoft.com/office/officeart/2005/8/layout/chevron1"/>
    <dgm:cxn modelId="{9253B0E5-EAF2-45C6-A502-1F75D438B9B6}" type="presParOf" srcId="{B5B4D244-990D-416B-BD61-E19906533B59}" destId="{6EE1AD01-DC59-4CFD-9369-07BB1364D650}" srcOrd="10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26831-3069-4282-AA8E-ACC810DA8E34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378C6-1D33-424F-9940-3044A2719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78C6-1D33-424F-9940-3044A27190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</p:spPr>
      </p:pic>
      <p:sp>
        <p:nvSpPr>
          <p:cNvPr id="3081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E0CA13C8-5286-4D6E-8067-E2D04589292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254500" y="5838825"/>
            <a:ext cx="1079500" cy="633413"/>
            <a:chOff x="2680" y="3678"/>
            <a:chExt cx="680" cy="399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64158-5A1D-4C86-BAF6-1711E7C962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06E5F-099F-427B-A1A3-0A9C2FA610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9D18F9A7-4C4E-4DDC-8763-13490F8F72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4F1DB-3013-4E72-807C-757BEEB385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30156-92D0-4857-9E51-0B2EDE8DC9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F5C58-917C-4372-AD4D-4888566470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48C12-5CE5-40F9-9A47-B3940A4FAD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6193CA-9159-4166-B69F-2A31A0540F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F2696-3180-436E-8897-67F0F179D7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AA644-3161-4A90-8117-863DF57C05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D5D46-B103-4C37-9BB2-2A9C22F0BE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7BF44E-6F66-488E-9938-2A5DB41159E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Plan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Confidential document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CA13C8-5286-4D6E-8067-E2D04589292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These trees show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 order of which work to be done first in each sub-projects.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2.Project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286000"/>
          <a:ext cx="8229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3.Team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/>
              <a:t>H</a:t>
            </a:r>
            <a:r>
              <a:rPr lang="en-US" b="1" dirty="0" err="1" smtClean="0"/>
              <a:t>ow</a:t>
            </a:r>
            <a:r>
              <a:rPr lang="en-US" b="1" dirty="0" smtClean="0"/>
              <a:t> the team work: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Project manager </a:t>
            </a:r>
            <a:r>
              <a:rPr lang="en-US" dirty="0" smtClean="0"/>
              <a:t>will be the highest authority of this FUFO project.</a:t>
            </a:r>
          </a:p>
          <a:p>
            <a:pPr lvl="1"/>
            <a:r>
              <a:rPr lang="en-US" dirty="0" smtClean="0"/>
              <a:t>There are 3 sub-projects in this project, each has its own </a:t>
            </a:r>
            <a:r>
              <a:rPr lang="en-US" dirty="0" smtClean="0">
                <a:solidFill>
                  <a:srgbClr val="C00000"/>
                </a:solidFill>
              </a:rPr>
              <a:t>sub-project Leader </a:t>
            </a:r>
            <a:r>
              <a:rPr lang="en-US" dirty="0" smtClean="0"/>
              <a:t>and members.</a:t>
            </a:r>
          </a:p>
          <a:p>
            <a:pPr lvl="1"/>
            <a:r>
              <a:rPr lang="en-US" dirty="0" smtClean="0"/>
              <a:t>Sub-project leader will be the highest authority of their sub-project.</a:t>
            </a:r>
          </a:p>
          <a:p>
            <a:pPr lvl="1"/>
            <a:r>
              <a:rPr lang="en-US" dirty="0" smtClean="0"/>
              <a:t>QC team has </a:t>
            </a:r>
            <a:r>
              <a:rPr lang="en-US" dirty="0" smtClean="0">
                <a:solidFill>
                  <a:srgbClr val="C00000"/>
                </a:solidFill>
              </a:rPr>
              <a:t>QC leader </a:t>
            </a:r>
            <a:r>
              <a:rPr lang="en-US" dirty="0" smtClean="0"/>
              <a:t>and its member.</a:t>
            </a:r>
          </a:p>
          <a:p>
            <a:pPr lvl="1"/>
            <a:r>
              <a:rPr lang="en-US" dirty="0" smtClean="0"/>
              <a:t>QC team will be in charge of testing and quality control for all projects.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3.Team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teams is differentiated by color: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Project Manager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00B050"/>
                </a:solidFill>
              </a:rPr>
              <a:t>FUFO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00B0F0"/>
                </a:solidFill>
              </a:rPr>
              <a:t>VP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7030A0"/>
                </a:solidFill>
              </a:rPr>
              <a:t>Web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CF39C8"/>
                </a:solidFill>
              </a:rPr>
              <a:t>QC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457200" y="2438400"/>
          <a:ext cx="8229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6 phases for this project, each phase will be presented in the high-level plan document.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3200" kern="0" baseline="0" dirty="0" smtClean="0">
                <a:latin typeface="+mn-lt"/>
              </a:rPr>
              <a:t>This</a:t>
            </a:r>
            <a:r>
              <a:rPr lang="en-US" sz="3200" kern="0" dirty="0" smtClean="0">
                <a:latin typeface="+mn-lt"/>
              </a:rPr>
              <a:t> is an experimental project, therefore </a:t>
            </a:r>
            <a:r>
              <a:rPr lang="en-US" sz="3200" b="1" kern="0" dirty="0" smtClean="0">
                <a:solidFill>
                  <a:srgbClr val="002060"/>
                </a:solidFill>
                <a:latin typeface="+mn-lt"/>
              </a:rPr>
              <a:t>Improving Phase </a:t>
            </a:r>
            <a:r>
              <a:rPr lang="en-US" sz="3200" kern="0" dirty="0" smtClean="0">
                <a:latin typeface="+mn-lt"/>
              </a:rPr>
              <a:t>will take the longest duration.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4.Project Phase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4267200"/>
          <a:ext cx="82296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685800"/>
          </a:xfr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362200" y="43434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white">
          <a:xfrm>
            <a:off x="1524000" y="5181600"/>
            <a:ext cx="708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Confidential document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CA13C8-5286-4D6E-8067-E2D04589292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Contents</a:t>
            </a:r>
            <a:endParaRPr lang="en-US" sz="2400">
              <a:solidFill>
                <a:schemeClr val="accent1"/>
              </a:solidFill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622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3276600" y="1828800"/>
            <a:ext cx="24272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Norms in project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766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276600" y="2743200"/>
            <a:ext cx="249619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Project hierarchy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1828800" y="3559175"/>
            <a:ext cx="762000" cy="665163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81" name="Group 21"/>
          <p:cNvGrpSpPr>
            <a:grpSpLocks/>
          </p:cNvGrpSpPr>
          <p:nvPr/>
        </p:nvGrpSpPr>
        <p:grpSpPr bwMode="auto">
          <a:xfrm>
            <a:off x="1828800" y="4473575"/>
            <a:ext cx="762000" cy="665163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687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3276600" y="3635375"/>
            <a:ext cx="229056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Team hierarchy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83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3276600" y="4549775"/>
            <a:ext cx="210185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Project Phase</a:t>
            </a:r>
            <a:endParaRPr lang="en-US" sz="24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1.Norms in project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Regular meeting:</a:t>
            </a:r>
          </a:p>
          <a:p>
            <a:pPr lvl="2"/>
            <a:r>
              <a:rPr lang="en-US" dirty="0" smtClean="0"/>
              <a:t>Every week, all team members will be gathered at a weekly meeting.</a:t>
            </a:r>
          </a:p>
          <a:p>
            <a:pPr lvl="2"/>
            <a:r>
              <a:rPr lang="en-US" dirty="0" smtClean="0"/>
              <a:t>Follow the guide in </a:t>
            </a:r>
            <a:r>
              <a:rPr lang="en-US" dirty="0" smtClean="0">
                <a:solidFill>
                  <a:srgbClr val="00B050"/>
                </a:solidFill>
              </a:rPr>
              <a:t>FUFO_Weekly_Meeting_Guideline.doc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Occasional meeting:</a:t>
            </a:r>
          </a:p>
          <a:p>
            <a:pPr lvl="2"/>
            <a:r>
              <a:rPr lang="en-US" dirty="0" smtClean="0"/>
              <a:t>Can be held at any time, depend on the situation.</a:t>
            </a:r>
          </a:p>
          <a:p>
            <a:pPr lvl="2"/>
            <a:r>
              <a:rPr lang="en-US" dirty="0" smtClean="0"/>
              <a:t>Not need to have all team members.</a:t>
            </a:r>
          </a:p>
          <a:p>
            <a:pPr lvl="1"/>
            <a:r>
              <a:rPr lang="en-US" b="1" dirty="0" smtClean="0"/>
              <a:t>Team building:</a:t>
            </a:r>
          </a:p>
          <a:p>
            <a:pPr lvl="2"/>
            <a:r>
              <a:rPr lang="en-US" dirty="0" smtClean="0"/>
              <a:t>Depend on the mood.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1.Norms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Daily report:</a:t>
            </a:r>
          </a:p>
          <a:p>
            <a:pPr lvl="1"/>
            <a:r>
              <a:rPr lang="en-US" dirty="0" smtClean="0"/>
              <a:t>Report work of each individual in each working day.</a:t>
            </a:r>
          </a:p>
          <a:p>
            <a:pPr lvl="1"/>
            <a:r>
              <a:rPr lang="en-US" dirty="0" smtClean="0"/>
              <a:t>Follow the guide in </a:t>
            </a:r>
            <a:r>
              <a:rPr lang="en-US" dirty="0" smtClean="0">
                <a:solidFill>
                  <a:srgbClr val="00B050"/>
                </a:solidFill>
              </a:rPr>
              <a:t>FUFO_Daily_Report_Guideline.doc</a:t>
            </a:r>
          </a:p>
          <a:p>
            <a:r>
              <a:rPr lang="en-US" b="1" dirty="0" smtClean="0"/>
              <a:t>Weekly report:</a:t>
            </a:r>
          </a:p>
          <a:p>
            <a:pPr lvl="1"/>
            <a:r>
              <a:rPr lang="en-US" dirty="0" smtClean="0"/>
              <a:t>Report work of each team every week.</a:t>
            </a:r>
          </a:p>
          <a:p>
            <a:pPr lvl="1"/>
            <a:r>
              <a:rPr lang="en-US" dirty="0" smtClean="0"/>
              <a:t>Done by Team Leader.</a:t>
            </a:r>
          </a:p>
          <a:p>
            <a:pPr lvl="1"/>
            <a:r>
              <a:rPr lang="en-US" dirty="0" smtClean="0"/>
              <a:t>Review by Project Manager.</a:t>
            </a:r>
          </a:p>
          <a:p>
            <a:pPr lvl="1"/>
            <a:r>
              <a:rPr lang="en-US" dirty="0" smtClean="0"/>
              <a:t>Follow the guide in </a:t>
            </a:r>
            <a:r>
              <a:rPr lang="en-US" dirty="0" smtClean="0">
                <a:solidFill>
                  <a:srgbClr val="00B050"/>
                </a:solidFill>
              </a:rPr>
              <a:t>FUFO_Weekly_Report_Guideline.doc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1.Norms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Tools and templates in project:</a:t>
            </a:r>
          </a:p>
          <a:p>
            <a:pPr lvl="1"/>
            <a:r>
              <a:rPr lang="en-US" dirty="0" smtClean="0"/>
              <a:t>Follow the guide in </a:t>
            </a:r>
            <a:r>
              <a:rPr lang="en-US" dirty="0" smtClean="0">
                <a:solidFill>
                  <a:srgbClr val="00B050"/>
                </a:solidFill>
              </a:rPr>
              <a:t>FUFO_Tools_And_Templates_Guideline.doc</a:t>
            </a:r>
          </a:p>
          <a:p>
            <a:r>
              <a:rPr lang="en-US" b="1" dirty="0" smtClean="0"/>
              <a:t>Project process:</a:t>
            </a:r>
          </a:p>
          <a:p>
            <a:pPr lvl="1"/>
            <a:r>
              <a:rPr lang="en-US" dirty="0" smtClean="0"/>
              <a:t>Follow the Water-fall process and V-model of FPT Software.</a:t>
            </a:r>
          </a:p>
          <a:p>
            <a:r>
              <a:rPr lang="en-US" b="1" dirty="0" smtClean="0"/>
              <a:t>How to write email in team:</a:t>
            </a:r>
          </a:p>
          <a:p>
            <a:pPr lvl="1"/>
            <a:r>
              <a:rPr lang="en-US" dirty="0" smtClean="0"/>
              <a:t>Follow the guide in </a:t>
            </a:r>
            <a:r>
              <a:rPr lang="en-US" dirty="0" smtClean="0">
                <a:solidFill>
                  <a:srgbClr val="00B050"/>
                </a:solidFill>
              </a:rPr>
              <a:t>FUFO_Email_Guideline.doc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1.Norms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Naming and document:</a:t>
            </a:r>
          </a:p>
          <a:p>
            <a:pPr lvl="1"/>
            <a:r>
              <a:rPr lang="en-US" dirty="0" smtClean="0"/>
              <a:t>Follow the guide in </a:t>
            </a:r>
            <a:r>
              <a:rPr lang="en-US" dirty="0" smtClean="0">
                <a:solidFill>
                  <a:srgbClr val="00B050"/>
                </a:solidFill>
              </a:rPr>
              <a:t>FUFO_Naming_And_Doc_Guideline.doc</a:t>
            </a:r>
          </a:p>
          <a:p>
            <a:r>
              <a:rPr lang="en-US" b="1" dirty="0" smtClean="0"/>
              <a:t>Coding convention:</a:t>
            </a:r>
          </a:p>
          <a:p>
            <a:pPr lvl="1"/>
            <a:r>
              <a:rPr lang="en-US" dirty="0" smtClean="0"/>
              <a:t>Follow the guide in </a:t>
            </a:r>
            <a:r>
              <a:rPr lang="en-US" dirty="0" smtClean="0">
                <a:solidFill>
                  <a:srgbClr val="00B050"/>
                </a:solidFill>
              </a:rPr>
              <a:t>FUFO_Coding_Guideline.doc</a:t>
            </a:r>
          </a:p>
          <a:p>
            <a:r>
              <a:rPr lang="en-US" b="1" dirty="0"/>
              <a:t>I</a:t>
            </a:r>
            <a:r>
              <a:rPr lang="en-US" b="1" dirty="0" smtClean="0"/>
              <a:t>mprovement:</a:t>
            </a:r>
          </a:p>
          <a:p>
            <a:pPr lvl="1"/>
            <a:r>
              <a:rPr lang="en-US" dirty="0" smtClean="0"/>
              <a:t>Any creative idea is respected and appreciated.</a:t>
            </a:r>
          </a:p>
          <a:p>
            <a:pPr lvl="1"/>
            <a:r>
              <a:rPr lang="en-US" dirty="0" smtClean="0"/>
              <a:t>New idea will need to be approved by all team members before applying in project.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1.Norms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Manner in teamwork:</a:t>
            </a:r>
          </a:p>
          <a:p>
            <a:pPr lvl="1"/>
            <a:r>
              <a:rPr lang="en-US" dirty="0" smtClean="0"/>
              <a:t>Commitment.</a:t>
            </a:r>
          </a:p>
          <a:p>
            <a:pPr lvl="1"/>
            <a:r>
              <a:rPr lang="en-US" dirty="0" smtClean="0"/>
              <a:t>Respectful.</a:t>
            </a:r>
          </a:p>
          <a:p>
            <a:pPr lvl="1"/>
            <a:r>
              <a:rPr lang="en-US" dirty="0" smtClean="0"/>
              <a:t>Thankful.</a:t>
            </a:r>
          </a:p>
          <a:p>
            <a:pPr lvl="1"/>
            <a:r>
              <a:rPr lang="en-US" dirty="0" smtClean="0"/>
              <a:t>Helpful.</a:t>
            </a:r>
          </a:p>
          <a:p>
            <a:pPr lvl="1"/>
            <a:r>
              <a:rPr lang="en-US" dirty="0" smtClean="0"/>
              <a:t>Calm.</a:t>
            </a:r>
          </a:p>
          <a:p>
            <a:pPr lvl="1"/>
            <a:r>
              <a:rPr lang="en-US" dirty="0" smtClean="0"/>
              <a:t>Fun.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2.Project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FUFO project contains 3 sub-projects (differentiated by color):</a:t>
            </a:r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V</a:t>
            </a:r>
            <a:r>
              <a:rPr lang="en-US" dirty="0" smtClean="0">
                <a:solidFill>
                  <a:srgbClr val="00B0F0"/>
                </a:solidFill>
              </a:rPr>
              <a:t>ideo over 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b="1" dirty="0" err="1" smtClean="0">
                <a:solidFill>
                  <a:srgbClr val="00B0F0"/>
                </a:solidFill>
              </a:rPr>
              <a:t>P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b="1" dirty="0" smtClean="0">
                <a:solidFill>
                  <a:srgbClr val="00B050"/>
                </a:solidFill>
              </a:rPr>
              <a:t>FUFO</a:t>
            </a:r>
            <a:r>
              <a:rPr lang="en-US" dirty="0" smtClean="0"/>
              <a:t> - </a:t>
            </a:r>
            <a:r>
              <a:rPr lang="en-US" b="1" dirty="0" smtClean="0">
                <a:solidFill>
                  <a:srgbClr val="7030A0"/>
                </a:solidFill>
              </a:rPr>
              <a:t>Web</a:t>
            </a:r>
            <a:r>
              <a:rPr lang="en-US" dirty="0" smtClean="0">
                <a:solidFill>
                  <a:srgbClr val="7030A0"/>
                </a:solidFill>
              </a:rPr>
              <a:t> interface</a:t>
            </a:r>
            <a:r>
              <a:rPr lang="en-US" dirty="0" smtClean="0"/>
              <a:t>.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762000" y="2895600"/>
          <a:ext cx="73152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These trees show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relationship between the sub-projects.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2.Project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FO_Slideshow_Template">
  <a:themeElements>
    <a:clrScheme name="Office Theme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FUFO_Slideshow_Template</Template>
  <TotalTime>617</TotalTime>
  <Words>477</Words>
  <Application>Microsoft PowerPoint</Application>
  <PresentationFormat>On-screen Show (4:3)</PresentationFormat>
  <Paragraphs>132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FUFO_Slideshow_Template</vt:lpstr>
      <vt:lpstr>First Plan</vt:lpstr>
      <vt:lpstr>Contents</vt:lpstr>
      <vt:lpstr>1.Norms in project</vt:lpstr>
      <vt:lpstr>1.Norms in project</vt:lpstr>
      <vt:lpstr>1.Norms in project</vt:lpstr>
      <vt:lpstr>1.Norms in project</vt:lpstr>
      <vt:lpstr>1.Norms in project</vt:lpstr>
      <vt:lpstr>2.Project hierarchy</vt:lpstr>
      <vt:lpstr>2.Project hierarchy</vt:lpstr>
      <vt:lpstr>2.Project hierarchy</vt:lpstr>
      <vt:lpstr>3.Team hierarchy</vt:lpstr>
      <vt:lpstr>3.Team hierarchy</vt:lpstr>
      <vt:lpstr>4.Project Phase</vt:lpstr>
      <vt:lpstr>Slide 14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</dc:title>
  <dc:creator>tnguyen</dc:creator>
  <cp:lastModifiedBy>tnguyen</cp:lastModifiedBy>
  <cp:revision>63</cp:revision>
  <dcterms:created xsi:type="dcterms:W3CDTF">2012-02-02T09:00:21Z</dcterms:created>
  <dcterms:modified xsi:type="dcterms:W3CDTF">2012-02-04T11:53:01Z</dcterms:modified>
</cp:coreProperties>
</file>