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75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</p:spPr>
      </p:pic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63933F3B-56AD-4C97-B02C-D098973493A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9558D-9503-40A7-87B1-15B58BFC4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474AE-1FFA-4181-A86A-9463B0E566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121DA1E-A441-47E6-A5FF-9FE0E4ACF1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CFA1-123D-4F21-9EC2-CD6DC264D4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26787-C35C-4B16-9088-EFDD2B62E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5D1AA-798D-47AA-87FF-A705F93C29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90BD3-9092-4C25-B355-10DA97C93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2928C-29A9-4955-B3FE-62B92B90C7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E21A8-70D3-42A2-9758-682FFE640E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7629D-76BD-43A6-B255-9659E07740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34EAD-231B-4B0C-A90E-254D9C31CF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B2FB17A-87CE-4CE2-A26C-B78A5196F42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meeting guideline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Confidential document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Contents</a:t>
            </a:r>
            <a:endParaRPr lang="en-US" sz="2400">
              <a:solidFill>
                <a:schemeClr val="accent1"/>
              </a:solidFill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254589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đích</a:t>
            </a:r>
            <a:r>
              <a:rPr lang="en-US" sz="2400" dirty="0" smtClean="0"/>
              <a:t> </a:t>
            </a:r>
            <a:r>
              <a:rPr lang="en-US" sz="2400" dirty="0" err="1" smtClean="0"/>
              <a:t>tổ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259558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tổ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14189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/>
              <a:t>Nội</a:t>
            </a:r>
            <a:r>
              <a:rPr lang="en-US" sz="2400" dirty="0" smtClean="0"/>
              <a:t> dung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22910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Meeting minute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weekly meeting:</a:t>
            </a:r>
          </a:p>
          <a:p>
            <a:pPr lvl="1"/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member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mâu</a:t>
            </a:r>
            <a:r>
              <a:rPr lang="en-US" dirty="0" smtClean="0"/>
              <a:t> </a:t>
            </a:r>
            <a:r>
              <a:rPr lang="en-US" dirty="0" err="1" smtClean="0"/>
              <a:t>thuẫn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,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trầm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do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uýnh</a:t>
            </a:r>
            <a:r>
              <a:rPr lang="en-US" dirty="0" smtClean="0"/>
              <a:t> </a:t>
            </a:r>
            <a:r>
              <a:rPr lang="en-US" dirty="0" err="1" smtClean="0"/>
              <a:t>lộn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sáu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mấy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1. Leader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sub-team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cáo</a:t>
            </a:r>
            <a:r>
              <a:rPr lang="en-US" sz="2400" dirty="0" smtClean="0"/>
              <a:t> </a:t>
            </a:r>
            <a:r>
              <a:rPr lang="en-US" sz="2400" dirty="0" err="1" smtClean="0"/>
              <a:t>miệng</a:t>
            </a:r>
            <a:r>
              <a:rPr lang="en-US" sz="2400" dirty="0" smtClean="0"/>
              <a:t> </a:t>
            </a:r>
            <a:r>
              <a:rPr lang="en-US" sz="2400" dirty="0" err="1" smtClean="0"/>
              <a:t>tình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tuần</a:t>
            </a:r>
            <a:r>
              <a:rPr lang="en-US" sz="2400" dirty="0" smtClean="0"/>
              <a:t> qua,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nói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tuần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2. Ai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khó</a:t>
            </a:r>
            <a:r>
              <a:rPr lang="en-US" sz="2400" dirty="0" smtClean="0"/>
              <a:t> </a:t>
            </a:r>
            <a:r>
              <a:rPr lang="en-US" sz="2400" dirty="0" err="1" smtClean="0"/>
              <a:t>khăn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sẻ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3.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meeting minute.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tục</a:t>
            </a:r>
            <a:r>
              <a:rPr lang="en-US" sz="2400" dirty="0" smtClean="0"/>
              <a:t> 1 </a:t>
            </a:r>
            <a:r>
              <a:rPr lang="en-US" sz="2400" dirty="0" err="1" smtClean="0"/>
              <a:t>tuần</a:t>
            </a:r>
            <a:r>
              <a:rPr lang="en-US" sz="2400" dirty="0" smtClean="0"/>
              <a:t> 1 </a:t>
            </a:r>
            <a:r>
              <a:rPr lang="en-US" sz="2400" dirty="0" err="1" smtClean="0"/>
              <a:t>lần</a:t>
            </a:r>
            <a:r>
              <a:rPr lang="en-US" sz="2400" dirty="0" smtClean="0"/>
              <a:t>. Ai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hội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meeting minute.</a:t>
            </a:r>
          </a:p>
          <a:p>
            <a:endParaRPr lang="en-US" sz="2400" dirty="0" smtClean="0"/>
          </a:p>
          <a:p>
            <a:r>
              <a:rPr lang="en-US" sz="2400" dirty="0" smtClean="0"/>
              <a:t>4.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meeting minute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meeting minute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24:00.</a:t>
            </a:r>
          </a:p>
          <a:p>
            <a:endParaRPr lang="en-US" sz="2400" dirty="0"/>
          </a:p>
          <a:p>
            <a:r>
              <a:rPr lang="en-US" sz="2400" dirty="0" smtClean="0"/>
              <a:t>5. Meeting minute </a:t>
            </a:r>
            <a:r>
              <a:rPr lang="en-US" sz="2400" dirty="0" err="1" smtClean="0"/>
              <a:t>theo</a:t>
            </a:r>
            <a:r>
              <a:rPr lang="en-US" sz="2400" dirty="0" smtClean="0"/>
              <a:t> template </a:t>
            </a:r>
            <a:r>
              <a:rPr lang="en-US" sz="2400" dirty="0" smtClean="0">
                <a:solidFill>
                  <a:srgbClr val="00B050"/>
                </a:solidFill>
              </a:rPr>
              <a:t>FUFO_Meeting_Minute_Template.doc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smtClean="0">
                <a:solidFill>
                  <a:schemeClr val="bg1"/>
                </a:solidFill>
              </a:rPr>
              <a:t>Confidential document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15</TotalTime>
  <Words>225</Words>
  <Application>Microsoft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Verdana</vt:lpstr>
      <vt:lpstr>FUFO_Slideshow_Template</vt:lpstr>
      <vt:lpstr>Weekly meeting guideline</vt:lpstr>
      <vt:lpstr>Contents</vt:lpstr>
      <vt:lpstr>Mục đích tổ chức</vt:lpstr>
      <vt:lpstr>Thời gian tổ chức</vt:lpstr>
      <vt:lpstr>Nội dung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guideline</dc:title>
  <dc:creator>tnguyen</dc:creator>
  <cp:lastModifiedBy>tnguyen</cp:lastModifiedBy>
  <cp:revision>2</cp:revision>
  <dcterms:created xsi:type="dcterms:W3CDTF">2012-02-06T15:25:59Z</dcterms:created>
  <dcterms:modified xsi:type="dcterms:W3CDTF">2012-02-06T15:41:14Z</dcterms:modified>
</cp:coreProperties>
</file>