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3701" r:id="rId2"/>
    <p:sldId id="3747" r:id="rId3"/>
    <p:sldId id="3664" r:id="rId4"/>
    <p:sldId id="3746" r:id="rId5"/>
    <p:sldId id="3756" r:id="rId6"/>
    <p:sldId id="3757" r:id="rId7"/>
    <p:sldId id="3758" r:id="rId8"/>
    <p:sldId id="3759" r:id="rId9"/>
    <p:sldId id="3749" r:id="rId10"/>
    <p:sldId id="3678" r:id="rId11"/>
    <p:sldId id="3660" r:id="rId12"/>
    <p:sldId id="3679" r:id="rId13"/>
    <p:sldId id="3681" r:id="rId14"/>
    <p:sldId id="3649" r:id="rId15"/>
    <p:sldId id="3652" r:id="rId16"/>
    <p:sldId id="3684" r:id="rId17"/>
    <p:sldId id="3685" r:id="rId18"/>
    <p:sldId id="3686" r:id="rId19"/>
    <p:sldId id="3653" r:id="rId20"/>
    <p:sldId id="3687" r:id="rId21"/>
    <p:sldId id="3688" r:id="rId22"/>
    <p:sldId id="3689" r:id="rId23"/>
    <p:sldId id="3665" r:id="rId24"/>
    <p:sldId id="3647" r:id="rId25"/>
    <p:sldId id="3637" r:id="rId26"/>
    <p:sldId id="258" r:id="rId27"/>
    <p:sldId id="3690" r:id="rId28"/>
    <p:sldId id="3667" r:id="rId29"/>
    <p:sldId id="3661" r:id="rId30"/>
    <p:sldId id="3691" r:id="rId31"/>
    <p:sldId id="3692" r:id="rId32"/>
    <p:sldId id="3693" r:id="rId33"/>
    <p:sldId id="259" r:id="rId34"/>
    <p:sldId id="3694" r:id="rId35"/>
    <p:sldId id="3633" r:id="rId36"/>
    <p:sldId id="274" r:id="rId37"/>
    <p:sldId id="3629" r:id="rId38"/>
    <p:sldId id="3630" r:id="rId39"/>
    <p:sldId id="3635" r:id="rId40"/>
    <p:sldId id="3636" r:id="rId41"/>
    <p:sldId id="3644" r:id="rId42"/>
    <p:sldId id="3695" r:id="rId43"/>
    <p:sldId id="3650" r:id="rId44"/>
    <p:sldId id="3651" r:id="rId45"/>
    <p:sldId id="3654" r:id="rId46"/>
    <p:sldId id="3655" r:id="rId47"/>
    <p:sldId id="3668" r:id="rId48"/>
    <p:sldId id="3631" r:id="rId49"/>
    <p:sldId id="3643" r:id="rId50"/>
    <p:sldId id="3669" r:id="rId51"/>
    <p:sldId id="3671" r:id="rId52"/>
    <p:sldId id="3698" r:id="rId53"/>
    <p:sldId id="3697" r:id="rId54"/>
    <p:sldId id="3699" r:id="rId55"/>
    <p:sldId id="3666" r:id="rId56"/>
    <p:sldId id="3656" r:id="rId57"/>
    <p:sldId id="3657" r:id="rId58"/>
    <p:sldId id="3750" r:id="rId59"/>
    <p:sldId id="3751" r:id="rId60"/>
    <p:sldId id="3753" r:id="rId61"/>
    <p:sldId id="3752" r:id="rId62"/>
    <p:sldId id="3754" r:id="rId63"/>
    <p:sldId id="3755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손 진혁" initials="손진" lastIdx="19" clrIdx="0">
    <p:extLst>
      <p:ext uri="{19B8F6BF-5375-455C-9EA6-DF929625EA0E}">
        <p15:presenceInfo xmlns:p15="http://schemas.microsoft.com/office/powerpoint/2012/main" userId="손 진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70C0"/>
    <a:srgbClr val="002060"/>
    <a:srgbClr val="BDD7EE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2BE267-7AE5-4930-87C6-C3D6EC3B998D}" v="405" dt="2021-12-19T03:32:46.050"/>
    <p1510:client id="{FB5E63FE-335D-457C-9CA6-BF431DB15304}" v="828" dt="2021-12-19T11:30:48.474"/>
  </p1510:revLst>
</p1510:revInfo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0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손 진혁" userId="7a498907-e55f-4952-b47d-9ba49661f4fc" providerId="ADAL" clId="{D72BE267-7AE5-4930-87C6-C3D6EC3B998D}"/>
    <pc:docChg chg="undo custSel addSld delSld modSld">
      <pc:chgData name="손 진혁" userId="7a498907-e55f-4952-b47d-9ba49661f4fc" providerId="ADAL" clId="{D72BE267-7AE5-4930-87C6-C3D6EC3B998D}" dt="2021-12-19T03:57:11.184" v="4545" actId="403"/>
      <pc:docMkLst>
        <pc:docMk/>
      </pc:docMkLst>
      <pc:sldChg chg="addSp modSp mod">
        <pc:chgData name="손 진혁" userId="7a498907-e55f-4952-b47d-9ba49661f4fc" providerId="ADAL" clId="{D72BE267-7AE5-4930-87C6-C3D6EC3B998D}" dt="2021-12-18T05:26:40.986" v="904" actId="20577"/>
        <pc:sldMkLst>
          <pc:docMk/>
          <pc:sldMk cId="3857711222" sldId="259"/>
        </pc:sldMkLst>
        <pc:spChg chg="mod">
          <ac:chgData name="손 진혁" userId="7a498907-e55f-4952-b47d-9ba49661f4fc" providerId="ADAL" clId="{D72BE267-7AE5-4930-87C6-C3D6EC3B998D}" dt="2021-12-18T05:25:25.854" v="679" actId="1076"/>
          <ac:spMkLst>
            <pc:docMk/>
            <pc:sldMk cId="3857711222" sldId="259"/>
            <ac:spMk id="12" creationId="{975BDD75-63D0-4F78-85EE-898A6FCA7B0A}"/>
          </ac:spMkLst>
        </pc:spChg>
        <pc:spChg chg="mod">
          <ac:chgData name="손 진혁" userId="7a498907-e55f-4952-b47d-9ba49661f4fc" providerId="ADAL" clId="{D72BE267-7AE5-4930-87C6-C3D6EC3B998D}" dt="2021-12-18T05:25:02.181" v="673" actId="1076"/>
          <ac:spMkLst>
            <pc:docMk/>
            <pc:sldMk cId="3857711222" sldId="259"/>
            <ac:spMk id="29" creationId="{97612B99-2A21-4C8D-8B66-DAD11CECAF16}"/>
          </ac:spMkLst>
        </pc:spChg>
        <pc:spChg chg="mod">
          <ac:chgData name="손 진혁" userId="7a498907-e55f-4952-b47d-9ba49661f4fc" providerId="ADAL" clId="{D72BE267-7AE5-4930-87C6-C3D6EC3B998D}" dt="2021-12-18T05:25:02.181" v="673" actId="1076"/>
          <ac:spMkLst>
            <pc:docMk/>
            <pc:sldMk cId="3857711222" sldId="259"/>
            <ac:spMk id="30" creationId="{3593E73A-D168-46D9-BD3C-5D40AB4EAB4B}"/>
          </ac:spMkLst>
        </pc:spChg>
        <pc:spChg chg="mod">
          <ac:chgData name="손 진혁" userId="7a498907-e55f-4952-b47d-9ba49661f4fc" providerId="ADAL" clId="{D72BE267-7AE5-4930-87C6-C3D6EC3B998D}" dt="2021-12-18T05:25:02.181" v="673" actId="1076"/>
          <ac:spMkLst>
            <pc:docMk/>
            <pc:sldMk cId="3857711222" sldId="259"/>
            <ac:spMk id="31" creationId="{01F870EE-D2E1-40AB-A292-63C2DB665F20}"/>
          </ac:spMkLst>
        </pc:spChg>
        <pc:spChg chg="add mod">
          <ac:chgData name="손 진혁" userId="7a498907-e55f-4952-b47d-9ba49661f4fc" providerId="ADAL" clId="{D72BE267-7AE5-4930-87C6-C3D6EC3B998D}" dt="2021-12-18T05:26:40.986" v="904" actId="20577"/>
          <ac:spMkLst>
            <pc:docMk/>
            <pc:sldMk cId="3857711222" sldId="259"/>
            <ac:spMk id="40" creationId="{1D15B49B-7C8C-4533-9927-A400156FF714}"/>
          </ac:spMkLst>
        </pc:spChg>
        <pc:graphicFrameChg chg="mod modGraphic">
          <ac:chgData name="손 진혁" userId="7a498907-e55f-4952-b47d-9ba49661f4fc" providerId="ADAL" clId="{D72BE267-7AE5-4930-87C6-C3D6EC3B998D}" dt="2021-12-18T05:25:38.766" v="687" actId="14100"/>
          <ac:graphicFrameMkLst>
            <pc:docMk/>
            <pc:sldMk cId="3857711222" sldId="259"/>
            <ac:graphicFrameMk id="3" creationId="{52EEFBCB-BD0F-4291-982D-E44F16D2A683}"/>
          </ac:graphicFrameMkLst>
        </pc:graphicFrameChg>
        <pc:graphicFrameChg chg="mod modGraphic">
          <ac:chgData name="손 진혁" userId="7a498907-e55f-4952-b47d-9ba49661f4fc" providerId="ADAL" clId="{D72BE267-7AE5-4930-87C6-C3D6EC3B998D}" dt="2021-12-18T05:25:20.831" v="678" actId="6549"/>
          <ac:graphicFrameMkLst>
            <pc:docMk/>
            <pc:sldMk cId="3857711222" sldId="259"/>
            <ac:graphicFrameMk id="20" creationId="{7D3C854A-858F-4748-ADE8-16F36B4B7627}"/>
          </ac:graphicFrameMkLst>
        </pc:graphicFrameChg>
      </pc:sldChg>
      <pc:sldChg chg="addSp modSp mod">
        <pc:chgData name="손 진혁" userId="7a498907-e55f-4952-b47d-9ba49661f4fc" providerId="ADAL" clId="{D72BE267-7AE5-4930-87C6-C3D6EC3B998D}" dt="2021-12-18T07:23:53" v="1441" actId="20577"/>
        <pc:sldMkLst>
          <pc:docMk/>
          <pc:sldMk cId="3126730340" sldId="274"/>
        </pc:sldMkLst>
        <pc:spChg chg="add mod">
          <ac:chgData name="손 진혁" userId="7a498907-e55f-4952-b47d-9ba49661f4fc" providerId="ADAL" clId="{D72BE267-7AE5-4930-87C6-C3D6EC3B998D}" dt="2021-12-18T07:22:31.264" v="1276"/>
          <ac:spMkLst>
            <pc:docMk/>
            <pc:sldMk cId="3126730340" sldId="274"/>
            <ac:spMk id="56" creationId="{82917F29-A8EE-460A-B442-4EFF5505D3A1}"/>
          </ac:spMkLst>
        </pc:spChg>
        <pc:spChg chg="add mod">
          <ac:chgData name="손 진혁" userId="7a498907-e55f-4952-b47d-9ba49661f4fc" providerId="ADAL" clId="{D72BE267-7AE5-4930-87C6-C3D6EC3B998D}" dt="2021-12-18T07:22:37.386" v="1303"/>
          <ac:spMkLst>
            <pc:docMk/>
            <pc:sldMk cId="3126730340" sldId="274"/>
            <ac:spMk id="57" creationId="{5F6BE5E5-6CC4-419B-A059-4D0FDA64D783}"/>
          </ac:spMkLst>
        </pc:spChg>
        <pc:spChg chg="add mod">
          <ac:chgData name="손 진혁" userId="7a498907-e55f-4952-b47d-9ba49661f4fc" providerId="ADAL" clId="{D72BE267-7AE5-4930-87C6-C3D6EC3B998D}" dt="2021-12-18T07:22:57.314" v="1358" actId="14100"/>
          <ac:spMkLst>
            <pc:docMk/>
            <pc:sldMk cId="3126730340" sldId="274"/>
            <ac:spMk id="58" creationId="{CAEA2EC8-C05C-4E7D-9AAE-F0028E6DBDBB}"/>
          </ac:spMkLst>
        </pc:spChg>
        <pc:spChg chg="add mod">
          <ac:chgData name="손 진혁" userId="7a498907-e55f-4952-b47d-9ba49661f4fc" providerId="ADAL" clId="{D72BE267-7AE5-4930-87C6-C3D6EC3B998D}" dt="2021-12-18T07:23:35.828" v="1402"/>
          <ac:spMkLst>
            <pc:docMk/>
            <pc:sldMk cId="3126730340" sldId="274"/>
            <ac:spMk id="59" creationId="{1AEE215E-0CD8-410F-A8A3-04AA9B8F27EC}"/>
          </ac:spMkLst>
        </pc:spChg>
        <pc:spChg chg="add mod">
          <ac:chgData name="손 진혁" userId="7a498907-e55f-4952-b47d-9ba49661f4fc" providerId="ADAL" clId="{D72BE267-7AE5-4930-87C6-C3D6EC3B998D}" dt="2021-12-18T07:23:53" v="1441" actId="20577"/>
          <ac:spMkLst>
            <pc:docMk/>
            <pc:sldMk cId="3126730340" sldId="274"/>
            <ac:spMk id="60" creationId="{BFEF810D-A416-4459-955E-33FC6E2C1086}"/>
          </ac:spMkLst>
        </pc:spChg>
        <pc:graphicFrameChg chg="mod">
          <ac:chgData name="손 진혁" userId="7a498907-e55f-4952-b47d-9ba49661f4fc" providerId="ADAL" clId="{D72BE267-7AE5-4930-87C6-C3D6EC3B998D}" dt="2021-12-18T07:22:59.489" v="1361" actId="1076"/>
          <ac:graphicFrameMkLst>
            <pc:docMk/>
            <pc:sldMk cId="3126730340" sldId="274"/>
            <ac:graphicFrameMk id="3" creationId="{35816B72-1D86-40D7-A45E-9B08F46BB4BA}"/>
          </ac:graphicFrameMkLst>
        </pc:graphicFrameChg>
      </pc:sldChg>
      <pc:sldChg chg="addSp delSp modSp mod">
        <pc:chgData name="손 진혁" userId="7a498907-e55f-4952-b47d-9ba49661f4fc" providerId="ADAL" clId="{D72BE267-7AE5-4930-87C6-C3D6EC3B998D}" dt="2021-12-18T08:19:22.732" v="1538"/>
        <pc:sldMkLst>
          <pc:docMk/>
          <pc:sldMk cId="1292763767" sldId="3629"/>
        </pc:sldMkLst>
        <pc:spChg chg="mod">
          <ac:chgData name="손 진혁" userId="7a498907-e55f-4952-b47d-9ba49661f4fc" providerId="ADAL" clId="{D72BE267-7AE5-4930-87C6-C3D6EC3B998D}" dt="2021-12-18T08:19:22.732" v="1538"/>
          <ac:spMkLst>
            <pc:docMk/>
            <pc:sldMk cId="1292763767" sldId="3629"/>
            <ac:spMk id="15" creationId="{36DA0776-2A41-4976-8377-89F68CCA602F}"/>
          </ac:spMkLst>
        </pc:spChg>
        <pc:spChg chg="mod">
          <ac:chgData name="손 진혁" userId="7a498907-e55f-4952-b47d-9ba49661f4fc" providerId="ADAL" clId="{D72BE267-7AE5-4930-87C6-C3D6EC3B998D}" dt="2021-12-18T07:51:54.928" v="1520" actId="1076"/>
          <ac:spMkLst>
            <pc:docMk/>
            <pc:sldMk cId="1292763767" sldId="3629"/>
            <ac:spMk id="17" creationId="{89EE5CA5-7702-45DE-B370-FFA04E9C8DC1}"/>
          </ac:spMkLst>
        </pc:spChg>
        <pc:spChg chg="mod">
          <ac:chgData name="손 진혁" userId="7a498907-e55f-4952-b47d-9ba49661f4fc" providerId="ADAL" clId="{D72BE267-7AE5-4930-87C6-C3D6EC3B998D}" dt="2021-12-18T07:51:54.928" v="1520" actId="1076"/>
          <ac:spMkLst>
            <pc:docMk/>
            <pc:sldMk cId="1292763767" sldId="3629"/>
            <ac:spMk id="18" creationId="{ADF5E598-B94D-4DEE-BE6E-146AD8B4E405}"/>
          </ac:spMkLst>
        </pc:spChg>
        <pc:spChg chg="mod">
          <ac:chgData name="손 진혁" userId="7a498907-e55f-4952-b47d-9ba49661f4fc" providerId="ADAL" clId="{D72BE267-7AE5-4930-87C6-C3D6EC3B998D}" dt="2021-12-18T07:51:54.928" v="1520" actId="1076"/>
          <ac:spMkLst>
            <pc:docMk/>
            <pc:sldMk cId="1292763767" sldId="3629"/>
            <ac:spMk id="19" creationId="{447634D6-F1E4-4947-A2FF-DE09E480F3CF}"/>
          </ac:spMkLst>
        </pc:spChg>
        <pc:graphicFrameChg chg="mod modGraphic">
          <ac:chgData name="손 진혁" userId="7a498907-e55f-4952-b47d-9ba49661f4fc" providerId="ADAL" clId="{D72BE267-7AE5-4930-87C6-C3D6EC3B998D}" dt="2021-12-18T08:19:07.617" v="1530" actId="20577"/>
          <ac:graphicFrameMkLst>
            <pc:docMk/>
            <pc:sldMk cId="1292763767" sldId="3629"/>
            <ac:graphicFrameMk id="20" creationId="{C75D667E-851E-4F2D-B971-2ED505B811E5}"/>
          </ac:graphicFrameMkLst>
        </pc:graphicFrameChg>
        <pc:graphicFrameChg chg="add del mod">
          <ac:chgData name="손 진혁" userId="7a498907-e55f-4952-b47d-9ba49661f4fc" providerId="ADAL" clId="{D72BE267-7AE5-4930-87C6-C3D6EC3B998D}" dt="2021-12-18T07:33:11.953" v="1488" actId="478"/>
          <ac:graphicFrameMkLst>
            <pc:docMk/>
            <pc:sldMk cId="1292763767" sldId="3629"/>
            <ac:graphicFrameMk id="35" creationId="{BC3E67F1-10AC-4EF5-886D-67287F57AB4F}"/>
          </ac:graphicFrameMkLst>
        </pc:graphicFrameChg>
      </pc:sldChg>
      <pc:sldChg chg="modSp mod">
        <pc:chgData name="손 진혁" userId="7a498907-e55f-4952-b47d-9ba49661f4fc" providerId="ADAL" clId="{D72BE267-7AE5-4930-87C6-C3D6EC3B998D}" dt="2021-12-18T08:18:47.624" v="1528" actId="1076"/>
        <pc:sldMkLst>
          <pc:docMk/>
          <pc:sldMk cId="4181004529" sldId="3630"/>
        </pc:sldMkLst>
        <pc:spChg chg="mod">
          <ac:chgData name="손 진혁" userId="7a498907-e55f-4952-b47d-9ba49661f4fc" providerId="ADAL" clId="{D72BE267-7AE5-4930-87C6-C3D6EC3B998D}" dt="2021-12-18T08:18:45.596" v="1527" actId="14100"/>
          <ac:spMkLst>
            <pc:docMk/>
            <pc:sldMk cId="4181004529" sldId="3630"/>
            <ac:spMk id="46" creationId="{96B28A66-15E4-45CC-8719-F92CEB3DC4DD}"/>
          </ac:spMkLst>
        </pc:spChg>
        <pc:picChg chg="mod">
          <ac:chgData name="손 진혁" userId="7a498907-e55f-4952-b47d-9ba49661f4fc" providerId="ADAL" clId="{D72BE267-7AE5-4930-87C6-C3D6EC3B998D}" dt="2021-12-18T08:18:47.624" v="1528" actId="1076"/>
          <ac:picMkLst>
            <pc:docMk/>
            <pc:sldMk cId="4181004529" sldId="3630"/>
            <ac:picMk id="5" creationId="{51757411-5865-462B-B16B-8E4433F4CE12}"/>
          </ac:picMkLst>
        </pc:picChg>
      </pc:sldChg>
      <pc:sldChg chg="del">
        <pc:chgData name="손 진혁" userId="7a498907-e55f-4952-b47d-9ba49661f4fc" providerId="ADAL" clId="{D72BE267-7AE5-4930-87C6-C3D6EC3B998D}" dt="2021-12-18T15:19:05.056" v="3305" actId="2696"/>
        <pc:sldMkLst>
          <pc:docMk/>
          <pc:sldMk cId="1172535141" sldId="3631"/>
        </pc:sldMkLst>
      </pc:sldChg>
      <pc:sldChg chg="modSp add mod">
        <pc:chgData name="손 진혁" userId="7a498907-e55f-4952-b47d-9ba49661f4fc" providerId="ADAL" clId="{D72BE267-7AE5-4930-87C6-C3D6EC3B998D}" dt="2021-12-19T03:24:17.442" v="4205"/>
        <pc:sldMkLst>
          <pc:docMk/>
          <pc:sldMk cId="2008356183" sldId="3631"/>
        </pc:sldMkLst>
        <pc:spChg chg="mod">
          <ac:chgData name="손 진혁" userId="7a498907-e55f-4952-b47d-9ba49661f4fc" providerId="ADAL" clId="{D72BE267-7AE5-4930-87C6-C3D6EC3B998D}" dt="2021-12-19T03:24:08.264" v="4195" actId="1076"/>
          <ac:spMkLst>
            <pc:docMk/>
            <pc:sldMk cId="2008356183" sldId="3631"/>
            <ac:spMk id="30" creationId="{D1DCE171-1500-4E53-818B-650D7BB19D5D}"/>
          </ac:spMkLst>
        </pc:spChg>
        <pc:spChg chg="mod">
          <ac:chgData name="손 진혁" userId="7a498907-e55f-4952-b47d-9ba49661f4fc" providerId="ADAL" clId="{D72BE267-7AE5-4930-87C6-C3D6EC3B998D}" dt="2021-12-19T03:24:08.264" v="4195" actId="1076"/>
          <ac:spMkLst>
            <pc:docMk/>
            <pc:sldMk cId="2008356183" sldId="3631"/>
            <ac:spMk id="31" creationId="{86194E3E-828D-499D-9F40-496DA655DEF2}"/>
          </ac:spMkLst>
        </pc:spChg>
        <pc:spChg chg="mod">
          <ac:chgData name="손 진혁" userId="7a498907-e55f-4952-b47d-9ba49661f4fc" providerId="ADAL" clId="{D72BE267-7AE5-4930-87C6-C3D6EC3B998D}" dt="2021-12-19T03:24:08.264" v="4195" actId="1076"/>
          <ac:spMkLst>
            <pc:docMk/>
            <pc:sldMk cId="2008356183" sldId="3631"/>
            <ac:spMk id="32" creationId="{ACFB6878-B114-4645-86F8-72AC8C11E9DF}"/>
          </ac:spMkLst>
        </pc:spChg>
        <pc:spChg chg="mod">
          <ac:chgData name="손 진혁" userId="7a498907-e55f-4952-b47d-9ba49661f4fc" providerId="ADAL" clId="{D72BE267-7AE5-4930-87C6-C3D6EC3B998D}" dt="2021-12-19T03:23:40.023" v="4163" actId="1076"/>
          <ac:spMkLst>
            <pc:docMk/>
            <pc:sldMk cId="2008356183" sldId="3631"/>
            <ac:spMk id="44" creationId="{79B15C8A-D8C1-4833-9B8F-4342E53B78AD}"/>
          </ac:spMkLst>
        </pc:spChg>
        <pc:spChg chg="mod">
          <ac:chgData name="손 진혁" userId="7a498907-e55f-4952-b47d-9ba49661f4fc" providerId="ADAL" clId="{D72BE267-7AE5-4930-87C6-C3D6EC3B998D}" dt="2021-12-18T15:26:48.895" v="3344" actId="1076"/>
          <ac:spMkLst>
            <pc:docMk/>
            <pc:sldMk cId="2008356183" sldId="3631"/>
            <ac:spMk id="46" creationId="{4AB0DB4E-98C7-41A2-A296-CD4B2AB3FB32}"/>
          </ac:spMkLst>
        </pc:spChg>
        <pc:spChg chg="mod">
          <ac:chgData name="손 진혁" userId="7a498907-e55f-4952-b47d-9ba49661f4fc" providerId="ADAL" clId="{D72BE267-7AE5-4930-87C6-C3D6EC3B998D}" dt="2021-12-18T15:26:48.895" v="3344" actId="1076"/>
          <ac:spMkLst>
            <pc:docMk/>
            <pc:sldMk cId="2008356183" sldId="3631"/>
            <ac:spMk id="47" creationId="{FDAE04FE-9273-4836-AD13-BAE43CEA1EF4}"/>
          </ac:spMkLst>
        </pc:spChg>
        <pc:spChg chg="mod">
          <ac:chgData name="손 진혁" userId="7a498907-e55f-4952-b47d-9ba49661f4fc" providerId="ADAL" clId="{D72BE267-7AE5-4930-87C6-C3D6EC3B998D}" dt="2021-12-18T15:26:48.895" v="3344" actId="1076"/>
          <ac:spMkLst>
            <pc:docMk/>
            <pc:sldMk cId="2008356183" sldId="3631"/>
            <ac:spMk id="48" creationId="{51CA02D9-DC9C-44F8-AFD3-01DA2C7464DA}"/>
          </ac:spMkLst>
        </pc:spChg>
        <pc:spChg chg="mod">
          <ac:chgData name="손 진혁" userId="7a498907-e55f-4952-b47d-9ba49661f4fc" providerId="ADAL" clId="{D72BE267-7AE5-4930-87C6-C3D6EC3B998D}" dt="2021-12-18T15:26:51.431" v="3345" actId="1076"/>
          <ac:spMkLst>
            <pc:docMk/>
            <pc:sldMk cId="2008356183" sldId="3631"/>
            <ac:spMk id="49" creationId="{38897A65-CC06-4411-A44C-3EC664CB4A65}"/>
          </ac:spMkLst>
        </pc:spChg>
        <pc:spChg chg="mod">
          <ac:chgData name="손 진혁" userId="7a498907-e55f-4952-b47d-9ba49661f4fc" providerId="ADAL" clId="{D72BE267-7AE5-4930-87C6-C3D6EC3B998D}" dt="2021-12-18T15:26:48.895" v="3344" actId="1076"/>
          <ac:spMkLst>
            <pc:docMk/>
            <pc:sldMk cId="2008356183" sldId="3631"/>
            <ac:spMk id="50" creationId="{432A7FB0-EC2C-4540-8349-86CFE2F6AD0B}"/>
          </ac:spMkLst>
        </pc:spChg>
        <pc:graphicFrameChg chg="mod modGraphic">
          <ac:chgData name="손 진혁" userId="7a498907-e55f-4952-b47d-9ba49661f4fc" providerId="ADAL" clId="{D72BE267-7AE5-4930-87C6-C3D6EC3B998D}" dt="2021-12-19T03:24:17.442" v="4205"/>
          <ac:graphicFrameMkLst>
            <pc:docMk/>
            <pc:sldMk cId="2008356183" sldId="3631"/>
            <ac:graphicFrameMk id="33" creationId="{28837F67-1252-4EEA-8F58-C2D3B4D7522D}"/>
          </ac:graphicFrameMkLst>
        </pc:graphicFrameChg>
      </pc:sldChg>
      <pc:sldChg chg="addSp delSp modSp mod">
        <pc:chgData name="손 진혁" userId="7a498907-e55f-4952-b47d-9ba49661f4fc" providerId="ADAL" clId="{D72BE267-7AE5-4930-87C6-C3D6EC3B998D}" dt="2021-12-18T06:59:51.430" v="1186" actId="21"/>
        <pc:sldMkLst>
          <pc:docMk/>
          <pc:sldMk cId="2283253671" sldId="3633"/>
        </pc:sldMkLst>
        <pc:spChg chg="add del mod">
          <ac:chgData name="손 진혁" userId="7a498907-e55f-4952-b47d-9ba49661f4fc" providerId="ADAL" clId="{D72BE267-7AE5-4930-87C6-C3D6EC3B998D}" dt="2021-12-18T06:56:43.080" v="1089"/>
          <ac:spMkLst>
            <pc:docMk/>
            <pc:sldMk cId="2283253671" sldId="3633"/>
            <ac:spMk id="47" creationId="{EF5E789D-9ADE-4BAE-935B-E7287DAF093A}"/>
          </ac:spMkLst>
        </pc:spChg>
        <pc:spChg chg="add del mod">
          <ac:chgData name="손 진혁" userId="7a498907-e55f-4952-b47d-9ba49661f4fc" providerId="ADAL" clId="{D72BE267-7AE5-4930-87C6-C3D6EC3B998D}" dt="2021-12-18T06:59:51.430" v="1186" actId="21"/>
          <ac:spMkLst>
            <pc:docMk/>
            <pc:sldMk cId="2283253671" sldId="3633"/>
            <ac:spMk id="49" creationId="{5E57BD65-BB1D-4651-8DB9-9FB0332EFD7D}"/>
          </ac:spMkLst>
        </pc:spChg>
      </pc:sldChg>
      <pc:sldChg chg="addSp delSp modSp add mod delCm">
        <pc:chgData name="손 진혁" userId="7a498907-e55f-4952-b47d-9ba49661f4fc" providerId="ADAL" clId="{D72BE267-7AE5-4930-87C6-C3D6EC3B998D}" dt="2021-12-18T15:40:02.319" v="3523" actId="478"/>
        <pc:sldMkLst>
          <pc:docMk/>
          <pc:sldMk cId="2192090186" sldId="3643"/>
        </pc:sldMkLst>
        <pc:spChg chg="mod">
          <ac:chgData name="손 진혁" userId="7a498907-e55f-4952-b47d-9ba49661f4fc" providerId="ADAL" clId="{D72BE267-7AE5-4930-87C6-C3D6EC3B998D}" dt="2021-12-18T15:35:52.223" v="3391" actId="20577"/>
          <ac:spMkLst>
            <pc:docMk/>
            <pc:sldMk cId="2192090186" sldId="3643"/>
            <ac:spMk id="42" creationId="{F2F07547-4A14-4C71-B392-19CFAEDF0DC3}"/>
          </ac:spMkLst>
        </pc:spChg>
        <pc:spChg chg="add del mod">
          <ac:chgData name="손 진혁" userId="7a498907-e55f-4952-b47d-9ba49661f4fc" providerId="ADAL" clId="{D72BE267-7AE5-4930-87C6-C3D6EC3B998D}" dt="2021-12-18T15:40:02.319" v="3523" actId="478"/>
          <ac:spMkLst>
            <pc:docMk/>
            <pc:sldMk cId="2192090186" sldId="3643"/>
            <ac:spMk id="47" creationId="{4880011A-4EBC-45CE-AACF-2A8E3027E21C}"/>
          </ac:spMkLst>
        </pc:spChg>
        <pc:spChg chg="mod">
          <ac:chgData name="손 진혁" userId="7a498907-e55f-4952-b47d-9ba49661f4fc" providerId="ADAL" clId="{D72BE267-7AE5-4930-87C6-C3D6EC3B998D}" dt="2021-12-18T15:27:08.447" v="3347" actId="1076"/>
          <ac:spMkLst>
            <pc:docMk/>
            <pc:sldMk cId="2192090186" sldId="3643"/>
            <ac:spMk id="50" creationId="{3D447F55-44E3-4B65-B044-BA0828FE851A}"/>
          </ac:spMkLst>
        </pc:spChg>
        <pc:spChg chg="mod">
          <ac:chgData name="손 진혁" userId="7a498907-e55f-4952-b47d-9ba49661f4fc" providerId="ADAL" clId="{D72BE267-7AE5-4930-87C6-C3D6EC3B998D}" dt="2021-12-18T15:27:08.447" v="3347" actId="1076"/>
          <ac:spMkLst>
            <pc:docMk/>
            <pc:sldMk cId="2192090186" sldId="3643"/>
            <ac:spMk id="51" creationId="{99D85F92-3C0D-4F03-8B7B-58467D743CEB}"/>
          </ac:spMkLst>
        </pc:spChg>
        <pc:spChg chg="mod">
          <ac:chgData name="손 진혁" userId="7a498907-e55f-4952-b47d-9ba49661f4fc" providerId="ADAL" clId="{D72BE267-7AE5-4930-87C6-C3D6EC3B998D}" dt="2021-12-18T15:27:08.447" v="3347" actId="1076"/>
          <ac:spMkLst>
            <pc:docMk/>
            <pc:sldMk cId="2192090186" sldId="3643"/>
            <ac:spMk id="52" creationId="{213C95FC-F021-420A-9BFA-71B49E83E563}"/>
          </ac:spMkLst>
        </pc:spChg>
        <pc:spChg chg="mod">
          <ac:chgData name="손 진혁" userId="7a498907-e55f-4952-b47d-9ba49661f4fc" providerId="ADAL" clId="{D72BE267-7AE5-4930-87C6-C3D6EC3B998D}" dt="2021-12-18T15:27:08.447" v="3347" actId="1076"/>
          <ac:spMkLst>
            <pc:docMk/>
            <pc:sldMk cId="2192090186" sldId="3643"/>
            <ac:spMk id="53" creationId="{59EE6E99-0921-4887-AB4C-46D49C736C8F}"/>
          </ac:spMkLst>
        </pc:spChg>
        <pc:spChg chg="mod">
          <ac:chgData name="손 진혁" userId="7a498907-e55f-4952-b47d-9ba49661f4fc" providerId="ADAL" clId="{D72BE267-7AE5-4930-87C6-C3D6EC3B998D}" dt="2021-12-18T15:27:08.447" v="3347" actId="1076"/>
          <ac:spMkLst>
            <pc:docMk/>
            <pc:sldMk cId="2192090186" sldId="3643"/>
            <ac:spMk id="54" creationId="{4517188B-92CD-4A4A-BB06-A4E18826343E}"/>
          </ac:spMkLst>
        </pc:spChg>
      </pc:sldChg>
      <pc:sldChg chg="del">
        <pc:chgData name="손 진혁" userId="7a498907-e55f-4952-b47d-9ba49661f4fc" providerId="ADAL" clId="{D72BE267-7AE5-4930-87C6-C3D6EC3B998D}" dt="2021-12-18T15:19:05.056" v="3305" actId="2696"/>
        <pc:sldMkLst>
          <pc:docMk/>
          <pc:sldMk cId="4213094537" sldId="3643"/>
        </pc:sldMkLst>
      </pc:sldChg>
      <pc:sldChg chg="modSp mod">
        <pc:chgData name="손 진혁" userId="7a498907-e55f-4952-b47d-9ba49661f4fc" providerId="ADAL" clId="{D72BE267-7AE5-4930-87C6-C3D6EC3B998D}" dt="2021-12-13T15:23:52.511" v="272" actId="108"/>
        <pc:sldMkLst>
          <pc:docMk/>
          <pc:sldMk cId="1341132930" sldId="3649"/>
        </pc:sldMkLst>
        <pc:spChg chg="mod">
          <ac:chgData name="손 진혁" userId="7a498907-e55f-4952-b47d-9ba49661f4fc" providerId="ADAL" clId="{D72BE267-7AE5-4930-87C6-C3D6EC3B998D}" dt="2021-12-13T15:23:52.511" v="272" actId="108"/>
          <ac:spMkLst>
            <pc:docMk/>
            <pc:sldMk cId="1341132930" sldId="3649"/>
            <ac:spMk id="47" creationId="{F0F0B756-3AE6-496C-8ED9-E9E91250D7DC}"/>
          </ac:spMkLst>
        </pc:spChg>
      </pc:sldChg>
      <pc:sldChg chg="addSp delSp modSp mod delCm">
        <pc:chgData name="손 진혁" userId="7a498907-e55f-4952-b47d-9ba49661f4fc" providerId="ADAL" clId="{D72BE267-7AE5-4930-87C6-C3D6EC3B998D}" dt="2021-12-18T09:04:17.874" v="1990" actId="12385"/>
        <pc:sldMkLst>
          <pc:docMk/>
          <pc:sldMk cId="4250015345" sldId="3650"/>
        </pc:sldMkLst>
        <pc:spChg chg="mod">
          <ac:chgData name="손 진혁" userId="7a498907-e55f-4952-b47d-9ba49661f4fc" providerId="ADAL" clId="{D72BE267-7AE5-4930-87C6-C3D6EC3B998D}" dt="2021-12-18T08:34:45.684" v="1881" actId="6549"/>
          <ac:spMkLst>
            <pc:docMk/>
            <pc:sldMk cId="4250015345" sldId="3650"/>
            <ac:spMk id="53" creationId="{0C9FC336-0863-440C-9249-90A294BD6827}"/>
          </ac:spMkLst>
        </pc:spChg>
        <pc:spChg chg="add del mod">
          <ac:chgData name="손 진혁" userId="7a498907-e55f-4952-b47d-9ba49661f4fc" providerId="ADAL" clId="{D72BE267-7AE5-4930-87C6-C3D6EC3B998D}" dt="2021-12-18T08:34:42.669" v="1876" actId="478"/>
          <ac:spMkLst>
            <pc:docMk/>
            <pc:sldMk cId="4250015345" sldId="3650"/>
            <ac:spMk id="66" creationId="{83AEA56C-4D87-433E-ABB2-99C48B382A0E}"/>
          </ac:spMkLst>
        </pc:spChg>
        <pc:grpChg chg="del">
          <ac:chgData name="손 진혁" userId="7a498907-e55f-4952-b47d-9ba49661f4fc" providerId="ADAL" clId="{D72BE267-7AE5-4930-87C6-C3D6EC3B998D}" dt="2021-12-18T08:34:22.019" v="1868" actId="478"/>
          <ac:grpSpMkLst>
            <pc:docMk/>
            <pc:sldMk cId="4250015345" sldId="3650"/>
            <ac:grpSpMk id="12" creationId="{9DEFAB71-DFDC-4113-BDE7-508CE1A83A8F}"/>
          </ac:grpSpMkLst>
        </pc:grpChg>
        <pc:graphicFrameChg chg="add del mod modGraphic">
          <ac:chgData name="손 진혁" userId="7a498907-e55f-4952-b47d-9ba49661f4fc" providerId="ADAL" clId="{D72BE267-7AE5-4930-87C6-C3D6EC3B998D}" dt="2021-12-18T09:04:17.874" v="1990" actId="12385"/>
          <ac:graphicFrameMkLst>
            <pc:docMk/>
            <pc:sldMk cId="4250015345" sldId="3650"/>
            <ac:graphicFrameMk id="2" creationId="{DE245D53-4CF1-46EA-B2DE-ABB11D6796AF}"/>
          </ac:graphicFrameMkLst>
        </pc:graphicFrameChg>
        <pc:cxnChg chg="mod">
          <ac:chgData name="손 진혁" userId="7a498907-e55f-4952-b47d-9ba49661f4fc" providerId="ADAL" clId="{D72BE267-7AE5-4930-87C6-C3D6EC3B998D}" dt="2021-12-18T08:34:22.019" v="1868" actId="478"/>
          <ac:cxnSpMkLst>
            <pc:docMk/>
            <pc:sldMk cId="4250015345" sldId="3650"/>
            <ac:cxnSpMk id="5" creationId="{D9C39872-3D36-4113-ACBD-7F64004C4464}"/>
          </ac:cxnSpMkLst>
        </pc:cxnChg>
      </pc:sldChg>
      <pc:sldChg chg="addSp delSp modSp mod">
        <pc:chgData name="손 진혁" userId="7a498907-e55f-4952-b47d-9ba49661f4fc" providerId="ADAL" clId="{D72BE267-7AE5-4930-87C6-C3D6EC3B998D}" dt="2021-12-18T09:04:09.738" v="1988" actId="12385"/>
        <pc:sldMkLst>
          <pc:docMk/>
          <pc:sldMk cId="1853491135" sldId="3651"/>
        </pc:sldMkLst>
        <pc:spChg chg="mod">
          <ac:chgData name="손 진혁" userId="7a498907-e55f-4952-b47d-9ba49661f4fc" providerId="ADAL" clId="{D72BE267-7AE5-4930-87C6-C3D6EC3B998D}" dt="2021-12-18T08:45:09.473" v="1933" actId="14100"/>
          <ac:spMkLst>
            <pc:docMk/>
            <pc:sldMk cId="1853491135" sldId="3651"/>
            <ac:spMk id="53" creationId="{1E593C2E-B2B6-4DC3-8CC1-C093449A019B}"/>
          </ac:spMkLst>
        </pc:spChg>
        <pc:spChg chg="mod">
          <ac:chgData name="손 진혁" userId="7a498907-e55f-4952-b47d-9ba49661f4fc" providerId="ADAL" clId="{D72BE267-7AE5-4930-87C6-C3D6EC3B998D}" dt="2021-12-18T08:44:33.262" v="1921" actId="20577"/>
          <ac:spMkLst>
            <pc:docMk/>
            <pc:sldMk cId="1853491135" sldId="3651"/>
            <ac:spMk id="70" creationId="{4BB83C59-D602-40F2-BEB4-6D7F96822C61}"/>
          </ac:spMkLst>
        </pc:spChg>
        <pc:spChg chg="mod">
          <ac:chgData name="손 진혁" userId="7a498907-e55f-4952-b47d-9ba49661f4fc" providerId="ADAL" clId="{D72BE267-7AE5-4930-87C6-C3D6EC3B998D}" dt="2021-12-18T08:44:35.442" v="1923" actId="20577"/>
          <ac:spMkLst>
            <pc:docMk/>
            <pc:sldMk cId="1853491135" sldId="3651"/>
            <ac:spMk id="76" creationId="{9C56B0E5-A5EE-4FF5-8723-1E07CCBFFDC6}"/>
          </ac:spMkLst>
        </pc:spChg>
        <pc:spChg chg="mod">
          <ac:chgData name="손 진혁" userId="7a498907-e55f-4952-b47d-9ba49661f4fc" providerId="ADAL" clId="{D72BE267-7AE5-4930-87C6-C3D6EC3B998D}" dt="2021-12-18T08:44:41.216" v="1926" actId="20577"/>
          <ac:spMkLst>
            <pc:docMk/>
            <pc:sldMk cId="1853491135" sldId="3651"/>
            <ac:spMk id="78" creationId="{C8BC2EE2-A0C3-44A6-BC27-3516F8D98DAC}"/>
          </ac:spMkLst>
        </pc:spChg>
        <pc:spChg chg="mod">
          <ac:chgData name="손 진혁" userId="7a498907-e55f-4952-b47d-9ba49661f4fc" providerId="ADAL" clId="{D72BE267-7AE5-4930-87C6-C3D6EC3B998D}" dt="2021-12-18T08:45:20.214" v="1937" actId="6549"/>
          <ac:spMkLst>
            <pc:docMk/>
            <pc:sldMk cId="1853491135" sldId="3651"/>
            <ac:spMk id="86" creationId="{F7625D3C-49B0-4CDE-87F0-5E7CDB91F70A}"/>
          </ac:spMkLst>
        </pc:spChg>
        <pc:spChg chg="add mod">
          <ac:chgData name="손 진혁" userId="7a498907-e55f-4952-b47d-9ba49661f4fc" providerId="ADAL" clId="{D72BE267-7AE5-4930-87C6-C3D6EC3B998D}" dt="2021-12-18T08:46:58.518" v="1986" actId="1076"/>
          <ac:spMkLst>
            <pc:docMk/>
            <pc:sldMk cId="1853491135" sldId="3651"/>
            <ac:spMk id="98" creationId="{18063CFA-9C02-4F6C-B1DE-A078349AA9A7}"/>
          </ac:spMkLst>
        </pc:spChg>
        <pc:grpChg chg="add del mod">
          <ac:chgData name="손 진혁" userId="7a498907-e55f-4952-b47d-9ba49661f4fc" providerId="ADAL" clId="{D72BE267-7AE5-4930-87C6-C3D6EC3B998D}" dt="2021-12-18T08:46:01.727" v="1938" actId="1076"/>
          <ac:grpSpMkLst>
            <pc:docMk/>
            <pc:sldMk cId="1853491135" sldId="3651"/>
            <ac:grpSpMk id="69" creationId="{0556455E-D358-44C3-BDB0-6558AD5EE162}"/>
          </ac:grpSpMkLst>
        </pc:grpChg>
        <pc:graphicFrameChg chg="add del mod">
          <ac:chgData name="손 진혁" userId="7a498907-e55f-4952-b47d-9ba49661f4fc" providerId="ADAL" clId="{D72BE267-7AE5-4930-87C6-C3D6EC3B998D}" dt="2021-12-18T08:35:06.415" v="1888"/>
          <ac:graphicFrameMkLst>
            <pc:docMk/>
            <pc:sldMk cId="1853491135" sldId="3651"/>
            <ac:graphicFrameMk id="63" creationId="{6447B06A-A33F-49BB-B4C1-52321608B816}"/>
          </ac:graphicFrameMkLst>
        </pc:graphicFrameChg>
        <pc:graphicFrameChg chg="add del mod">
          <ac:chgData name="손 진혁" userId="7a498907-e55f-4952-b47d-9ba49661f4fc" providerId="ADAL" clId="{D72BE267-7AE5-4930-87C6-C3D6EC3B998D}" dt="2021-12-18T08:35:21.011" v="1892" actId="478"/>
          <ac:graphicFrameMkLst>
            <pc:docMk/>
            <pc:sldMk cId="1853491135" sldId="3651"/>
            <ac:graphicFrameMk id="64" creationId="{3D046919-FE10-433D-9F73-3359D4F71180}"/>
          </ac:graphicFrameMkLst>
        </pc:graphicFrameChg>
        <pc:graphicFrameChg chg="add del mod">
          <ac:chgData name="손 진혁" userId="7a498907-e55f-4952-b47d-9ba49661f4fc" providerId="ADAL" clId="{D72BE267-7AE5-4930-87C6-C3D6EC3B998D}" dt="2021-12-18T08:36:46.054" v="1895" actId="478"/>
          <ac:graphicFrameMkLst>
            <pc:docMk/>
            <pc:sldMk cId="1853491135" sldId="3651"/>
            <ac:graphicFrameMk id="96" creationId="{CEAC8204-6299-4A09-8B29-558117731483}"/>
          </ac:graphicFrameMkLst>
        </pc:graphicFrameChg>
        <pc:graphicFrameChg chg="add mod modGraphic">
          <ac:chgData name="손 진혁" userId="7a498907-e55f-4952-b47d-9ba49661f4fc" providerId="ADAL" clId="{D72BE267-7AE5-4930-87C6-C3D6EC3B998D}" dt="2021-12-18T09:04:09.738" v="1988" actId="12385"/>
          <ac:graphicFrameMkLst>
            <pc:docMk/>
            <pc:sldMk cId="1853491135" sldId="3651"/>
            <ac:graphicFrameMk id="97" creationId="{132BCE90-7825-4A93-9556-3B1E49A50BF1}"/>
          </ac:graphicFrameMkLst>
        </pc:graphicFrameChg>
        <pc:cxnChg chg="mod">
          <ac:chgData name="손 진혁" userId="7a498907-e55f-4952-b47d-9ba49661f4fc" providerId="ADAL" clId="{D72BE267-7AE5-4930-87C6-C3D6EC3B998D}" dt="2021-12-18T08:35:06.820" v="1889" actId="478"/>
          <ac:cxnSpMkLst>
            <pc:docMk/>
            <pc:sldMk cId="1853491135" sldId="3651"/>
            <ac:cxnSpMk id="80" creationId="{222978B7-DDAC-4E09-850D-187674FA9DFC}"/>
          </ac:cxnSpMkLst>
        </pc:cxnChg>
      </pc:sldChg>
      <pc:sldChg chg="addSp delSp modSp mod">
        <pc:chgData name="손 진혁" userId="7a498907-e55f-4952-b47d-9ba49661f4fc" providerId="ADAL" clId="{D72BE267-7AE5-4930-87C6-C3D6EC3B998D}" dt="2021-12-18T13:12:16.069" v="3096" actId="1035"/>
        <pc:sldMkLst>
          <pc:docMk/>
          <pc:sldMk cId="3041986600" sldId="3654"/>
        </pc:sldMkLst>
        <pc:spChg chg="add mod">
          <ac:chgData name="손 진혁" userId="7a498907-e55f-4952-b47d-9ba49661f4fc" providerId="ADAL" clId="{D72BE267-7AE5-4930-87C6-C3D6EC3B998D}" dt="2021-12-18T12:45:13.985" v="2162"/>
          <ac:spMkLst>
            <pc:docMk/>
            <pc:sldMk cId="3041986600" sldId="3654"/>
            <ac:spMk id="44" creationId="{8A11D04B-D600-474D-B600-4D1A3F426056}"/>
          </ac:spMkLst>
        </pc:spChg>
        <pc:spChg chg="add mod">
          <ac:chgData name="손 진혁" userId="7a498907-e55f-4952-b47d-9ba49661f4fc" providerId="ADAL" clId="{D72BE267-7AE5-4930-87C6-C3D6EC3B998D}" dt="2021-12-18T12:45:13.985" v="2162"/>
          <ac:spMkLst>
            <pc:docMk/>
            <pc:sldMk cId="3041986600" sldId="3654"/>
            <ac:spMk id="45" creationId="{85D4C503-D993-4048-909B-F8EEAE8DBBF0}"/>
          </ac:spMkLst>
        </pc:spChg>
        <pc:spChg chg="mod">
          <ac:chgData name="손 진혁" userId="7a498907-e55f-4952-b47d-9ba49661f4fc" providerId="ADAL" clId="{D72BE267-7AE5-4930-87C6-C3D6EC3B998D}" dt="2021-12-18T12:46:07.510" v="2180" actId="20577"/>
          <ac:spMkLst>
            <pc:docMk/>
            <pc:sldMk cId="3041986600" sldId="3654"/>
            <ac:spMk id="48" creationId="{A742D878-2EFD-42D3-8603-C4E5C43153C2}"/>
          </ac:spMkLst>
        </pc:spChg>
        <pc:spChg chg="add mod">
          <ac:chgData name="손 진혁" userId="7a498907-e55f-4952-b47d-9ba49661f4fc" providerId="ADAL" clId="{D72BE267-7AE5-4930-87C6-C3D6EC3B998D}" dt="2021-12-18T12:45:13.985" v="2162"/>
          <ac:spMkLst>
            <pc:docMk/>
            <pc:sldMk cId="3041986600" sldId="3654"/>
            <ac:spMk id="52" creationId="{1CFAA7DA-F185-44A8-8448-9196A55C14AB}"/>
          </ac:spMkLst>
        </pc:spChg>
        <pc:spChg chg="add mod">
          <ac:chgData name="손 진혁" userId="7a498907-e55f-4952-b47d-9ba49661f4fc" providerId="ADAL" clId="{D72BE267-7AE5-4930-87C6-C3D6EC3B998D}" dt="2021-12-18T12:45:13.985" v="2162"/>
          <ac:spMkLst>
            <pc:docMk/>
            <pc:sldMk cId="3041986600" sldId="3654"/>
            <ac:spMk id="53" creationId="{75E740E1-08C8-47CB-B0A1-D81E9CBD8FEA}"/>
          </ac:spMkLst>
        </pc:spChg>
        <pc:spChg chg="add mod">
          <ac:chgData name="손 진혁" userId="7a498907-e55f-4952-b47d-9ba49661f4fc" providerId="ADAL" clId="{D72BE267-7AE5-4930-87C6-C3D6EC3B998D}" dt="2021-12-18T12:45:13.985" v="2162"/>
          <ac:spMkLst>
            <pc:docMk/>
            <pc:sldMk cId="3041986600" sldId="3654"/>
            <ac:spMk id="59" creationId="{6378BE0C-0B10-4367-AC47-B3FD8C804EF5}"/>
          </ac:spMkLst>
        </pc:spChg>
        <pc:spChg chg="add mod">
          <ac:chgData name="손 진혁" userId="7a498907-e55f-4952-b47d-9ba49661f4fc" providerId="ADAL" clId="{D72BE267-7AE5-4930-87C6-C3D6EC3B998D}" dt="2021-12-18T12:45:13.985" v="2162"/>
          <ac:spMkLst>
            <pc:docMk/>
            <pc:sldMk cId="3041986600" sldId="3654"/>
            <ac:spMk id="61" creationId="{446BA12E-9738-44D3-9A11-54D9107CFCDF}"/>
          </ac:spMkLst>
        </pc:spChg>
        <pc:spChg chg="add mod">
          <ac:chgData name="손 진혁" userId="7a498907-e55f-4952-b47d-9ba49661f4fc" providerId="ADAL" clId="{D72BE267-7AE5-4930-87C6-C3D6EC3B998D}" dt="2021-12-18T12:45:13.985" v="2162"/>
          <ac:spMkLst>
            <pc:docMk/>
            <pc:sldMk cId="3041986600" sldId="3654"/>
            <ac:spMk id="62" creationId="{2E79B7E5-1AE1-49B9-B847-5B4667C4E9D2}"/>
          </ac:spMkLst>
        </pc:spChg>
        <pc:spChg chg="add del mod">
          <ac:chgData name="손 진혁" userId="7a498907-e55f-4952-b47d-9ba49661f4fc" providerId="ADAL" clId="{D72BE267-7AE5-4930-87C6-C3D6EC3B998D}" dt="2021-12-18T12:48:13.178" v="2312" actId="478"/>
          <ac:spMkLst>
            <pc:docMk/>
            <pc:sldMk cId="3041986600" sldId="3654"/>
            <ac:spMk id="63" creationId="{7CAA7C20-8524-44D3-9A82-5CA20F0C37F3}"/>
          </ac:spMkLst>
        </pc:spChg>
        <pc:spChg chg="add mod">
          <ac:chgData name="손 진혁" userId="7a498907-e55f-4952-b47d-9ba49661f4fc" providerId="ADAL" clId="{D72BE267-7AE5-4930-87C6-C3D6EC3B998D}" dt="2021-12-18T12:48:16.020" v="2313" actId="1076"/>
          <ac:spMkLst>
            <pc:docMk/>
            <pc:sldMk cId="3041986600" sldId="3654"/>
            <ac:spMk id="64" creationId="{4D6D1E1B-BF16-4F36-8C48-0D5F1EC8A4FA}"/>
          </ac:spMkLst>
        </pc:spChg>
        <pc:spChg chg="add mod">
          <ac:chgData name="손 진혁" userId="7a498907-e55f-4952-b47d-9ba49661f4fc" providerId="ADAL" clId="{D72BE267-7AE5-4930-87C6-C3D6EC3B998D}" dt="2021-12-18T12:48:16.020" v="2313" actId="1076"/>
          <ac:spMkLst>
            <pc:docMk/>
            <pc:sldMk cId="3041986600" sldId="3654"/>
            <ac:spMk id="65" creationId="{6C870110-80DE-4736-BDE5-8F172DD201C7}"/>
          </ac:spMkLst>
        </pc:spChg>
        <pc:spChg chg="add mod">
          <ac:chgData name="손 진혁" userId="7a498907-e55f-4952-b47d-9ba49661f4fc" providerId="ADAL" clId="{D72BE267-7AE5-4930-87C6-C3D6EC3B998D}" dt="2021-12-18T12:45:13.985" v="2162"/>
          <ac:spMkLst>
            <pc:docMk/>
            <pc:sldMk cId="3041986600" sldId="3654"/>
            <ac:spMk id="66" creationId="{0751EC69-3152-45A3-AC05-14F6DD8E149D}"/>
          </ac:spMkLst>
        </pc:spChg>
        <pc:spChg chg="add mod">
          <ac:chgData name="손 진혁" userId="7a498907-e55f-4952-b47d-9ba49661f4fc" providerId="ADAL" clId="{D72BE267-7AE5-4930-87C6-C3D6EC3B998D}" dt="2021-12-18T12:45:13.985" v="2162"/>
          <ac:spMkLst>
            <pc:docMk/>
            <pc:sldMk cId="3041986600" sldId="3654"/>
            <ac:spMk id="67" creationId="{03C8A5EE-7912-4D62-9573-26347AB78894}"/>
          </ac:spMkLst>
        </pc:spChg>
        <pc:spChg chg="add mod">
          <ac:chgData name="손 진혁" userId="7a498907-e55f-4952-b47d-9ba49661f4fc" providerId="ADAL" clId="{D72BE267-7AE5-4930-87C6-C3D6EC3B998D}" dt="2021-12-18T13:12:16.069" v="3096" actId="1035"/>
          <ac:spMkLst>
            <pc:docMk/>
            <pc:sldMk cId="3041986600" sldId="3654"/>
            <ac:spMk id="68" creationId="{8DDB579F-8FE5-4E3A-A5FF-8ADF398A9114}"/>
          </ac:spMkLst>
        </pc:spChg>
        <pc:spChg chg="add mod">
          <ac:chgData name="손 진혁" userId="7a498907-e55f-4952-b47d-9ba49661f4fc" providerId="ADAL" clId="{D72BE267-7AE5-4930-87C6-C3D6EC3B998D}" dt="2021-12-18T13:12:06.694" v="3091" actId="1037"/>
          <ac:spMkLst>
            <pc:docMk/>
            <pc:sldMk cId="3041986600" sldId="3654"/>
            <ac:spMk id="69" creationId="{51637E9D-F960-476B-9E8B-AC10E5DDFF66}"/>
          </ac:spMkLst>
        </pc:spChg>
        <pc:spChg chg="add mod">
          <ac:chgData name="손 진혁" userId="7a498907-e55f-4952-b47d-9ba49661f4fc" providerId="ADAL" clId="{D72BE267-7AE5-4930-87C6-C3D6EC3B998D}" dt="2021-12-18T13:12:12.282" v="3095" actId="1035"/>
          <ac:spMkLst>
            <pc:docMk/>
            <pc:sldMk cId="3041986600" sldId="3654"/>
            <ac:spMk id="70" creationId="{70BBF82D-D17A-46E3-9DDE-C36541E4FB4D}"/>
          </ac:spMkLst>
        </pc:spChg>
        <pc:spChg chg="add mod">
          <ac:chgData name="손 진혁" userId="7a498907-e55f-4952-b47d-9ba49661f4fc" providerId="ADAL" clId="{D72BE267-7AE5-4930-87C6-C3D6EC3B998D}" dt="2021-12-18T12:48:16.020" v="2313" actId="1076"/>
          <ac:spMkLst>
            <pc:docMk/>
            <pc:sldMk cId="3041986600" sldId="3654"/>
            <ac:spMk id="71" creationId="{3BAA60AD-5C46-4D26-B768-574478AA77E4}"/>
          </ac:spMkLst>
        </pc:spChg>
        <pc:spChg chg="add mod">
          <ac:chgData name="손 진혁" userId="7a498907-e55f-4952-b47d-9ba49661f4fc" providerId="ADAL" clId="{D72BE267-7AE5-4930-87C6-C3D6EC3B998D}" dt="2021-12-18T13:03:52.812" v="2999"/>
          <ac:spMkLst>
            <pc:docMk/>
            <pc:sldMk cId="3041986600" sldId="3654"/>
            <ac:spMk id="72" creationId="{5869BF57-4AED-4331-95BB-3484F376655E}"/>
          </ac:spMkLst>
        </pc:spChg>
      </pc:sldChg>
      <pc:sldChg chg="addSp delSp modSp mod delCm">
        <pc:chgData name="손 진혁" userId="7a498907-e55f-4952-b47d-9ba49661f4fc" providerId="ADAL" clId="{D72BE267-7AE5-4930-87C6-C3D6EC3B998D}" dt="2021-12-18T13:12:35.127" v="3102" actId="1038"/>
        <pc:sldMkLst>
          <pc:docMk/>
          <pc:sldMk cId="2474175892" sldId="3655"/>
        </pc:sldMkLst>
        <pc:spChg chg="mod">
          <ac:chgData name="손 진혁" userId="7a498907-e55f-4952-b47d-9ba49661f4fc" providerId="ADAL" clId="{D72BE267-7AE5-4930-87C6-C3D6EC3B998D}" dt="2021-12-18T13:04:16.869" v="3083" actId="207"/>
          <ac:spMkLst>
            <pc:docMk/>
            <pc:sldMk cId="2474175892" sldId="3655"/>
            <ac:spMk id="40" creationId="{62FB5282-E9D4-4108-BA8A-9F53394B9284}"/>
          </ac:spMkLst>
        </pc:spChg>
        <pc:spChg chg="add mod">
          <ac:chgData name="손 진혁" userId="7a498907-e55f-4952-b47d-9ba49661f4fc" providerId="ADAL" clId="{D72BE267-7AE5-4930-87C6-C3D6EC3B998D}" dt="2021-12-18T13:12:31.183" v="3101" actId="1038"/>
          <ac:spMkLst>
            <pc:docMk/>
            <pc:sldMk cId="2474175892" sldId="3655"/>
            <ac:spMk id="56" creationId="{CD990A03-B68F-4129-B262-A90F36582E20}"/>
          </ac:spMkLst>
        </pc:spChg>
        <pc:spChg chg="add mod">
          <ac:chgData name="손 진혁" userId="7a498907-e55f-4952-b47d-9ba49661f4fc" providerId="ADAL" clId="{D72BE267-7AE5-4930-87C6-C3D6EC3B998D}" dt="2021-12-18T13:03:06.556" v="2914" actId="1076"/>
          <ac:spMkLst>
            <pc:docMk/>
            <pc:sldMk cId="2474175892" sldId="3655"/>
            <ac:spMk id="57" creationId="{77F332F0-E4A9-498D-A763-C9191531E452}"/>
          </ac:spMkLst>
        </pc:spChg>
        <pc:spChg chg="add mod">
          <ac:chgData name="손 진혁" userId="7a498907-e55f-4952-b47d-9ba49661f4fc" providerId="ADAL" clId="{D72BE267-7AE5-4930-87C6-C3D6EC3B998D}" dt="2021-12-18T13:12:21.950" v="3097" actId="1037"/>
          <ac:spMkLst>
            <pc:docMk/>
            <pc:sldMk cId="2474175892" sldId="3655"/>
            <ac:spMk id="58" creationId="{58902440-8F89-4507-9F75-8E7E0D8EF158}"/>
          </ac:spMkLst>
        </pc:spChg>
        <pc:spChg chg="add mod">
          <ac:chgData name="손 진혁" userId="7a498907-e55f-4952-b47d-9ba49661f4fc" providerId="ADAL" clId="{D72BE267-7AE5-4930-87C6-C3D6EC3B998D}" dt="2021-12-18T13:12:35.127" v="3102" actId="1038"/>
          <ac:spMkLst>
            <pc:docMk/>
            <pc:sldMk cId="2474175892" sldId="3655"/>
            <ac:spMk id="59" creationId="{1EC20E92-A5AA-4A27-9C48-7BC89DC2442C}"/>
          </ac:spMkLst>
        </pc:spChg>
        <pc:spChg chg="add mod">
          <ac:chgData name="손 진혁" userId="7a498907-e55f-4952-b47d-9ba49661f4fc" providerId="ADAL" clId="{D72BE267-7AE5-4930-87C6-C3D6EC3B998D}" dt="2021-12-18T12:46:48.285" v="2206" actId="1076"/>
          <ac:spMkLst>
            <pc:docMk/>
            <pc:sldMk cId="2474175892" sldId="3655"/>
            <ac:spMk id="60" creationId="{BCAC58F0-E8D3-4B84-9427-C4CF0D2DA948}"/>
          </ac:spMkLst>
        </pc:spChg>
        <pc:spChg chg="add mod">
          <ac:chgData name="손 진혁" userId="7a498907-e55f-4952-b47d-9ba49661f4fc" providerId="ADAL" clId="{D72BE267-7AE5-4930-87C6-C3D6EC3B998D}" dt="2021-12-18T12:46:48.285" v="2206" actId="1076"/>
          <ac:spMkLst>
            <pc:docMk/>
            <pc:sldMk cId="2474175892" sldId="3655"/>
            <ac:spMk id="61" creationId="{043B305D-CCD7-4252-9BFF-60E956E25CC9}"/>
          </ac:spMkLst>
        </pc:spChg>
        <pc:spChg chg="add del mod">
          <ac:chgData name="손 진혁" userId="7a498907-e55f-4952-b47d-9ba49661f4fc" providerId="ADAL" clId="{D72BE267-7AE5-4930-87C6-C3D6EC3B998D}" dt="2021-12-18T13:02:58.772" v="2911" actId="478"/>
          <ac:spMkLst>
            <pc:docMk/>
            <pc:sldMk cId="2474175892" sldId="3655"/>
            <ac:spMk id="62" creationId="{52518BE9-5036-4C59-93A3-6083BC2C420B}"/>
          </ac:spMkLst>
        </pc:spChg>
        <pc:spChg chg="add mod">
          <ac:chgData name="손 진혁" userId="7a498907-e55f-4952-b47d-9ba49661f4fc" providerId="ADAL" clId="{D72BE267-7AE5-4930-87C6-C3D6EC3B998D}" dt="2021-12-18T13:12:23.881" v="3099" actId="1035"/>
          <ac:spMkLst>
            <pc:docMk/>
            <pc:sldMk cId="2474175892" sldId="3655"/>
            <ac:spMk id="63" creationId="{DE16E5AC-E510-43C3-A429-EA708C0AC149}"/>
          </ac:spMkLst>
        </pc:spChg>
        <pc:spChg chg="add mod">
          <ac:chgData name="손 진혁" userId="7a498907-e55f-4952-b47d-9ba49661f4fc" providerId="ADAL" clId="{D72BE267-7AE5-4930-87C6-C3D6EC3B998D}" dt="2021-12-18T13:12:30.287" v="3100" actId="1038"/>
          <ac:spMkLst>
            <pc:docMk/>
            <pc:sldMk cId="2474175892" sldId="3655"/>
            <ac:spMk id="64" creationId="{49528087-22B6-4686-BF35-29E38FEEC45A}"/>
          </ac:spMkLst>
        </pc:spChg>
        <pc:spChg chg="add mod">
          <ac:chgData name="손 진혁" userId="7a498907-e55f-4952-b47d-9ba49661f4fc" providerId="ADAL" clId="{D72BE267-7AE5-4930-87C6-C3D6EC3B998D}" dt="2021-12-18T12:46:48.285" v="2206" actId="1076"/>
          <ac:spMkLst>
            <pc:docMk/>
            <pc:sldMk cId="2474175892" sldId="3655"/>
            <ac:spMk id="65" creationId="{F6B62B30-7BD5-43C3-BB58-A3B77CEF4E85}"/>
          </ac:spMkLst>
        </pc:spChg>
        <pc:spChg chg="add mod">
          <ac:chgData name="손 진혁" userId="7a498907-e55f-4952-b47d-9ba49661f4fc" providerId="ADAL" clId="{D72BE267-7AE5-4930-87C6-C3D6EC3B998D}" dt="2021-12-18T12:46:48.285" v="2206" actId="1076"/>
          <ac:spMkLst>
            <pc:docMk/>
            <pc:sldMk cId="2474175892" sldId="3655"/>
            <ac:spMk id="66" creationId="{4A97F50F-37BE-4684-82B4-D71E32421F3F}"/>
          </ac:spMkLst>
        </pc:spChg>
        <pc:spChg chg="add mod">
          <ac:chgData name="손 진혁" userId="7a498907-e55f-4952-b47d-9ba49661f4fc" providerId="ADAL" clId="{D72BE267-7AE5-4930-87C6-C3D6EC3B998D}" dt="2021-12-18T13:12:22.663" v="3098" actId="1037"/>
          <ac:spMkLst>
            <pc:docMk/>
            <pc:sldMk cId="2474175892" sldId="3655"/>
            <ac:spMk id="67" creationId="{7C6A6F9D-31F4-4167-87D2-73512ECB350D}"/>
          </ac:spMkLst>
        </pc:spChg>
        <pc:spChg chg="add mod">
          <ac:chgData name="손 진혁" userId="7a498907-e55f-4952-b47d-9ba49661f4fc" providerId="ADAL" clId="{D72BE267-7AE5-4930-87C6-C3D6EC3B998D}" dt="2021-12-18T12:46:48.285" v="2206" actId="1076"/>
          <ac:spMkLst>
            <pc:docMk/>
            <pc:sldMk cId="2474175892" sldId="3655"/>
            <ac:spMk id="68" creationId="{B93AC651-5002-4F44-8E16-6E4CB9C18BCB}"/>
          </ac:spMkLst>
        </pc:spChg>
        <pc:spChg chg="add mod">
          <ac:chgData name="손 진혁" userId="7a498907-e55f-4952-b47d-9ba49661f4fc" providerId="ADAL" clId="{D72BE267-7AE5-4930-87C6-C3D6EC3B998D}" dt="2021-12-18T13:03:16.836" v="2917" actId="1076"/>
          <ac:spMkLst>
            <pc:docMk/>
            <pc:sldMk cId="2474175892" sldId="3655"/>
            <ac:spMk id="69" creationId="{5A6DD487-BEA1-4CCF-BDA4-303D9E9559C2}"/>
          </ac:spMkLst>
        </pc:spChg>
        <pc:spChg chg="add mod">
          <ac:chgData name="손 진혁" userId="7a498907-e55f-4952-b47d-9ba49661f4fc" providerId="ADAL" clId="{D72BE267-7AE5-4930-87C6-C3D6EC3B998D}" dt="2021-12-18T12:46:48.285" v="2206" actId="1076"/>
          <ac:spMkLst>
            <pc:docMk/>
            <pc:sldMk cId="2474175892" sldId="3655"/>
            <ac:spMk id="70" creationId="{46367E50-AB01-4D01-BF22-CBD2D539522D}"/>
          </ac:spMkLst>
        </pc:spChg>
        <pc:graphicFrameChg chg="add mod modGraphic">
          <ac:chgData name="손 진혁" userId="7a498907-e55f-4952-b47d-9ba49661f4fc" providerId="ADAL" clId="{D72BE267-7AE5-4930-87C6-C3D6EC3B998D}" dt="2021-12-18T13:03:35.648" v="2940"/>
          <ac:graphicFrameMkLst>
            <pc:docMk/>
            <pc:sldMk cId="2474175892" sldId="3655"/>
            <ac:graphicFrameMk id="2" creationId="{A5BF15AF-648E-482E-A64D-20DFF707C5D3}"/>
          </ac:graphicFrameMkLst>
        </pc:graphicFrameChg>
      </pc:sldChg>
      <pc:sldChg chg="modSp mod">
        <pc:chgData name="손 진혁" userId="7a498907-e55f-4952-b47d-9ba49661f4fc" providerId="ADAL" clId="{D72BE267-7AE5-4930-87C6-C3D6EC3B998D}" dt="2021-12-13T15:07:45.813" v="28"/>
        <pc:sldMkLst>
          <pc:docMk/>
          <pc:sldMk cId="4071158658" sldId="3656"/>
        </pc:sldMkLst>
        <pc:spChg chg="mod">
          <ac:chgData name="손 진혁" userId="7a498907-e55f-4952-b47d-9ba49661f4fc" providerId="ADAL" clId="{D72BE267-7AE5-4930-87C6-C3D6EC3B998D}" dt="2021-12-13T15:07:45.813" v="28"/>
          <ac:spMkLst>
            <pc:docMk/>
            <pc:sldMk cId="4071158658" sldId="3656"/>
            <ac:spMk id="55" creationId="{0E37ABAB-ADA3-471F-BE5E-8B981AB517EE}"/>
          </ac:spMkLst>
        </pc:spChg>
      </pc:sldChg>
      <pc:sldChg chg="modSp mod">
        <pc:chgData name="손 진혁" userId="7a498907-e55f-4952-b47d-9ba49661f4fc" providerId="ADAL" clId="{D72BE267-7AE5-4930-87C6-C3D6EC3B998D}" dt="2021-12-18T14:41:56.022" v="3245" actId="5793"/>
        <pc:sldMkLst>
          <pc:docMk/>
          <pc:sldMk cId="1909153682" sldId="3657"/>
        </pc:sldMkLst>
        <pc:spChg chg="mod">
          <ac:chgData name="손 진혁" userId="7a498907-e55f-4952-b47d-9ba49661f4fc" providerId="ADAL" clId="{D72BE267-7AE5-4930-87C6-C3D6EC3B998D}" dt="2021-12-13T15:07:51.009" v="40"/>
          <ac:spMkLst>
            <pc:docMk/>
            <pc:sldMk cId="1909153682" sldId="3657"/>
            <ac:spMk id="58" creationId="{F3D984E4-3EAD-4E08-860B-5A463893D8EB}"/>
          </ac:spMkLst>
        </pc:spChg>
        <pc:spChg chg="mod">
          <ac:chgData name="손 진혁" userId="7a498907-e55f-4952-b47d-9ba49661f4fc" providerId="ADAL" clId="{D72BE267-7AE5-4930-87C6-C3D6EC3B998D}" dt="2021-12-18T14:41:56.022" v="3245" actId="5793"/>
          <ac:spMkLst>
            <pc:docMk/>
            <pc:sldMk cId="1909153682" sldId="3657"/>
            <ac:spMk id="60" creationId="{CA4AD9F8-34E7-4E8D-8690-3816559B901A}"/>
          </ac:spMkLst>
        </pc:spChg>
      </pc:sldChg>
      <pc:sldChg chg="addSp delSp modSp mod">
        <pc:chgData name="손 진혁" userId="7a498907-e55f-4952-b47d-9ba49661f4fc" providerId="ADAL" clId="{D72BE267-7AE5-4930-87C6-C3D6EC3B998D}" dt="2021-12-18T06:53:20.633" v="1083"/>
        <pc:sldMkLst>
          <pc:docMk/>
          <pc:sldMk cId="4172275130" sldId="3660"/>
        </pc:sldMkLst>
        <pc:spChg chg="add mod">
          <ac:chgData name="손 진혁" userId="7a498907-e55f-4952-b47d-9ba49661f4fc" providerId="ADAL" clId="{D72BE267-7AE5-4930-87C6-C3D6EC3B998D}" dt="2021-12-13T15:14:33.583" v="91" actId="1036"/>
          <ac:spMkLst>
            <pc:docMk/>
            <pc:sldMk cId="4172275130" sldId="3660"/>
            <ac:spMk id="32" creationId="{6BD3DE68-DBBB-4658-B686-74434BA1E6F4}"/>
          </ac:spMkLst>
        </pc:spChg>
        <pc:spChg chg="add mod">
          <ac:chgData name="손 진혁" userId="7a498907-e55f-4952-b47d-9ba49661f4fc" providerId="ADAL" clId="{D72BE267-7AE5-4930-87C6-C3D6EC3B998D}" dt="2021-12-13T15:14:39.373" v="93" actId="1038"/>
          <ac:spMkLst>
            <pc:docMk/>
            <pc:sldMk cId="4172275130" sldId="3660"/>
            <ac:spMk id="33" creationId="{C097AFB0-F350-48F5-ABAF-E25EC9E54F85}"/>
          </ac:spMkLst>
        </pc:spChg>
        <pc:spChg chg="add mod">
          <ac:chgData name="손 진혁" userId="7a498907-e55f-4952-b47d-9ba49661f4fc" providerId="ADAL" clId="{D72BE267-7AE5-4930-87C6-C3D6EC3B998D}" dt="2021-12-13T15:11:28.540" v="68" actId="1076"/>
          <ac:spMkLst>
            <pc:docMk/>
            <pc:sldMk cId="4172275130" sldId="3660"/>
            <ac:spMk id="34" creationId="{6E8D0F52-5A55-402C-9ADF-61369106CF3A}"/>
          </ac:spMkLst>
        </pc:spChg>
        <pc:spChg chg="add mod">
          <ac:chgData name="손 진혁" userId="7a498907-e55f-4952-b47d-9ba49661f4fc" providerId="ADAL" clId="{D72BE267-7AE5-4930-87C6-C3D6EC3B998D}" dt="2021-12-13T15:11:21.213" v="66" actId="1076"/>
          <ac:spMkLst>
            <pc:docMk/>
            <pc:sldMk cId="4172275130" sldId="3660"/>
            <ac:spMk id="35" creationId="{798EFD94-7CA5-4A3D-BCAF-2A0C4D1392F3}"/>
          </ac:spMkLst>
        </pc:spChg>
        <pc:spChg chg="add mod">
          <ac:chgData name="손 진혁" userId="7a498907-e55f-4952-b47d-9ba49661f4fc" providerId="ADAL" clId="{D72BE267-7AE5-4930-87C6-C3D6EC3B998D}" dt="2021-12-13T15:11:30.700" v="69" actId="1076"/>
          <ac:spMkLst>
            <pc:docMk/>
            <pc:sldMk cId="4172275130" sldId="3660"/>
            <ac:spMk id="36" creationId="{FD5B0580-D6BE-4ED9-9878-BF146F0CC0B0}"/>
          </ac:spMkLst>
        </pc:spChg>
        <pc:spChg chg="mod">
          <ac:chgData name="손 진혁" userId="7a498907-e55f-4952-b47d-9ba49661f4fc" providerId="ADAL" clId="{D72BE267-7AE5-4930-87C6-C3D6EC3B998D}" dt="2021-12-18T06:53:20.633" v="1083"/>
          <ac:spMkLst>
            <pc:docMk/>
            <pc:sldMk cId="4172275130" sldId="3660"/>
            <ac:spMk id="39" creationId="{A34C328D-138F-42C1-8CF6-094CD3D8FE1F}"/>
          </ac:spMkLst>
        </pc:spChg>
        <pc:spChg chg="add mod">
          <ac:chgData name="손 진혁" userId="7a498907-e55f-4952-b47d-9ba49661f4fc" providerId="ADAL" clId="{D72BE267-7AE5-4930-87C6-C3D6EC3B998D}" dt="2021-12-13T15:20:48.380" v="179" actId="1035"/>
          <ac:spMkLst>
            <pc:docMk/>
            <pc:sldMk cId="4172275130" sldId="3660"/>
            <ac:spMk id="40" creationId="{CA5D013F-3572-4873-B2D0-4C0E060CAFCB}"/>
          </ac:spMkLst>
        </pc:spChg>
        <pc:spChg chg="add mod">
          <ac:chgData name="손 진혁" userId="7a498907-e55f-4952-b47d-9ba49661f4fc" providerId="ADAL" clId="{D72BE267-7AE5-4930-87C6-C3D6EC3B998D}" dt="2021-12-13T15:20:48.380" v="179" actId="1035"/>
          <ac:spMkLst>
            <pc:docMk/>
            <pc:sldMk cId="4172275130" sldId="3660"/>
            <ac:spMk id="60" creationId="{391C681C-CCDB-44AF-90C1-83AF971F20E0}"/>
          </ac:spMkLst>
        </pc:spChg>
        <pc:spChg chg="add mod">
          <ac:chgData name="손 진혁" userId="7a498907-e55f-4952-b47d-9ba49661f4fc" providerId="ADAL" clId="{D72BE267-7AE5-4930-87C6-C3D6EC3B998D}" dt="2021-12-13T15:20:48.380" v="179" actId="1035"/>
          <ac:spMkLst>
            <pc:docMk/>
            <pc:sldMk cId="4172275130" sldId="3660"/>
            <ac:spMk id="61" creationId="{509A9DC9-85B1-4D11-BEC1-0471509AB93A}"/>
          </ac:spMkLst>
        </pc:spChg>
        <pc:spChg chg="add mod">
          <ac:chgData name="손 진혁" userId="7a498907-e55f-4952-b47d-9ba49661f4fc" providerId="ADAL" clId="{D72BE267-7AE5-4930-87C6-C3D6EC3B998D}" dt="2021-12-13T15:20:48.380" v="179" actId="1035"/>
          <ac:spMkLst>
            <pc:docMk/>
            <pc:sldMk cId="4172275130" sldId="3660"/>
            <ac:spMk id="62" creationId="{582C047C-F0C7-4E7C-95DD-1D7751D55C8D}"/>
          </ac:spMkLst>
        </pc:spChg>
        <pc:spChg chg="add mod">
          <ac:chgData name="손 진혁" userId="7a498907-e55f-4952-b47d-9ba49661f4fc" providerId="ADAL" clId="{D72BE267-7AE5-4930-87C6-C3D6EC3B998D}" dt="2021-12-13T15:20:48.380" v="179" actId="1035"/>
          <ac:spMkLst>
            <pc:docMk/>
            <pc:sldMk cId="4172275130" sldId="3660"/>
            <ac:spMk id="63" creationId="{62C021F0-9764-4E80-9D61-7B27DBDDAE3C}"/>
          </ac:spMkLst>
        </pc:spChg>
        <pc:spChg chg="add del mod">
          <ac:chgData name="손 진혁" userId="7a498907-e55f-4952-b47d-9ba49661f4fc" providerId="ADAL" clId="{D72BE267-7AE5-4930-87C6-C3D6EC3B998D}" dt="2021-12-13T15:10:36.238" v="52" actId="478"/>
          <ac:spMkLst>
            <pc:docMk/>
            <pc:sldMk cId="4172275130" sldId="3660"/>
            <ac:spMk id="64" creationId="{A64EC3C1-259C-4E9F-A41C-5B29E72DF6CC}"/>
          </ac:spMkLst>
        </pc:spChg>
        <pc:spChg chg="add mod">
          <ac:chgData name="손 진혁" userId="7a498907-e55f-4952-b47d-9ba49661f4fc" providerId="ADAL" clId="{D72BE267-7AE5-4930-87C6-C3D6EC3B998D}" dt="2021-12-13T15:10:21.869" v="50" actId="1076"/>
          <ac:spMkLst>
            <pc:docMk/>
            <pc:sldMk cId="4172275130" sldId="3660"/>
            <ac:spMk id="65" creationId="{4B180361-4B2C-466C-A342-DA35363ADE37}"/>
          </ac:spMkLst>
        </pc:spChg>
        <pc:spChg chg="add mod">
          <ac:chgData name="손 진혁" userId="7a498907-e55f-4952-b47d-9ba49661f4fc" providerId="ADAL" clId="{D72BE267-7AE5-4930-87C6-C3D6EC3B998D}" dt="2021-12-13T15:14:34.292" v="92" actId="1036"/>
          <ac:spMkLst>
            <pc:docMk/>
            <pc:sldMk cId="4172275130" sldId="3660"/>
            <ac:spMk id="66" creationId="{6184E2D1-B243-424D-9783-F3C84A15901D}"/>
          </ac:spMkLst>
        </pc:spChg>
        <pc:spChg chg="add mod">
          <ac:chgData name="손 진혁" userId="7a498907-e55f-4952-b47d-9ba49661f4fc" providerId="ADAL" clId="{D72BE267-7AE5-4930-87C6-C3D6EC3B998D}" dt="2021-12-13T15:20:55.338" v="180" actId="1076"/>
          <ac:spMkLst>
            <pc:docMk/>
            <pc:sldMk cId="4172275130" sldId="3660"/>
            <ac:spMk id="67" creationId="{3F07BA88-631B-4089-A33A-F8F86EEF4584}"/>
          </ac:spMkLst>
        </pc:spChg>
        <pc:spChg chg="add mod">
          <ac:chgData name="손 진혁" userId="7a498907-e55f-4952-b47d-9ba49661f4fc" providerId="ADAL" clId="{D72BE267-7AE5-4930-87C6-C3D6EC3B998D}" dt="2021-12-13T15:20:48.380" v="179" actId="1035"/>
          <ac:spMkLst>
            <pc:docMk/>
            <pc:sldMk cId="4172275130" sldId="3660"/>
            <ac:spMk id="68" creationId="{C38186C7-E13E-4C10-849A-42E2ED16FC2E}"/>
          </ac:spMkLst>
        </pc:spChg>
        <pc:spChg chg="add mod">
          <ac:chgData name="손 진혁" userId="7a498907-e55f-4952-b47d-9ba49661f4fc" providerId="ADAL" clId="{D72BE267-7AE5-4930-87C6-C3D6EC3B998D}" dt="2021-12-13T15:20:55.338" v="180" actId="1076"/>
          <ac:spMkLst>
            <pc:docMk/>
            <pc:sldMk cId="4172275130" sldId="3660"/>
            <ac:spMk id="69" creationId="{246F5EA5-6648-42E2-BFC3-86AD7F95F4FD}"/>
          </ac:spMkLst>
        </pc:spChg>
        <pc:spChg chg="add mod">
          <ac:chgData name="손 진혁" userId="7a498907-e55f-4952-b47d-9ba49661f4fc" providerId="ADAL" clId="{D72BE267-7AE5-4930-87C6-C3D6EC3B998D}" dt="2021-12-13T15:20:48.380" v="179" actId="1035"/>
          <ac:spMkLst>
            <pc:docMk/>
            <pc:sldMk cId="4172275130" sldId="3660"/>
            <ac:spMk id="70" creationId="{B4D00270-E683-4E6E-864C-A4C47268BB34}"/>
          </ac:spMkLst>
        </pc:spChg>
      </pc:sldChg>
      <pc:sldChg chg="del">
        <pc:chgData name="손 진혁" userId="7a498907-e55f-4952-b47d-9ba49661f4fc" providerId="ADAL" clId="{D72BE267-7AE5-4930-87C6-C3D6EC3B998D}" dt="2021-12-18T15:19:05.056" v="3305" actId="2696"/>
        <pc:sldMkLst>
          <pc:docMk/>
          <pc:sldMk cId="2405455754" sldId="3669"/>
        </pc:sldMkLst>
      </pc:sldChg>
      <pc:sldChg chg="addSp delSp modSp add mod">
        <pc:chgData name="손 진혁" userId="7a498907-e55f-4952-b47d-9ba49661f4fc" providerId="ADAL" clId="{D72BE267-7AE5-4930-87C6-C3D6EC3B998D}" dt="2021-12-19T03:57:11.184" v="4545" actId="403"/>
        <pc:sldMkLst>
          <pc:docMk/>
          <pc:sldMk cId="3692315119" sldId="3669"/>
        </pc:sldMkLst>
        <pc:spChg chg="mod">
          <ac:chgData name="손 진혁" userId="7a498907-e55f-4952-b47d-9ba49661f4fc" providerId="ADAL" clId="{D72BE267-7AE5-4930-87C6-C3D6EC3B998D}" dt="2021-12-18T15:34:51.521" v="3386" actId="1076"/>
          <ac:spMkLst>
            <pc:docMk/>
            <pc:sldMk cId="3692315119" sldId="3669"/>
            <ac:spMk id="14" creationId="{A86506F6-7CE0-49D3-9EF1-834A5B93E10B}"/>
          </ac:spMkLst>
        </pc:spChg>
        <pc:spChg chg="mod">
          <ac:chgData name="손 진혁" userId="7a498907-e55f-4952-b47d-9ba49661f4fc" providerId="ADAL" clId="{D72BE267-7AE5-4930-87C6-C3D6EC3B998D}" dt="2021-12-18T15:39:46.846" v="3520" actId="1076"/>
          <ac:spMkLst>
            <pc:docMk/>
            <pc:sldMk cId="3692315119" sldId="3669"/>
            <ac:spMk id="29" creationId="{934500D5-2D12-4A80-B6F9-7B6A9E35F45B}"/>
          </ac:spMkLst>
        </pc:spChg>
        <pc:spChg chg="mod">
          <ac:chgData name="손 진혁" userId="7a498907-e55f-4952-b47d-9ba49661f4fc" providerId="ADAL" clId="{D72BE267-7AE5-4930-87C6-C3D6EC3B998D}" dt="2021-12-18T15:34:56.399" v="3387" actId="1076"/>
          <ac:spMkLst>
            <pc:docMk/>
            <pc:sldMk cId="3692315119" sldId="3669"/>
            <ac:spMk id="37" creationId="{A8981866-FC27-4040-AD91-56895AB24C50}"/>
          </ac:spMkLst>
        </pc:spChg>
        <pc:spChg chg="del mod">
          <ac:chgData name="손 진혁" userId="7a498907-e55f-4952-b47d-9ba49661f4fc" providerId="ADAL" clId="{D72BE267-7AE5-4930-87C6-C3D6EC3B998D}" dt="2021-12-18T15:39:30.991" v="3513" actId="478"/>
          <ac:spMkLst>
            <pc:docMk/>
            <pc:sldMk cId="3692315119" sldId="3669"/>
            <ac:spMk id="38" creationId="{9808257D-2B03-44ED-A0B3-D9C621F14285}"/>
          </ac:spMkLst>
        </pc:spChg>
        <pc:spChg chg="mod">
          <ac:chgData name="손 진혁" userId="7a498907-e55f-4952-b47d-9ba49661f4fc" providerId="ADAL" clId="{D72BE267-7AE5-4930-87C6-C3D6EC3B998D}" dt="2021-12-19T03:57:11.184" v="4545" actId="403"/>
          <ac:spMkLst>
            <pc:docMk/>
            <pc:sldMk cId="3692315119" sldId="3669"/>
            <ac:spMk id="39" creationId="{244BA4A8-1B2D-4219-A564-803290C93562}"/>
          </ac:spMkLst>
        </pc:spChg>
        <pc:spChg chg="add del mod">
          <ac:chgData name="손 진혁" userId="7a498907-e55f-4952-b47d-9ba49661f4fc" providerId="ADAL" clId="{D72BE267-7AE5-4930-87C6-C3D6EC3B998D}" dt="2021-12-18T15:39:30.991" v="3513" actId="478"/>
          <ac:spMkLst>
            <pc:docMk/>
            <pc:sldMk cId="3692315119" sldId="3669"/>
            <ac:spMk id="41" creationId="{01B46A62-68FB-4B31-A049-1975FA11AB8A}"/>
          </ac:spMkLst>
        </pc:spChg>
        <pc:spChg chg="add del mod">
          <ac:chgData name="손 진혁" userId="7a498907-e55f-4952-b47d-9ba49661f4fc" providerId="ADAL" clId="{D72BE267-7AE5-4930-87C6-C3D6EC3B998D}" dt="2021-12-18T15:39:30.991" v="3513" actId="478"/>
          <ac:spMkLst>
            <pc:docMk/>
            <pc:sldMk cId="3692315119" sldId="3669"/>
            <ac:spMk id="42" creationId="{EEE7442B-78F3-4AD2-8F81-C63A43E4C14A}"/>
          </ac:spMkLst>
        </pc:spChg>
        <pc:spChg chg="add del mod">
          <ac:chgData name="손 진혁" userId="7a498907-e55f-4952-b47d-9ba49661f4fc" providerId="ADAL" clId="{D72BE267-7AE5-4930-87C6-C3D6EC3B998D}" dt="2021-12-18T15:39:30.991" v="3513" actId="478"/>
          <ac:spMkLst>
            <pc:docMk/>
            <pc:sldMk cId="3692315119" sldId="3669"/>
            <ac:spMk id="43" creationId="{0C4E90C2-3234-47E1-8C7F-B8B13DEABF7F}"/>
          </ac:spMkLst>
        </pc:spChg>
        <pc:spChg chg="add del mod">
          <ac:chgData name="손 진혁" userId="7a498907-e55f-4952-b47d-9ba49661f4fc" providerId="ADAL" clId="{D72BE267-7AE5-4930-87C6-C3D6EC3B998D}" dt="2021-12-18T15:39:30.991" v="3513" actId="478"/>
          <ac:spMkLst>
            <pc:docMk/>
            <pc:sldMk cId="3692315119" sldId="3669"/>
            <ac:spMk id="44" creationId="{DB64273C-F24E-4DDE-AB3B-84BEAE47A3BC}"/>
          </ac:spMkLst>
        </pc:spChg>
        <pc:spChg chg="mod">
          <ac:chgData name="손 진혁" userId="7a498907-e55f-4952-b47d-9ba49661f4fc" providerId="ADAL" clId="{D72BE267-7AE5-4930-87C6-C3D6EC3B998D}" dt="2021-12-18T15:34:56.399" v="3387" actId="1076"/>
          <ac:spMkLst>
            <pc:docMk/>
            <pc:sldMk cId="3692315119" sldId="3669"/>
            <ac:spMk id="45" creationId="{34293985-F665-49EB-A2C8-241B75B39B3C}"/>
          </ac:spMkLst>
        </pc:spChg>
        <pc:spChg chg="add mod">
          <ac:chgData name="손 진혁" userId="7a498907-e55f-4952-b47d-9ba49661f4fc" providerId="ADAL" clId="{D72BE267-7AE5-4930-87C6-C3D6EC3B998D}" dt="2021-12-18T15:43:19.875" v="3725" actId="6549"/>
          <ac:spMkLst>
            <pc:docMk/>
            <pc:sldMk cId="3692315119" sldId="3669"/>
            <ac:spMk id="47" creationId="{5B638F4D-176A-4872-85DC-8BFC1F45839A}"/>
          </ac:spMkLst>
        </pc:spChg>
        <pc:spChg chg="mod">
          <ac:chgData name="손 진혁" userId="7a498907-e55f-4952-b47d-9ba49661f4fc" providerId="ADAL" clId="{D72BE267-7AE5-4930-87C6-C3D6EC3B998D}" dt="2021-12-18T15:43:33.134" v="3726" actId="1076"/>
          <ac:spMkLst>
            <pc:docMk/>
            <pc:sldMk cId="3692315119" sldId="3669"/>
            <ac:spMk id="48" creationId="{E3602648-7242-4CAA-B6BA-AC48A21938A4}"/>
          </ac:spMkLst>
        </pc:spChg>
        <pc:spChg chg="del mod">
          <ac:chgData name="손 진혁" userId="7a498907-e55f-4952-b47d-9ba49661f4fc" providerId="ADAL" clId="{D72BE267-7AE5-4930-87C6-C3D6EC3B998D}" dt="2021-12-18T15:39:41.503" v="3517" actId="478"/>
          <ac:spMkLst>
            <pc:docMk/>
            <pc:sldMk cId="3692315119" sldId="3669"/>
            <ac:spMk id="50" creationId="{2FD8C26A-3AE6-431E-A2BB-B488637C9C59}"/>
          </ac:spMkLst>
        </pc:spChg>
        <pc:spChg chg="del mod">
          <ac:chgData name="손 진혁" userId="7a498907-e55f-4952-b47d-9ba49661f4fc" providerId="ADAL" clId="{D72BE267-7AE5-4930-87C6-C3D6EC3B998D}" dt="2021-12-18T15:39:41.503" v="3517" actId="478"/>
          <ac:spMkLst>
            <pc:docMk/>
            <pc:sldMk cId="3692315119" sldId="3669"/>
            <ac:spMk id="51" creationId="{E72EDBB4-8E13-40D9-8245-766FFFAFA7F0}"/>
          </ac:spMkLst>
        </pc:spChg>
        <pc:spChg chg="del mod">
          <ac:chgData name="손 진혁" userId="7a498907-e55f-4952-b47d-9ba49661f4fc" providerId="ADAL" clId="{D72BE267-7AE5-4930-87C6-C3D6EC3B998D}" dt="2021-12-18T15:39:41.503" v="3517" actId="478"/>
          <ac:spMkLst>
            <pc:docMk/>
            <pc:sldMk cId="3692315119" sldId="3669"/>
            <ac:spMk id="52" creationId="{813E03A7-5BFC-41C1-95FD-183B29F8B6FF}"/>
          </ac:spMkLst>
        </pc:spChg>
        <pc:spChg chg="del mod">
          <ac:chgData name="손 진혁" userId="7a498907-e55f-4952-b47d-9ba49661f4fc" providerId="ADAL" clId="{D72BE267-7AE5-4930-87C6-C3D6EC3B998D}" dt="2021-12-18T15:39:41.503" v="3517" actId="478"/>
          <ac:spMkLst>
            <pc:docMk/>
            <pc:sldMk cId="3692315119" sldId="3669"/>
            <ac:spMk id="53" creationId="{D106CFCF-608C-4AC8-B930-BAEC95EB3415}"/>
          </ac:spMkLst>
        </pc:spChg>
        <pc:spChg chg="del mod">
          <ac:chgData name="손 진혁" userId="7a498907-e55f-4952-b47d-9ba49661f4fc" providerId="ADAL" clId="{D72BE267-7AE5-4930-87C6-C3D6EC3B998D}" dt="2021-12-18T15:39:41.503" v="3517" actId="478"/>
          <ac:spMkLst>
            <pc:docMk/>
            <pc:sldMk cId="3692315119" sldId="3669"/>
            <ac:spMk id="54" creationId="{F4D61F3E-5127-45A0-B65B-59408CF06056}"/>
          </ac:spMkLst>
        </pc:spChg>
        <pc:spChg chg="del mod">
          <ac:chgData name="손 진혁" userId="7a498907-e55f-4952-b47d-9ba49661f4fc" providerId="ADAL" clId="{D72BE267-7AE5-4930-87C6-C3D6EC3B998D}" dt="2021-12-18T15:39:41.503" v="3517" actId="478"/>
          <ac:spMkLst>
            <pc:docMk/>
            <pc:sldMk cId="3692315119" sldId="3669"/>
            <ac:spMk id="55" creationId="{D2C70C27-D589-4037-8B92-BDFEF1B62146}"/>
          </ac:spMkLst>
        </pc:spChg>
        <pc:spChg chg="del mod">
          <ac:chgData name="손 진혁" userId="7a498907-e55f-4952-b47d-9ba49661f4fc" providerId="ADAL" clId="{D72BE267-7AE5-4930-87C6-C3D6EC3B998D}" dt="2021-12-18T15:39:41.503" v="3517" actId="478"/>
          <ac:spMkLst>
            <pc:docMk/>
            <pc:sldMk cId="3692315119" sldId="3669"/>
            <ac:spMk id="56" creationId="{53C15832-0D32-4EC9-A1D3-4A1A989528D6}"/>
          </ac:spMkLst>
        </pc:spChg>
        <pc:spChg chg="del mod">
          <ac:chgData name="손 진혁" userId="7a498907-e55f-4952-b47d-9ba49661f4fc" providerId="ADAL" clId="{D72BE267-7AE5-4930-87C6-C3D6EC3B998D}" dt="2021-12-18T15:39:41.503" v="3517" actId="478"/>
          <ac:spMkLst>
            <pc:docMk/>
            <pc:sldMk cId="3692315119" sldId="3669"/>
            <ac:spMk id="57" creationId="{EF4299EA-AADE-4CED-B1BA-95BAB252E551}"/>
          </ac:spMkLst>
        </pc:spChg>
        <pc:spChg chg="del mod">
          <ac:chgData name="손 진혁" userId="7a498907-e55f-4952-b47d-9ba49661f4fc" providerId="ADAL" clId="{D72BE267-7AE5-4930-87C6-C3D6EC3B998D}" dt="2021-12-18T15:39:41.503" v="3517" actId="478"/>
          <ac:spMkLst>
            <pc:docMk/>
            <pc:sldMk cId="3692315119" sldId="3669"/>
            <ac:spMk id="58" creationId="{F734150E-0759-4E9B-978B-5EDF810CFC1C}"/>
          </ac:spMkLst>
        </pc:spChg>
        <pc:spChg chg="del mod">
          <ac:chgData name="손 진혁" userId="7a498907-e55f-4952-b47d-9ba49661f4fc" providerId="ADAL" clId="{D72BE267-7AE5-4930-87C6-C3D6EC3B998D}" dt="2021-12-18T15:39:41.503" v="3517" actId="478"/>
          <ac:spMkLst>
            <pc:docMk/>
            <pc:sldMk cId="3692315119" sldId="3669"/>
            <ac:spMk id="59" creationId="{F527B003-6171-410C-AA51-72293DF606FF}"/>
          </ac:spMkLst>
        </pc:spChg>
        <pc:spChg chg="del mod">
          <ac:chgData name="손 진혁" userId="7a498907-e55f-4952-b47d-9ba49661f4fc" providerId="ADAL" clId="{D72BE267-7AE5-4930-87C6-C3D6EC3B998D}" dt="2021-12-18T15:39:41.503" v="3517" actId="478"/>
          <ac:spMkLst>
            <pc:docMk/>
            <pc:sldMk cId="3692315119" sldId="3669"/>
            <ac:spMk id="60" creationId="{1090F5AB-C113-435B-B3D4-0A9E166C868C}"/>
          </ac:spMkLst>
        </pc:spChg>
        <pc:spChg chg="del mod">
          <ac:chgData name="손 진혁" userId="7a498907-e55f-4952-b47d-9ba49661f4fc" providerId="ADAL" clId="{D72BE267-7AE5-4930-87C6-C3D6EC3B998D}" dt="2021-12-18T15:39:41.503" v="3517" actId="478"/>
          <ac:spMkLst>
            <pc:docMk/>
            <pc:sldMk cId="3692315119" sldId="3669"/>
            <ac:spMk id="61" creationId="{EB624152-25B9-4C91-AFEB-FDC31A155993}"/>
          </ac:spMkLst>
        </pc:spChg>
        <pc:spChg chg="del mod">
          <ac:chgData name="손 진혁" userId="7a498907-e55f-4952-b47d-9ba49661f4fc" providerId="ADAL" clId="{D72BE267-7AE5-4930-87C6-C3D6EC3B998D}" dt="2021-12-18T15:39:41.503" v="3517" actId="478"/>
          <ac:spMkLst>
            <pc:docMk/>
            <pc:sldMk cId="3692315119" sldId="3669"/>
            <ac:spMk id="62" creationId="{532F7FF4-2250-44B0-BD30-101A76F94994}"/>
          </ac:spMkLst>
        </pc:spChg>
        <pc:spChg chg="del">
          <ac:chgData name="손 진혁" userId="7a498907-e55f-4952-b47d-9ba49661f4fc" providerId="ADAL" clId="{D72BE267-7AE5-4930-87C6-C3D6EC3B998D}" dt="2021-12-18T15:37:23.601" v="3413" actId="478"/>
          <ac:spMkLst>
            <pc:docMk/>
            <pc:sldMk cId="3692315119" sldId="3669"/>
            <ac:spMk id="63" creationId="{3E1834C9-CBE7-4909-81DB-5C74824F7001}"/>
          </ac:spMkLst>
        </pc:spChg>
        <pc:picChg chg="add mod">
          <ac:chgData name="손 진혁" userId="7a498907-e55f-4952-b47d-9ba49661f4fc" providerId="ADAL" clId="{D72BE267-7AE5-4930-87C6-C3D6EC3B998D}" dt="2021-12-18T15:39:51.358" v="3522" actId="1076"/>
          <ac:picMkLst>
            <pc:docMk/>
            <pc:sldMk cId="3692315119" sldId="3669"/>
            <ac:picMk id="3" creationId="{1FF0DD9C-9FEC-4B5F-A10B-4D7C9A737A9D}"/>
          </ac:picMkLst>
        </pc:picChg>
        <pc:picChg chg="add mod">
          <ac:chgData name="손 진혁" userId="7a498907-e55f-4952-b47d-9ba49661f4fc" providerId="ADAL" clId="{D72BE267-7AE5-4930-87C6-C3D6EC3B998D}" dt="2021-12-18T15:42:37.942" v="3683" actId="14100"/>
          <ac:picMkLst>
            <pc:docMk/>
            <pc:sldMk cId="3692315119" sldId="3669"/>
            <ac:picMk id="5" creationId="{7770EDE1-03C2-4DE8-8D29-286AE2EE477D}"/>
          </ac:picMkLst>
        </pc:picChg>
        <pc:picChg chg="del mod">
          <ac:chgData name="손 진혁" userId="7a498907-e55f-4952-b47d-9ba49661f4fc" providerId="ADAL" clId="{D72BE267-7AE5-4930-87C6-C3D6EC3B998D}" dt="2021-12-18T15:41:48.112" v="3675" actId="478"/>
          <ac:picMkLst>
            <pc:docMk/>
            <pc:sldMk cId="3692315119" sldId="3669"/>
            <ac:picMk id="6" creationId="{D93F700E-1076-4551-9DBF-6547DBF25DC7}"/>
          </ac:picMkLst>
        </pc:picChg>
        <pc:picChg chg="del">
          <ac:chgData name="손 진혁" userId="7a498907-e55f-4952-b47d-9ba49661f4fc" providerId="ADAL" clId="{D72BE267-7AE5-4930-87C6-C3D6EC3B998D}" dt="2021-12-18T15:37:23.601" v="3413" actId="478"/>
          <ac:picMkLst>
            <pc:docMk/>
            <pc:sldMk cId="3692315119" sldId="3669"/>
            <ac:picMk id="8" creationId="{55731846-21A6-4581-AB01-46EF446634B2}"/>
          </ac:picMkLst>
        </pc:picChg>
      </pc:sldChg>
      <pc:sldChg chg="addSp delSp modSp mod delCm">
        <pc:chgData name="손 진혁" userId="7a498907-e55f-4952-b47d-9ba49661f4fc" providerId="ADAL" clId="{D72BE267-7AE5-4930-87C6-C3D6EC3B998D}" dt="2021-12-19T03:30:37.276" v="4410"/>
        <pc:sldMkLst>
          <pc:docMk/>
          <pc:sldMk cId="1969878179" sldId="3671"/>
        </pc:sldMkLst>
        <pc:spChg chg="mod">
          <ac:chgData name="손 진혁" userId="7a498907-e55f-4952-b47d-9ba49661f4fc" providerId="ADAL" clId="{D72BE267-7AE5-4930-87C6-C3D6EC3B998D}" dt="2021-12-19T03:27:57.599" v="4346" actId="1076"/>
          <ac:spMkLst>
            <pc:docMk/>
            <pc:sldMk cId="1969878179" sldId="3671"/>
            <ac:spMk id="16" creationId="{730FB088-6207-433E-B5CB-504F4B1D0409}"/>
          </ac:spMkLst>
        </pc:spChg>
        <pc:spChg chg="mod">
          <ac:chgData name="손 진혁" userId="7a498907-e55f-4952-b47d-9ba49661f4fc" providerId="ADAL" clId="{D72BE267-7AE5-4930-87C6-C3D6EC3B998D}" dt="2021-12-19T03:27:57.599" v="4346" actId="1076"/>
          <ac:spMkLst>
            <pc:docMk/>
            <pc:sldMk cId="1969878179" sldId="3671"/>
            <ac:spMk id="17" creationId="{9ED7441B-61EF-4CE2-8716-8CC81BBA80B2}"/>
          </ac:spMkLst>
        </pc:spChg>
        <pc:spChg chg="mod">
          <ac:chgData name="손 진혁" userId="7a498907-e55f-4952-b47d-9ba49661f4fc" providerId="ADAL" clId="{D72BE267-7AE5-4930-87C6-C3D6EC3B998D}" dt="2021-12-19T03:27:57.599" v="4346" actId="1076"/>
          <ac:spMkLst>
            <pc:docMk/>
            <pc:sldMk cId="1969878179" sldId="3671"/>
            <ac:spMk id="18" creationId="{CA4605F5-F3BC-4F39-B8EC-8AAC2D55837C}"/>
          </ac:spMkLst>
        </pc:spChg>
        <pc:spChg chg="mod">
          <ac:chgData name="손 진혁" userId="7a498907-e55f-4952-b47d-9ba49661f4fc" providerId="ADAL" clId="{D72BE267-7AE5-4930-87C6-C3D6EC3B998D}" dt="2021-12-18T15:35:10.591" v="3389" actId="1076"/>
          <ac:spMkLst>
            <pc:docMk/>
            <pc:sldMk cId="1969878179" sldId="3671"/>
            <ac:spMk id="27" creationId="{312044CB-D93C-4DEF-A6A6-338068B9479D}"/>
          </ac:spMkLst>
        </pc:spChg>
        <pc:spChg chg="del mod">
          <ac:chgData name="손 진혁" userId="7a498907-e55f-4952-b47d-9ba49661f4fc" providerId="ADAL" clId="{D72BE267-7AE5-4930-87C6-C3D6EC3B998D}" dt="2021-12-19T03:16:34.464" v="4021" actId="478"/>
          <ac:spMkLst>
            <pc:docMk/>
            <pc:sldMk cId="1969878179" sldId="3671"/>
            <ac:spMk id="29" creationId="{934500D5-2D12-4A80-B6F9-7B6A9E35F45B}"/>
          </ac:spMkLst>
        </pc:spChg>
        <pc:spChg chg="mod">
          <ac:chgData name="손 진혁" userId="7a498907-e55f-4952-b47d-9ba49661f4fc" providerId="ADAL" clId="{D72BE267-7AE5-4930-87C6-C3D6EC3B998D}" dt="2021-12-18T15:35:10.591" v="3389" actId="1076"/>
          <ac:spMkLst>
            <pc:docMk/>
            <pc:sldMk cId="1969878179" sldId="3671"/>
            <ac:spMk id="47" creationId="{F5E90256-F6DE-40F3-9E99-C4EF032BEC2F}"/>
          </ac:spMkLst>
        </pc:spChg>
        <pc:spChg chg="mod">
          <ac:chgData name="손 진혁" userId="7a498907-e55f-4952-b47d-9ba49661f4fc" providerId="ADAL" clId="{D72BE267-7AE5-4930-87C6-C3D6EC3B998D}" dt="2021-12-18T15:35:10.591" v="3389" actId="1076"/>
          <ac:spMkLst>
            <pc:docMk/>
            <pc:sldMk cId="1969878179" sldId="3671"/>
            <ac:spMk id="49" creationId="{62A60741-22BE-4841-B5C1-12CBD18BC214}"/>
          </ac:spMkLst>
        </pc:spChg>
        <pc:spChg chg="mod">
          <ac:chgData name="손 진혁" userId="7a498907-e55f-4952-b47d-9ba49661f4fc" providerId="ADAL" clId="{D72BE267-7AE5-4930-87C6-C3D6EC3B998D}" dt="2021-12-18T15:35:10.591" v="3389" actId="1076"/>
          <ac:spMkLst>
            <pc:docMk/>
            <pc:sldMk cId="1969878179" sldId="3671"/>
            <ac:spMk id="50" creationId="{56EA584D-1DB1-452C-A297-C3C858AE9718}"/>
          </ac:spMkLst>
        </pc:spChg>
        <pc:spChg chg="add mod">
          <ac:chgData name="손 진혁" userId="7a498907-e55f-4952-b47d-9ba49661f4fc" providerId="ADAL" clId="{D72BE267-7AE5-4930-87C6-C3D6EC3B998D}" dt="2021-12-19T03:30:28.031" v="4399" actId="1076"/>
          <ac:spMkLst>
            <pc:docMk/>
            <pc:sldMk cId="1969878179" sldId="3671"/>
            <ac:spMk id="51" creationId="{53186F79-3195-40FF-B2E7-15FBB66B5A42}"/>
          </ac:spMkLst>
        </pc:spChg>
        <pc:spChg chg="add del mod">
          <ac:chgData name="손 진혁" userId="7a498907-e55f-4952-b47d-9ba49661f4fc" providerId="ADAL" clId="{D72BE267-7AE5-4930-87C6-C3D6EC3B998D}" dt="2021-12-18T15:34:10.078" v="3383" actId="478"/>
          <ac:spMkLst>
            <pc:docMk/>
            <pc:sldMk cId="1969878179" sldId="3671"/>
            <ac:spMk id="51" creationId="{5BBB0E70-6092-46A6-9C12-F582B7B1A551}"/>
          </ac:spMkLst>
        </pc:spChg>
        <pc:spChg chg="mod">
          <ac:chgData name="손 진혁" userId="7a498907-e55f-4952-b47d-9ba49661f4fc" providerId="ADAL" clId="{D72BE267-7AE5-4930-87C6-C3D6EC3B998D}" dt="2021-12-18T15:35:10.591" v="3389" actId="1076"/>
          <ac:spMkLst>
            <pc:docMk/>
            <pc:sldMk cId="1969878179" sldId="3671"/>
            <ac:spMk id="81" creationId="{A5FD6847-5986-4114-A6C9-E99322802F1C}"/>
          </ac:spMkLst>
        </pc:spChg>
        <pc:spChg chg="del">
          <ac:chgData name="손 진혁" userId="7a498907-e55f-4952-b47d-9ba49661f4fc" providerId="ADAL" clId="{D72BE267-7AE5-4930-87C6-C3D6EC3B998D}" dt="2021-12-19T03:21:56.165" v="4106" actId="478"/>
          <ac:spMkLst>
            <pc:docMk/>
            <pc:sldMk cId="1969878179" sldId="3671"/>
            <ac:spMk id="94" creationId="{296E424A-3A2A-47E3-9FA8-DE5D11BB2A78}"/>
          </ac:spMkLst>
        </pc:spChg>
        <pc:graphicFrameChg chg="mod modGraphic">
          <ac:chgData name="손 진혁" userId="7a498907-e55f-4952-b47d-9ba49661f4fc" providerId="ADAL" clId="{D72BE267-7AE5-4930-87C6-C3D6EC3B998D}" dt="2021-12-19T03:30:32.063" v="4400" actId="1076"/>
          <ac:graphicFrameMkLst>
            <pc:docMk/>
            <pc:sldMk cId="1969878179" sldId="3671"/>
            <ac:graphicFrameMk id="4" creationId="{4DCA1E04-ACED-43F2-8918-3812C9B0A8EC}"/>
          </ac:graphicFrameMkLst>
        </pc:graphicFrameChg>
        <pc:graphicFrameChg chg="mod modGraphic">
          <ac:chgData name="손 진혁" userId="7a498907-e55f-4952-b47d-9ba49661f4fc" providerId="ADAL" clId="{D72BE267-7AE5-4930-87C6-C3D6EC3B998D}" dt="2021-12-19T03:30:37.276" v="4410"/>
          <ac:graphicFrameMkLst>
            <pc:docMk/>
            <pc:sldMk cId="1969878179" sldId="3671"/>
            <ac:graphicFrameMk id="15" creationId="{A0043EAC-8DC1-4405-8B92-36EAEA2704CE}"/>
          </ac:graphicFrameMkLst>
        </pc:graphicFrameChg>
      </pc:sldChg>
      <pc:sldChg chg="addSp delSp modSp mod">
        <pc:chgData name="손 진혁" userId="7a498907-e55f-4952-b47d-9ba49661f4fc" providerId="ADAL" clId="{D72BE267-7AE5-4930-87C6-C3D6EC3B998D}" dt="2021-12-18T06:53:34.123" v="1087"/>
        <pc:sldMkLst>
          <pc:docMk/>
          <pc:sldMk cId="99489433" sldId="3679"/>
        </pc:sldMkLst>
        <pc:spChg chg="add del">
          <ac:chgData name="손 진혁" userId="7a498907-e55f-4952-b47d-9ba49661f4fc" providerId="ADAL" clId="{D72BE267-7AE5-4930-87C6-C3D6EC3B998D}" dt="2021-12-13T15:22:34.346" v="256" actId="22"/>
          <ac:spMkLst>
            <pc:docMk/>
            <pc:sldMk cId="99489433" sldId="3679"/>
            <ac:spMk id="36" creationId="{AA84D4C0-77BA-4E90-A52D-CA8C5E996BA2}"/>
          </ac:spMkLst>
        </pc:spChg>
        <pc:spChg chg="add mod">
          <ac:chgData name="손 진혁" userId="7a498907-e55f-4952-b47d-9ba49661f4fc" providerId="ADAL" clId="{D72BE267-7AE5-4930-87C6-C3D6EC3B998D}" dt="2021-12-13T15:22:48.101" v="262" actId="1076"/>
          <ac:spMkLst>
            <pc:docMk/>
            <pc:sldMk cId="99489433" sldId="3679"/>
            <ac:spMk id="38" creationId="{D9716303-84C0-4354-B2D1-405729EB1B83}"/>
          </ac:spMkLst>
        </pc:spChg>
        <pc:spChg chg="mod">
          <ac:chgData name="손 진혁" userId="7a498907-e55f-4952-b47d-9ba49661f4fc" providerId="ADAL" clId="{D72BE267-7AE5-4930-87C6-C3D6EC3B998D}" dt="2021-12-18T06:53:34.123" v="1087"/>
          <ac:spMkLst>
            <pc:docMk/>
            <pc:sldMk cId="99489433" sldId="3679"/>
            <ac:spMk id="39" creationId="{A34C328D-138F-42C1-8CF6-094CD3D8FE1F}"/>
          </ac:spMkLst>
        </pc:spChg>
        <pc:spChg chg="add mod">
          <ac:chgData name="손 진혁" userId="7a498907-e55f-4952-b47d-9ba49661f4fc" providerId="ADAL" clId="{D72BE267-7AE5-4930-87C6-C3D6EC3B998D}" dt="2021-12-13T15:22:59.658" v="264" actId="1076"/>
          <ac:spMkLst>
            <pc:docMk/>
            <pc:sldMk cId="99489433" sldId="3679"/>
            <ac:spMk id="40" creationId="{10C3E52C-BA4D-41BA-90B2-5E6D00E80343}"/>
          </ac:spMkLst>
        </pc:spChg>
        <pc:spChg chg="add mod">
          <ac:chgData name="손 진혁" userId="7a498907-e55f-4952-b47d-9ba49661f4fc" providerId="ADAL" clId="{D72BE267-7AE5-4930-87C6-C3D6EC3B998D}" dt="2021-12-13T15:22:59.658" v="264" actId="1076"/>
          <ac:spMkLst>
            <pc:docMk/>
            <pc:sldMk cId="99489433" sldId="3679"/>
            <ac:spMk id="41" creationId="{4F76D24A-AEE8-48E4-9977-2B6A2FCB2605}"/>
          </ac:spMkLst>
        </pc:spChg>
        <pc:spChg chg="add mod">
          <ac:chgData name="손 진혁" userId="7a498907-e55f-4952-b47d-9ba49661f4fc" providerId="ADAL" clId="{D72BE267-7AE5-4930-87C6-C3D6EC3B998D}" dt="2021-12-13T15:22:48.101" v="262" actId="1076"/>
          <ac:spMkLst>
            <pc:docMk/>
            <pc:sldMk cId="99489433" sldId="3679"/>
            <ac:spMk id="62" creationId="{CE5FC15D-3804-4654-BD4E-80C1A8637F19}"/>
          </ac:spMkLst>
        </pc:spChg>
        <pc:spChg chg="add mod">
          <ac:chgData name="손 진혁" userId="7a498907-e55f-4952-b47d-9ba49661f4fc" providerId="ADAL" clId="{D72BE267-7AE5-4930-87C6-C3D6EC3B998D}" dt="2021-12-13T15:22:59.658" v="264" actId="1076"/>
          <ac:spMkLst>
            <pc:docMk/>
            <pc:sldMk cId="99489433" sldId="3679"/>
            <ac:spMk id="63" creationId="{1A6B29F4-251F-4B9E-B5EB-A5047745895B}"/>
          </ac:spMkLst>
        </pc:spChg>
        <pc:spChg chg="add mod">
          <ac:chgData name="손 진혁" userId="7a498907-e55f-4952-b47d-9ba49661f4fc" providerId="ADAL" clId="{D72BE267-7AE5-4930-87C6-C3D6EC3B998D}" dt="2021-12-13T15:22:48.101" v="262" actId="1076"/>
          <ac:spMkLst>
            <pc:docMk/>
            <pc:sldMk cId="99489433" sldId="3679"/>
            <ac:spMk id="64" creationId="{D783CD1C-C406-4BE3-B898-F8B0264555C5}"/>
          </ac:spMkLst>
        </pc:spChg>
        <pc:spChg chg="add mod">
          <ac:chgData name="손 진혁" userId="7a498907-e55f-4952-b47d-9ba49661f4fc" providerId="ADAL" clId="{D72BE267-7AE5-4930-87C6-C3D6EC3B998D}" dt="2021-12-13T15:22:48.101" v="262" actId="1076"/>
          <ac:spMkLst>
            <pc:docMk/>
            <pc:sldMk cId="99489433" sldId="3679"/>
            <ac:spMk id="65" creationId="{283E16C7-A334-4758-860D-6B34B904E28C}"/>
          </ac:spMkLst>
        </pc:spChg>
        <pc:spChg chg="add mod">
          <ac:chgData name="손 진혁" userId="7a498907-e55f-4952-b47d-9ba49661f4fc" providerId="ADAL" clId="{D72BE267-7AE5-4930-87C6-C3D6EC3B998D}" dt="2021-12-13T15:22:48.101" v="262" actId="1076"/>
          <ac:spMkLst>
            <pc:docMk/>
            <pc:sldMk cId="99489433" sldId="3679"/>
            <ac:spMk id="66" creationId="{E4EB1C2B-D298-4CC0-ADAB-178ECFA8B59A}"/>
          </ac:spMkLst>
        </pc:spChg>
        <pc:spChg chg="add mod">
          <ac:chgData name="손 진혁" userId="7a498907-e55f-4952-b47d-9ba49661f4fc" providerId="ADAL" clId="{D72BE267-7AE5-4930-87C6-C3D6EC3B998D}" dt="2021-12-13T15:22:59.658" v="264" actId="1076"/>
          <ac:spMkLst>
            <pc:docMk/>
            <pc:sldMk cId="99489433" sldId="3679"/>
            <ac:spMk id="67" creationId="{FABBCE49-9BB9-477E-809F-F6E9C1282FDC}"/>
          </ac:spMkLst>
        </pc:spChg>
        <pc:spChg chg="add mod">
          <ac:chgData name="손 진혁" userId="7a498907-e55f-4952-b47d-9ba49661f4fc" providerId="ADAL" clId="{D72BE267-7AE5-4930-87C6-C3D6EC3B998D}" dt="2021-12-13T15:22:48.101" v="262" actId="1076"/>
          <ac:spMkLst>
            <pc:docMk/>
            <pc:sldMk cId="99489433" sldId="3679"/>
            <ac:spMk id="68" creationId="{028F4C54-0744-4415-AF22-506F6D21271E}"/>
          </ac:spMkLst>
        </pc:spChg>
        <pc:spChg chg="add mod">
          <ac:chgData name="손 진혁" userId="7a498907-e55f-4952-b47d-9ba49661f4fc" providerId="ADAL" clId="{D72BE267-7AE5-4930-87C6-C3D6EC3B998D}" dt="2021-12-13T15:22:48.101" v="262" actId="1076"/>
          <ac:spMkLst>
            <pc:docMk/>
            <pc:sldMk cId="99489433" sldId="3679"/>
            <ac:spMk id="69" creationId="{09A8DE8D-0832-4742-8CFC-F8BDB6B40FD4}"/>
          </ac:spMkLst>
        </pc:spChg>
        <pc:spChg chg="add mod">
          <ac:chgData name="손 진혁" userId="7a498907-e55f-4952-b47d-9ba49661f4fc" providerId="ADAL" clId="{D72BE267-7AE5-4930-87C6-C3D6EC3B998D}" dt="2021-12-13T15:22:48.101" v="262" actId="1076"/>
          <ac:spMkLst>
            <pc:docMk/>
            <pc:sldMk cId="99489433" sldId="3679"/>
            <ac:spMk id="70" creationId="{C77215F9-F075-40C3-BAF2-B3D1A90768E5}"/>
          </ac:spMkLst>
        </pc:spChg>
        <pc:spChg chg="add mod">
          <ac:chgData name="손 진혁" userId="7a498907-e55f-4952-b47d-9ba49661f4fc" providerId="ADAL" clId="{D72BE267-7AE5-4930-87C6-C3D6EC3B998D}" dt="2021-12-13T15:23:05.114" v="266" actId="1076"/>
          <ac:spMkLst>
            <pc:docMk/>
            <pc:sldMk cId="99489433" sldId="3679"/>
            <ac:spMk id="71" creationId="{7C295DF9-FF67-43E8-86CF-D9D440375275}"/>
          </ac:spMkLst>
        </pc:spChg>
        <pc:spChg chg="add mod">
          <ac:chgData name="손 진혁" userId="7a498907-e55f-4952-b47d-9ba49661f4fc" providerId="ADAL" clId="{D72BE267-7AE5-4930-87C6-C3D6EC3B998D}" dt="2021-12-13T15:22:59.658" v="264" actId="1076"/>
          <ac:spMkLst>
            <pc:docMk/>
            <pc:sldMk cId="99489433" sldId="3679"/>
            <ac:spMk id="72" creationId="{E629C833-6667-4D50-BE6E-D7ABDCD8969B}"/>
          </ac:spMkLst>
        </pc:spChg>
        <pc:spChg chg="add mod">
          <ac:chgData name="손 진혁" userId="7a498907-e55f-4952-b47d-9ba49661f4fc" providerId="ADAL" clId="{D72BE267-7AE5-4930-87C6-C3D6EC3B998D}" dt="2021-12-13T15:23:02.593" v="265" actId="1076"/>
          <ac:spMkLst>
            <pc:docMk/>
            <pc:sldMk cId="99489433" sldId="3679"/>
            <ac:spMk id="73" creationId="{61A6C9B8-4EF2-408E-BA63-BF417887F513}"/>
          </ac:spMkLst>
        </pc:spChg>
        <pc:spChg chg="add mod">
          <ac:chgData name="손 진혁" userId="7a498907-e55f-4952-b47d-9ba49661f4fc" providerId="ADAL" clId="{D72BE267-7AE5-4930-87C6-C3D6EC3B998D}" dt="2021-12-13T15:22:59.658" v="264" actId="1076"/>
          <ac:spMkLst>
            <pc:docMk/>
            <pc:sldMk cId="99489433" sldId="3679"/>
            <ac:spMk id="74" creationId="{F7D99616-A68B-4352-8EF4-F0E6701E5645}"/>
          </ac:spMkLst>
        </pc:spChg>
      </pc:sldChg>
      <pc:sldChg chg="modSp mod">
        <pc:chgData name="손 진혁" userId="7a498907-e55f-4952-b47d-9ba49661f4fc" providerId="ADAL" clId="{D72BE267-7AE5-4930-87C6-C3D6EC3B998D}" dt="2021-12-13T15:23:40.638" v="269" actId="6549"/>
        <pc:sldMkLst>
          <pc:docMk/>
          <pc:sldMk cId="4000287023" sldId="3681"/>
        </pc:sldMkLst>
        <pc:spChg chg="mod">
          <ac:chgData name="손 진혁" userId="7a498907-e55f-4952-b47d-9ba49661f4fc" providerId="ADAL" clId="{D72BE267-7AE5-4930-87C6-C3D6EC3B998D}" dt="2021-12-13T15:23:40.638" v="269" actId="6549"/>
          <ac:spMkLst>
            <pc:docMk/>
            <pc:sldMk cId="4000287023" sldId="3681"/>
            <ac:spMk id="47" creationId="{F0F0B756-3AE6-496C-8ED9-E9E91250D7DC}"/>
          </ac:spMkLst>
        </pc:spChg>
      </pc:sldChg>
      <pc:sldChg chg="addSp modSp mod">
        <pc:chgData name="손 진혁" userId="7a498907-e55f-4952-b47d-9ba49661f4fc" providerId="ADAL" clId="{D72BE267-7AE5-4930-87C6-C3D6EC3B998D}" dt="2021-12-18T12:34:39.899" v="2089" actId="20577"/>
        <pc:sldMkLst>
          <pc:docMk/>
          <pc:sldMk cId="2000904204" sldId="3688"/>
        </pc:sldMkLst>
        <pc:spChg chg="add mod">
          <ac:chgData name="손 진혁" userId="7a498907-e55f-4952-b47d-9ba49661f4fc" providerId="ADAL" clId="{D72BE267-7AE5-4930-87C6-C3D6EC3B998D}" dt="2021-12-18T12:34:39.899" v="2089" actId="20577"/>
          <ac:spMkLst>
            <pc:docMk/>
            <pc:sldMk cId="2000904204" sldId="3688"/>
            <ac:spMk id="29" creationId="{2D07A99D-06BF-43E0-BF5D-4537F2A755C0}"/>
          </ac:spMkLst>
        </pc:spChg>
      </pc:sldChg>
      <pc:sldChg chg="addSp delSp modSp mod">
        <pc:chgData name="손 진혁" userId="7a498907-e55f-4952-b47d-9ba49661f4fc" providerId="ADAL" clId="{D72BE267-7AE5-4930-87C6-C3D6EC3B998D}" dt="2021-12-18T05:07:55.078" v="337" actId="207"/>
        <pc:sldMkLst>
          <pc:docMk/>
          <pc:sldMk cId="1769810649" sldId="3691"/>
        </pc:sldMkLst>
        <pc:spChg chg="add del mod">
          <ac:chgData name="손 진혁" userId="7a498907-e55f-4952-b47d-9ba49661f4fc" providerId="ADAL" clId="{D72BE267-7AE5-4930-87C6-C3D6EC3B998D}" dt="2021-12-18T05:07:30.125" v="295" actId="478"/>
          <ac:spMkLst>
            <pc:docMk/>
            <pc:sldMk cId="1769810649" sldId="3691"/>
            <ac:spMk id="49" creationId="{C2B27638-F1F8-4CEC-922B-C4A7824DEB26}"/>
          </ac:spMkLst>
        </pc:spChg>
        <pc:spChg chg="mod">
          <ac:chgData name="손 진혁" userId="7a498907-e55f-4952-b47d-9ba49661f4fc" providerId="ADAL" clId="{D72BE267-7AE5-4930-87C6-C3D6EC3B998D}" dt="2021-12-18T05:07:55.078" v="337" actId="207"/>
          <ac:spMkLst>
            <pc:docMk/>
            <pc:sldMk cId="1769810649" sldId="3691"/>
            <ac:spMk id="55" creationId="{87251913-B9C7-4E3D-8DA6-C7B0EF1AE581}"/>
          </ac:spMkLst>
        </pc:spChg>
        <pc:spChg chg="mod">
          <ac:chgData name="손 진혁" userId="7a498907-e55f-4952-b47d-9ba49661f4fc" providerId="ADAL" clId="{D72BE267-7AE5-4930-87C6-C3D6EC3B998D}" dt="2021-12-18T05:07:41.896" v="316" actId="207"/>
          <ac:spMkLst>
            <pc:docMk/>
            <pc:sldMk cId="1769810649" sldId="3691"/>
            <ac:spMk id="63" creationId="{58938F42-8AD5-4652-AF19-458123A02E09}"/>
          </ac:spMkLst>
        </pc:spChg>
      </pc:sldChg>
      <pc:sldChg chg="modSp mod">
        <pc:chgData name="손 진혁" userId="7a498907-e55f-4952-b47d-9ba49661f4fc" providerId="ADAL" clId="{D72BE267-7AE5-4930-87C6-C3D6EC3B998D}" dt="2021-12-18T05:14:08.159" v="373" actId="207"/>
        <pc:sldMkLst>
          <pc:docMk/>
          <pc:sldMk cId="2645776215" sldId="3694"/>
        </pc:sldMkLst>
        <pc:graphicFrameChg chg="mod modGraphic">
          <ac:chgData name="손 진혁" userId="7a498907-e55f-4952-b47d-9ba49661f4fc" providerId="ADAL" clId="{D72BE267-7AE5-4930-87C6-C3D6EC3B998D}" dt="2021-12-18T05:14:08.159" v="373" actId="207"/>
          <ac:graphicFrameMkLst>
            <pc:docMk/>
            <pc:sldMk cId="2645776215" sldId="3694"/>
            <ac:graphicFrameMk id="3" creationId="{52EEFBCB-BD0F-4291-982D-E44F16D2A683}"/>
          </ac:graphicFrameMkLst>
        </pc:graphicFrameChg>
      </pc:sldChg>
      <pc:sldChg chg="addSp delSp modSp mod">
        <pc:chgData name="손 진혁" userId="7a498907-e55f-4952-b47d-9ba49661f4fc" providerId="ADAL" clId="{D72BE267-7AE5-4930-87C6-C3D6EC3B998D}" dt="2021-12-19T03:32:01.295" v="4464" actId="1037"/>
        <pc:sldMkLst>
          <pc:docMk/>
          <pc:sldMk cId="1668228973" sldId="3698"/>
        </pc:sldMkLst>
        <pc:spChg chg="add del">
          <ac:chgData name="손 진혁" userId="7a498907-e55f-4952-b47d-9ba49661f4fc" providerId="ADAL" clId="{D72BE267-7AE5-4930-87C6-C3D6EC3B998D}" dt="2021-12-19T03:31:14.688" v="4430" actId="478"/>
          <ac:spMkLst>
            <pc:docMk/>
            <pc:sldMk cId="1668228973" sldId="3698"/>
            <ac:spMk id="58" creationId="{87FF9229-3F07-4953-AED5-0D27013B2133}"/>
          </ac:spMkLst>
        </pc:spChg>
        <pc:spChg chg="add mod">
          <ac:chgData name="손 진혁" userId="7a498907-e55f-4952-b47d-9ba49661f4fc" providerId="ADAL" clId="{D72BE267-7AE5-4930-87C6-C3D6EC3B998D}" dt="2021-12-19T03:31:51.989" v="4458"/>
          <ac:spMkLst>
            <pc:docMk/>
            <pc:sldMk cId="1668228973" sldId="3698"/>
            <ac:spMk id="69" creationId="{CD427035-2157-4981-8C75-220DD0876623}"/>
          </ac:spMkLst>
        </pc:spChg>
        <pc:spChg chg="add mod">
          <ac:chgData name="손 진혁" userId="7a498907-e55f-4952-b47d-9ba49661f4fc" providerId="ADAL" clId="{D72BE267-7AE5-4930-87C6-C3D6EC3B998D}" dt="2021-12-19T03:32:01.295" v="4464" actId="1037"/>
          <ac:spMkLst>
            <pc:docMk/>
            <pc:sldMk cId="1668228973" sldId="3698"/>
            <ac:spMk id="71" creationId="{09F945AC-BB43-4C03-9EB6-BB5ADE9B9E30}"/>
          </ac:spMkLst>
        </pc:spChg>
        <pc:grpChg chg="del">
          <ac:chgData name="손 진혁" userId="7a498907-e55f-4952-b47d-9ba49661f4fc" providerId="ADAL" clId="{D72BE267-7AE5-4930-87C6-C3D6EC3B998D}" dt="2021-12-19T03:30:47.378" v="4411" actId="478"/>
          <ac:grpSpMkLst>
            <pc:docMk/>
            <pc:sldMk cId="1668228973" sldId="3698"/>
            <ac:grpSpMk id="32" creationId="{5BC3F113-0284-4DCD-B91E-75310AF9F524}"/>
          </ac:grpSpMkLst>
        </pc:grpChg>
        <pc:grpChg chg="add del">
          <ac:chgData name="손 진혁" userId="7a498907-e55f-4952-b47d-9ba49661f4fc" providerId="ADAL" clId="{D72BE267-7AE5-4930-87C6-C3D6EC3B998D}" dt="2021-12-19T03:31:16.191" v="4431" actId="478"/>
          <ac:grpSpMkLst>
            <pc:docMk/>
            <pc:sldMk cId="1668228973" sldId="3698"/>
            <ac:grpSpMk id="61" creationId="{0728DDA0-6574-476B-B97C-403F415703BA}"/>
          </ac:grpSpMkLst>
        </pc:grpChg>
        <pc:grpChg chg="del">
          <ac:chgData name="손 진혁" userId="7a498907-e55f-4952-b47d-9ba49661f4fc" providerId="ADAL" clId="{D72BE267-7AE5-4930-87C6-C3D6EC3B998D}" dt="2021-12-19T03:30:54.017" v="4414" actId="478"/>
          <ac:grpSpMkLst>
            <pc:docMk/>
            <pc:sldMk cId="1668228973" sldId="3698"/>
            <ac:grpSpMk id="64" creationId="{F58FEE6C-BA42-41A0-8CAD-BFB2341CCDB6}"/>
          </ac:grpSpMkLst>
        </pc:grpChg>
        <pc:graphicFrameChg chg="add mod">
          <ac:chgData name="손 진혁" userId="7a498907-e55f-4952-b47d-9ba49661f4fc" providerId="ADAL" clId="{D72BE267-7AE5-4930-87C6-C3D6EC3B998D}" dt="2021-12-19T03:31:26.055" v="4434" actId="1076"/>
          <ac:graphicFrameMkLst>
            <pc:docMk/>
            <pc:sldMk cId="1668228973" sldId="3698"/>
            <ac:graphicFrameMk id="70" creationId="{57224522-753F-489B-A2CB-7869E85290C5}"/>
          </ac:graphicFrameMkLst>
        </pc:graphicFrameChg>
      </pc:sldChg>
      <pc:sldChg chg="addSp delSp modSp mod">
        <pc:chgData name="손 진혁" userId="7a498907-e55f-4952-b47d-9ba49661f4fc" providerId="ADAL" clId="{D72BE267-7AE5-4930-87C6-C3D6EC3B998D}" dt="2021-12-19T03:57:05.983" v="4543" actId="403"/>
        <pc:sldMkLst>
          <pc:docMk/>
          <pc:sldMk cId="156094675" sldId="3699"/>
        </pc:sldMkLst>
        <pc:spChg chg="add del mod">
          <ac:chgData name="손 진혁" userId="7a498907-e55f-4952-b47d-9ba49661f4fc" providerId="ADAL" clId="{D72BE267-7AE5-4930-87C6-C3D6EC3B998D}" dt="2021-12-19T03:32:18.809" v="4467" actId="478"/>
          <ac:spMkLst>
            <pc:docMk/>
            <pc:sldMk cId="156094675" sldId="3699"/>
            <ac:spMk id="48" creationId="{94D41D1B-3534-490F-A146-8A0004AEC5E2}"/>
          </ac:spMkLst>
        </pc:spChg>
        <pc:spChg chg="add mod">
          <ac:chgData name="손 진혁" userId="7a498907-e55f-4952-b47d-9ba49661f4fc" providerId="ADAL" clId="{D72BE267-7AE5-4930-87C6-C3D6EC3B998D}" dt="2021-12-19T03:57:05.983" v="4543" actId="403"/>
          <ac:spMkLst>
            <pc:docMk/>
            <pc:sldMk cId="156094675" sldId="3699"/>
            <ac:spMk id="63" creationId="{6637A7E5-CF0D-48C2-8D43-FEAFED35A7EB}"/>
          </ac:spMkLst>
        </pc:spChg>
        <pc:graphicFrameChg chg="mod modGraphic">
          <ac:chgData name="손 진혁" userId="7a498907-e55f-4952-b47d-9ba49661f4fc" providerId="ADAL" clId="{D72BE267-7AE5-4930-87C6-C3D6EC3B998D}" dt="2021-12-19T03:56:58.736" v="4541" actId="14100"/>
          <ac:graphicFrameMkLst>
            <pc:docMk/>
            <pc:sldMk cId="156094675" sldId="3699"/>
            <ac:graphicFrameMk id="2" creationId="{219CB9B9-2628-43B6-A5FD-88BAB628CA86}"/>
          </ac:graphicFrameMkLst>
        </pc:graphicFrameChg>
      </pc:sldChg>
      <pc:sldChg chg="delSp modSp mod">
        <pc:chgData name="손 진혁" userId="7a498907-e55f-4952-b47d-9ba49661f4fc" providerId="ADAL" clId="{D72BE267-7AE5-4930-87C6-C3D6EC3B998D}" dt="2021-12-18T15:49:37.584" v="3903" actId="478"/>
        <pc:sldMkLst>
          <pc:docMk/>
          <pc:sldMk cId="648668242" sldId="3746"/>
        </pc:sldMkLst>
        <pc:spChg chg="del">
          <ac:chgData name="손 진혁" userId="7a498907-e55f-4952-b47d-9ba49661f4fc" providerId="ADAL" clId="{D72BE267-7AE5-4930-87C6-C3D6EC3B998D}" dt="2021-12-18T15:49:37.584" v="3903" actId="478"/>
          <ac:spMkLst>
            <pc:docMk/>
            <pc:sldMk cId="648668242" sldId="3746"/>
            <ac:spMk id="12" creationId="{975BDD75-63D0-4F78-85EE-898A6FCA7B0A}"/>
          </ac:spMkLst>
        </pc:spChg>
        <pc:spChg chg="mod">
          <ac:chgData name="손 진혁" userId="7a498907-e55f-4952-b47d-9ba49661f4fc" providerId="ADAL" clId="{D72BE267-7AE5-4930-87C6-C3D6EC3B998D}" dt="2021-12-18T15:49:35.412" v="3902" actId="6549"/>
          <ac:spMkLst>
            <pc:docMk/>
            <pc:sldMk cId="648668242" sldId="3746"/>
            <ac:spMk id="25" creationId="{2D248C72-6D31-4FED-BA5F-24AEB3F35188}"/>
          </ac:spMkLst>
        </pc:spChg>
        <pc:graphicFrameChg chg="del mod">
          <ac:chgData name="손 진혁" userId="7a498907-e55f-4952-b47d-9ba49661f4fc" providerId="ADAL" clId="{D72BE267-7AE5-4930-87C6-C3D6EC3B998D}" dt="2021-12-18T15:49:29.974" v="3901" actId="478"/>
          <ac:graphicFrameMkLst>
            <pc:docMk/>
            <pc:sldMk cId="648668242" sldId="3746"/>
            <ac:graphicFrameMk id="28" creationId="{C4DD5C80-B669-4843-A929-CDFC263987C5}"/>
          </ac:graphicFrameMkLst>
        </pc:graphicFrameChg>
      </pc:sldChg>
      <pc:sldChg chg="addSp delSp modSp mod">
        <pc:chgData name="손 진혁" userId="7a498907-e55f-4952-b47d-9ba49661f4fc" providerId="ADAL" clId="{D72BE267-7AE5-4930-87C6-C3D6EC3B998D}" dt="2021-12-18T15:48:51.678" v="3887" actId="6549"/>
        <pc:sldMkLst>
          <pc:docMk/>
          <pc:sldMk cId="278640752" sldId="3747"/>
        </pc:sldMkLst>
        <pc:spChg chg="mod">
          <ac:chgData name="손 진혁" userId="7a498907-e55f-4952-b47d-9ba49661f4fc" providerId="ADAL" clId="{D72BE267-7AE5-4930-87C6-C3D6EC3B998D}" dt="2021-12-18T15:47:35.859" v="3765" actId="207"/>
          <ac:spMkLst>
            <pc:docMk/>
            <pc:sldMk cId="278640752" sldId="3747"/>
            <ac:spMk id="10" creationId="{E76B0794-37FA-4A8C-B9AB-4CB7DBF9FD16}"/>
          </ac:spMkLst>
        </pc:spChg>
        <pc:spChg chg="mod">
          <ac:chgData name="손 진혁" userId="7a498907-e55f-4952-b47d-9ba49661f4fc" providerId="ADAL" clId="{D72BE267-7AE5-4930-87C6-C3D6EC3B998D}" dt="2021-12-18T15:47:35.859" v="3765" actId="207"/>
          <ac:spMkLst>
            <pc:docMk/>
            <pc:sldMk cId="278640752" sldId="3747"/>
            <ac:spMk id="14" creationId="{96D10B59-AEE7-463F-AAEE-A15A49347807}"/>
          </ac:spMkLst>
        </pc:spChg>
        <pc:spChg chg="mod">
          <ac:chgData name="손 진혁" userId="7a498907-e55f-4952-b47d-9ba49661f4fc" providerId="ADAL" clId="{D72BE267-7AE5-4930-87C6-C3D6EC3B998D}" dt="2021-12-18T15:48:00.926" v="3766" actId="207"/>
          <ac:spMkLst>
            <pc:docMk/>
            <pc:sldMk cId="278640752" sldId="3747"/>
            <ac:spMk id="16" creationId="{C68B88C9-5C3B-47BB-B9FA-EF141C3BD2EE}"/>
          </ac:spMkLst>
        </pc:spChg>
        <pc:spChg chg="mod">
          <ac:chgData name="손 진혁" userId="7a498907-e55f-4952-b47d-9ba49661f4fc" providerId="ADAL" clId="{D72BE267-7AE5-4930-87C6-C3D6EC3B998D}" dt="2021-12-18T15:47:35.859" v="3765" actId="207"/>
          <ac:spMkLst>
            <pc:docMk/>
            <pc:sldMk cId="278640752" sldId="3747"/>
            <ac:spMk id="22" creationId="{A00713BC-9295-4B14-8081-648B26481637}"/>
          </ac:spMkLst>
        </pc:spChg>
        <pc:spChg chg="mod">
          <ac:chgData name="손 진혁" userId="7a498907-e55f-4952-b47d-9ba49661f4fc" providerId="ADAL" clId="{D72BE267-7AE5-4930-87C6-C3D6EC3B998D}" dt="2021-12-18T15:47:35.859" v="3765" actId="207"/>
          <ac:spMkLst>
            <pc:docMk/>
            <pc:sldMk cId="278640752" sldId="3747"/>
            <ac:spMk id="44" creationId="{ABD40F0D-5CA1-4F11-AD6B-51429DBD5A20}"/>
          </ac:spMkLst>
        </pc:spChg>
        <pc:spChg chg="mod">
          <ac:chgData name="손 진혁" userId="7a498907-e55f-4952-b47d-9ba49661f4fc" providerId="ADAL" clId="{D72BE267-7AE5-4930-87C6-C3D6EC3B998D}" dt="2021-12-18T15:47:35.859" v="3765" actId="207"/>
          <ac:spMkLst>
            <pc:docMk/>
            <pc:sldMk cId="278640752" sldId="3747"/>
            <ac:spMk id="45" creationId="{770B7ED8-A192-4B68-AA62-6CC3BEDF5BE9}"/>
          </ac:spMkLst>
        </pc:spChg>
        <pc:spChg chg="mod">
          <ac:chgData name="손 진혁" userId="7a498907-e55f-4952-b47d-9ba49661f4fc" providerId="ADAL" clId="{D72BE267-7AE5-4930-87C6-C3D6EC3B998D}" dt="2021-12-18T15:47:35.859" v="3765" actId="207"/>
          <ac:spMkLst>
            <pc:docMk/>
            <pc:sldMk cId="278640752" sldId="3747"/>
            <ac:spMk id="57" creationId="{8B3B97D2-79E5-4947-A13D-64ACAA98D125}"/>
          </ac:spMkLst>
        </pc:spChg>
        <pc:spChg chg="mod">
          <ac:chgData name="손 진혁" userId="7a498907-e55f-4952-b47d-9ba49661f4fc" providerId="ADAL" clId="{D72BE267-7AE5-4930-87C6-C3D6EC3B998D}" dt="2021-12-18T15:19:20.991" v="3308" actId="1076"/>
          <ac:spMkLst>
            <pc:docMk/>
            <pc:sldMk cId="278640752" sldId="3747"/>
            <ac:spMk id="58" creationId="{D43B6F2D-0FD3-4CE2-838E-E281978D17EE}"/>
          </ac:spMkLst>
        </pc:spChg>
        <pc:spChg chg="mod">
          <ac:chgData name="손 진혁" userId="7a498907-e55f-4952-b47d-9ba49661f4fc" providerId="ADAL" clId="{D72BE267-7AE5-4930-87C6-C3D6EC3B998D}" dt="2021-12-13T15:07:40.981" v="20"/>
          <ac:spMkLst>
            <pc:docMk/>
            <pc:sldMk cId="278640752" sldId="3747"/>
            <ac:spMk id="61" creationId="{F769C6FD-D62B-4CC0-A9FB-C811D8699D00}"/>
          </ac:spMkLst>
        </pc:spChg>
        <pc:spChg chg="mod">
          <ac:chgData name="손 진혁" userId="7a498907-e55f-4952-b47d-9ba49661f4fc" providerId="ADAL" clId="{D72BE267-7AE5-4930-87C6-C3D6EC3B998D}" dt="2021-12-18T14:31:07.120" v="3136" actId="1076"/>
          <ac:spMkLst>
            <pc:docMk/>
            <pc:sldMk cId="278640752" sldId="3747"/>
            <ac:spMk id="71" creationId="{65302F3C-815D-4AA2-BF85-9B2C13D1E1A9}"/>
          </ac:spMkLst>
        </pc:spChg>
        <pc:spChg chg="add mod">
          <ac:chgData name="손 진혁" userId="7a498907-e55f-4952-b47d-9ba49661f4fc" providerId="ADAL" clId="{D72BE267-7AE5-4930-87C6-C3D6EC3B998D}" dt="2021-12-18T15:47:31.434" v="3764" actId="207"/>
          <ac:spMkLst>
            <pc:docMk/>
            <pc:sldMk cId="278640752" sldId="3747"/>
            <ac:spMk id="499" creationId="{112B8D85-BAA6-4B24-9A50-21CB541E5692}"/>
          </ac:spMkLst>
        </pc:spChg>
        <pc:spChg chg="add del mod">
          <ac:chgData name="손 진혁" userId="7a498907-e55f-4952-b47d-9ba49661f4fc" providerId="ADAL" clId="{D72BE267-7AE5-4930-87C6-C3D6EC3B998D}" dt="2021-12-18T14:32:02.487" v="3138"/>
          <ac:spMkLst>
            <pc:docMk/>
            <pc:sldMk cId="278640752" sldId="3747"/>
            <ac:spMk id="500" creationId="{75151272-6107-461B-8AB2-0F8CC4AD33A7}"/>
          </ac:spMkLst>
        </pc:spChg>
        <pc:spChg chg="add del mod">
          <ac:chgData name="손 진혁" userId="7a498907-e55f-4952-b47d-9ba49661f4fc" providerId="ADAL" clId="{D72BE267-7AE5-4930-87C6-C3D6EC3B998D}" dt="2021-12-18T14:33:01.190" v="3207" actId="21"/>
          <ac:spMkLst>
            <pc:docMk/>
            <pc:sldMk cId="278640752" sldId="3747"/>
            <ac:spMk id="501" creationId="{63BBD419-D607-4CB1-94FB-F62F186BF4D2}"/>
          </ac:spMkLst>
        </pc:spChg>
        <pc:spChg chg="add mod">
          <ac:chgData name="손 진혁" userId="7a498907-e55f-4952-b47d-9ba49661f4fc" providerId="ADAL" clId="{D72BE267-7AE5-4930-87C6-C3D6EC3B998D}" dt="2021-12-18T15:47:23.324" v="3762" actId="207"/>
          <ac:spMkLst>
            <pc:docMk/>
            <pc:sldMk cId="278640752" sldId="3747"/>
            <ac:spMk id="502" creationId="{E29CE454-E381-4396-9F14-13946982F5DB}"/>
          </ac:spMkLst>
        </pc:spChg>
        <pc:spChg chg="add mod">
          <ac:chgData name="손 진혁" userId="7a498907-e55f-4952-b47d-9ba49661f4fc" providerId="ADAL" clId="{D72BE267-7AE5-4930-87C6-C3D6EC3B998D}" dt="2021-12-18T15:48:51.678" v="3887" actId="6549"/>
          <ac:spMkLst>
            <pc:docMk/>
            <pc:sldMk cId="278640752" sldId="3747"/>
            <ac:spMk id="503" creationId="{D95ACD7C-6E3A-444C-9641-AEEC5DE1C00D}"/>
          </ac:spMkLst>
        </pc:spChg>
        <pc:picChg chg="add mod">
          <ac:chgData name="손 진혁" userId="7a498907-e55f-4952-b47d-9ba49661f4fc" providerId="ADAL" clId="{D72BE267-7AE5-4930-87C6-C3D6EC3B998D}" dt="2021-12-18T15:20:14.802" v="3320" actId="1037"/>
          <ac:picMkLst>
            <pc:docMk/>
            <pc:sldMk cId="278640752" sldId="3747"/>
            <ac:picMk id="5" creationId="{F573D9A7-A6E6-4B64-8FBC-9D78DD45C935}"/>
          </ac:picMkLst>
        </pc:picChg>
      </pc:sldChg>
      <pc:sldChg chg="delSp modSp add mod">
        <pc:chgData name="손 진혁" userId="7a498907-e55f-4952-b47d-9ba49661f4fc" providerId="ADAL" clId="{D72BE267-7AE5-4930-87C6-C3D6EC3B998D}" dt="2021-12-18T14:41:15.976" v="3222" actId="1076"/>
        <pc:sldMkLst>
          <pc:docMk/>
          <pc:sldMk cId="2663705228" sldId="3748"/>
        </pc:sldMkLst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2" creationId="{EE687EE9-43BB-41C3-9C96-8909C1F4FEFC}"/>
          </ac:spMkLst>
        </pc:spChg>
        <pc:spChg chg="mod">
          <ac:chgData name="손 진혁" userId="7a498907-e55f-4952-b47d-9ba49661f4fc" providerId="ADAL" clId="{D72BE267-7AE5-4930-87C6-C3D6EC3B998D}" dt="2021-12-18T14:40:42.249" v="3220" actId="1076"/>
          <ac:spMkLst>
            <pc:docMk/>
            <pc:sldMk cId="2663705228" sldId="3748"/>
            <ac:spMk id="9" creationId="{F9D203EE-ACA3-42EA-9758-6CD38E2413CF}"/>
          </ac:spMkLst>
        </pc:spChg>
        <pc:spChg chg="mod">
          <ac:chgData name="손 진혁" userId="7a498907-e55f-4952-b47d-9ba49661f4fc" providerId="ADAL" clId="{D72BE267-7AE5-4930-87C6-C3D6EC3B998D}" dt="2021-12-18T14:40:42.249" v="3220" actId="1076"/>
          <ac:spMkLst>
            <pc:docMk/>
            <pc:sldMk cId="2663705228" sldId="3748"/>
            <ac:spMk id="10" creationId="{E76B0794-37FA-4A8C-B9AB-4CB7DBF9FD16}"/>
          </ac:spMkLst>
        </pc:spChg>
        <pc:spChg chg="mod">
          <ac:chgData name="손 진혁" userId="7a498907-e55f-4952-b47d-9ba49661f4fc" providerId="ADAL" clId="{D72BE267-7AE5-4930-87C6-C3D6EC3B998D}" dt="2021-12-18T05:37:34.079" v="1039"/>
          <ac:spMkLst>
            <pc:docMk/>
            <pc:sldMk cId="2663705228" sldId="3748"/>
            <ac:spMk id="12" creationId="{53347861-5909-4CA1-AFB7-424930C4C7E9}"/>
          </ac:spMkLst>
        </pc:spChg>
        <pc:spChg chg="mod">
          <ac:chgData name="손 진혁" userId="7a498907-e55f-4952-b47d-9ba49661f4fc" providerId="ADAL" clId="{D72BE267-7AE5-4930-87C6-C3D6EC3B998D}" dt="2021-12-18T14:40:42.249" v="3220" actId="1076"/>
          <ac:spMkLst>
            <pc:docMk/>
            <pc:sldMk cId="2663705228" sldId="3748"/>
            <ac:spMk id="14" creationId="{96D10B59-AEE7-463F-AAEE-A15A49347807}"/>
          </ac:spMkLst>
        </pc:spChg>
        <pc:spChg chg="mod">
          <ac:chgData name="손 진혁" userId="7a498907-e55f-4952-b47d-9ba49661f4fc" providerId="ADAL" clId="{D72BE267-7AE5-4930-87C6-C3D6EC3B998D}" dt="2021-12-18T14:40:42.249" v="3220" actId="1076"/>
          <ac:spMkLst>
            <pc:docMk/>
            <pc:sldMk cId="2663705228" sldId="3748"/>
            <ac:spMk id="16" creationId="{C68B88C9-5C3B-47BB-B9FA-EF141C3BD2EE}"/>
          </ac:spMkLst>
        </pc:spChg>
        <pc:spChg chg="mod">
          <ac:chgData name="손 진혁" userId="7a498907-e55f-4952-b47d-9ba49661f4fc" providerId="ADAL" clId="{D72BE267-7AE5-4930-87C6-C3D6EC3B998D}" dt="2021-12-18T14:40:42.249" v="3220" actId="1076"/>
          <ac:spMkLst>
            <pc:docMk/>
            <pc:sldMk cId="2663705228" sldId="3748"/>
            <ac:spMk id="22" creationId="{A00713BC-9295-4B14-8081-648B26481637}"/>
          </ac:spMkLst>
        </pc:spChg>
        <pc:spChg chg="mod">
          <ac:chgData name="손 진혁" userId="7a498907-e55f-4952-b47d-9ba49661f4fc" providerId="ADAL" clId="{D72BE267-7AE5-4930-87C6-C3D6EC3B998D}" dt="2021-12-18T14:40:42.249" v="3220" actId="1076"/>
          <ac:spMkLst>
            <pc:docMk/>
            <pc:sldMk cId="2663705228" sldId="3748"/>
            <ac:spMk id="23" creationId="{AC4E2585-921F-4F9C-BF60-AEEA15D5EA40}"/>
          </ac:spMkLst>
        </pc:spChg>
        <pc:spChg chg="mod">
          <ac:chgData name="손 진혁" userId="7a498907-e55f-4952-b47d-9ba49661f4fc" providerId="ADAL" clId="{D72BE267-7AE5-4930-87C6-C3D6EC3B998D}" dt="2021-12-18T14:40:42.249" v="3220" actId="1076"/>
          <ac:spMkLst>
            <pc:docMk/>
            <pc:sldMk cId="2663705228" sldId="3748"/>
            <ac:spMk id="25" creationId="{B55AAF60-5CF5-47E5-90B1-FB36468E7CD3}"/>
          </ac:spMkLst>
        </pc:spChg>
        <pc:spChg chg="del mod">
          <ac:chgData name="손 진혁" userId="7a498907-e55f-4952-b47d-9ba49661f4fc" providerId="ADAL" clId="{D72BE267-7AE5-4930-87C6-C3D6EC3B998D}" dt="2021-12-18T05:37:36.799" v="1041" actId="478"/>
          <ac:spMkLst>
            <pc:docMk/>
            <pc:sldMk cId="2663705228" sldId="3748"/>
            <ac:spMk id="34" creationId="{54025C31-53BE-4CA0-8C52-92CCBA926861}"/>
          </ac:spMkLst>
        </pc:spChg>
        <pc:spChg chg="mod">
          <ac:chgData name="손 진혁" userId="7a498907-e55f-4952-b47d-9ba49661f4fc" providerId="ADAL" clId="{D72BE267-7AE5-4930-87C6-C3D6EC3B998D}" dt="2021-12-18T14:40:42.249" v="3220" actId="1076"/>
          <ac:spMkLst>
            <pc:docMk/>
            <pc:sldMk cId="2663705228" sldId="3748"/>
            <ac:spMk id="35" creationId="{D33DADAE-76C7-4DF4-BF5E-9D32B3DB706F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36" creationId="{05400436-550F-423C-A1D1-BFC24CBEC142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37" creationId="{BFD30B90-ECAC-47BA-97A8-49202381325B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38" creationId="{0C22CF24-8633-49C0-BA57-2D81A1471A08}"/>
          </ac:spMkLst>
        </pc:spChg>
        <pc:spChg chg="mod">
          <ac:chgData name="손 진혁" userId="7a498907-e55f-4952-b47d-9ba49661f4fc" providerId="ADAL" clId="{D72BE267-7AE5-4930-87C6-C3D6EC3B998D}" dt="2021-12-18T14:40:42.249" v="3220" actId="1076"/>
          <ac:spMkLst>
            <pc:docMk/>
            <pc:sldMk cId="2663705228" sldId="3748"/>
            <ac:spMk id="44" creationId="{ABD40F0D-5CA1-4F11-AD6B-51429DBD5A20}"/>
          </ac:spMkLst>
        </pc:spChg>
        <pc:spChg chg="mod">
          <ac:chgData name="손 진혁" userId="7a498907-e55f-4952-b47d-9ba49661f4fc" providerId="ADAL" clId="{D72BE267-7AE5-4930-87C6-C3D6EC3B998D}" dt="2021-12-18T14:41:15.976" v="3222" actId="1076"/>
          <ac:spMkLst>
            <pc:docMk/>
            <pc:sldMk cId="2663705228" sldId="3748"/>
            <ac:spMk id="45" creationId="{770B7ED8-A192-4B68-AA62-6CC3BEDF5BE9}"/>
          </ac:spMkLst>
        </pc:spChg>
        <pc:spChg chg="mod">
          <ac:chgData name="손 진혁" userId="7a498907-e55f-4952-b47d-9ba49661f4fc" providerId="ADAL" clId="{D72BE267-7AE5-4930-87C6-C3D6EC3B998D}" dt="2021-12-18T14:40:42.249" v="3220" actId="1076"/>
          <ac:spMkLst>
            <pc:docMk/>
            <pc:sldMk cId="2663705228" sldId="3748"/>
            <ac:spMk id="47" creationId="{870CBF21-4EC3-4090-9103-8AC9F35ACA42}"/>
          </ac:spMkLst>
        </pc:spChg>
        <pc:spChg chg="mod">
          <ac:chgData name="손 진혁" userId="7a498907-e55f-4952-b47d-9ba49661f4fc" providerId="ADAL" clId="{D72BE267-7AE5-4930-87C6-C3D6EC3B998D}" dt="2021-12-18T14:40:42.249" v="3220" actId="1076"/>
          <ac:spMkLst>
            <pc:docMk/>
            <pc:sldMk cId="2663705228" sldId="3748"/>
            <ac:spMk id="50" creationId="{9D3D11B1-5C22-4B22-824B-20623699F609}"/>
          </ac:spMkLst>
        </pc:spChg>
        <pc:spChg chg="mod">
          <ac:chgData name="손 진혁" userId="7a498907-e55f-4952-b47d-9ba49661f4fc" providerId="ADAL" clId="{D72BE267-7AE5-4930-87C6-C3D6EC3B998D}" dt="2021-12-18T14:40:42.249" v="3220" actId="1076"/>
          <ac:spMkLst>
            <pc:docMk/>
            <pc:sldMk cId="2663705228" sldId="3748"/>
            <ac:spMk id="51" creationId="{258953EF-172F-40D4-9B24-D296B653189E}"/>
          </ac:spMkLst>
        </pc:spChg>
        <pc:spChg chg="mod">
          <ac:chgData name="손 진혁" userId="7a498907-e55f-4952-b47d-9ba49661f4fc" providerId="ADAL" clId="{D72BE267-7AE5-4930-87C6-C3D6EC3B998D}" dt="2021-12-18T14:40:46.185" v="3221" actId="1076"/>
          <ac:spMkLst>
            <pc:docMk/>
            <pc:sldMk cId="2663705228" sldId="3748"/>
            <ac:spMk id="52" creationId="{F6FA22F7-EC8F-4C6C-8C6D-27E11C29B5A1}"/>
          </ac:spMkLst>
        </pc:spChg>
        <pc:spChg chg="mod">
          <ac:chgData name="손 진혁" userId="7a498907-e55f-4952-b47d-9ba49661f4fc" providerId="ADAL" clId="{D72BE267-7AE5-4930-87C6-C3D6EC3B998D}" dt="2021-12-18T14:40:46.185" v="3221" actId="1076"/>
          <ac:spMkLst>
            <pc:docMk/>
            <pc:sldMk cId="2663705228" sldId="3748"/>
            <ac:spMk id="53" creationId="{E1782B6F-9547-4ADC-BFF1-830720E38461}"/>
          </ac:spMkLst>
        </pc:spChg>
        <pc:spChg chg="mod">
          <ac:chgData name="손 진혁" userId="7a498907-e55f-4952-b47d-9ba49661f4fc" providerId="ADAL" clId="{D72BE267-7AE5-4930-87C6-C3D6EC3B998D}" dt="2021-12-18T14:41:15.976" v="3222" actId="1076"/>
          <ac:spMkLst>
            <pc:docMk/>
            <pc:sldMk cId="2663705228" sldId="3748"/>
            <ac:spMk id="56" creationId="{ED3E4DD0-D539-4AA1-95F3-4CBEAB58E18B}"/>
          </ac:spMkLst>
        </pc:spChg>
        <pc:spChg chg="mod">
          <ac:chgData name="손 진혁" userId="7a498907-e55f-4952-b47d-9ba49661f4fc" providerId="ADAL" clId="{D72BE267-7AE5-4930-87C6-C3D6EC3B998D}" dt="2021-12-18T14:41:15.976" v="3222" actId="1076"/>
          <ac:spMkLst>
            <pc:docMk/>
            <pc:sldMk cId="2663705228" sldId="3748"/>
            <ac:spMk id="57" creationId="{8B3B97D2-79E5-4947-A13D-64ACAA98D125}"/>
          </ac:spMkLst>
        </pc:spChg>
        <pc:spChg chg="mod">
          <ac:chgData name="손 진혁" userId="7a498907-e55f-4952-b47d-9ba49661f4fc" providerId="ADAL" clId="{D72BE267-7AE5-4930-87C6-C3D6EC3B998D}" dt="2021-12-18T14:41:15.976" v="3222" actId="1076"/>
          <ac:spMkLst>
            <pc:docMk/>
            <pc:sldMk cId="2663705228" sldId="3748"/>
            <ac:spMk id="58" creationId="{D43B6F2D-0FD3-4CE2-838E-E281978D17EE}"/>
          </ac:spMkLst>
        </pc:spChg>
        <pc:spChg chg="mod">
          <ac:chgData name="손 진혁" userId="7a498907-e55f-4952-b47d-9ba49661f4fc" providerId="ADAL" clId="{D72BE267-7AE5-4930-87C6-C3D6EC3B998D}" dt="2021-12-18T14:40:46.185" v="3221" actId="1076"/>
          <ac:spMkLst>
            <pc:docMk/>
            <pc:sldMk cId="2663705228" sldId="3748"/>
            <ac:spMk id="59" creationId="{901BA4AB-97B3-4B68-A717-E6B6FF043946}"/>
          </ac:spMkLst>
        </pc:spChg>
        <pc:spChg chg="mod">
          <ac:chgData name="손 진혁" userId="7a498907-e55f-4952-b47d-9ba49661f4fc" providerId="ADAL" clId="{D72BE267-7AE5-4930-87C6-C3D6EC3B998D}" dt="2021-12-18T14:40:46.185" v="3221" actId="1076"/>
          <ac:spMkLst>
            <pc:docMk/>
            <pc:sldMk cId="2663705228" sldId="3748"/>
            <ac:spMk id="61" creationId="{F769C6FD-D62B-4CC0-A9FB-C811D8699D00}"/>
          </ac:spMkLst>
        </pc:spChg>
        <pc:spChg chg="mod">
          <ac:chgData name="손 진혁" userId="7a498907-e55f-4952-b47d-9ba49661f4fc" providerId="ADAL" clId="{D72BE267-7AE5-4930-87C6-C3D6EC3B998D}" dt="2021-12-18T14:34:36.529" v="3219" actId="1076"/>
          <ac:spMkLst>
            <pc:docMk/>
            <pc:sldMk cId="2663705228" sldId="3748"/>
            <ac:spMk id="62" creationId="{E510B22E-5323-44A0-AC68-443C6EB8919E}"/>
          </ac:spMkLst>
        </pc:spChg>
        <pc:spChg chg="mod">
          <ac:chgData name="손 진혁" userId="7a498907-e55f-4952-b47d-9ba49661f4fc" providerId="ADAL" clId="{D72BE267-7AE5-4930-87C6-C3D6EC3B998D}" dt="2021-12-18T14:34:36.529" v="3219" actId="1076"/>
          <ac:spMkLst>
            <pc:docMk/>
            <pc:sldMk cId="2663705228" sldId="3748"/>
            <ac:spMk id="63" creationId="{91C88B70-5ADF-405C-A82A-500039034329}"/>
          </ac:spMkLst>
        </pc:spChg>
        <pc:spChg chg="mod">
          <ac:chgData name="손 진혁" userId="7a498907-e55f-4952-b47d-9ba49661f4fc" providerId="ADAL" clId="{D72BE267-7AE5-4930-87C6-C3D6EC3B998D}" dt="2021-12-18T14:34:36.529" v="3219" actId="1076"/>
          <ac:spMkLst>
            <pc:docMk/>
            <pc:sldMk cId="2663705228" sldId="3748"/>
            <ac:spMk id="64" creationId="{21C1B17E-22FA-43BE-8640-88A76D23CFEC}"/>
          </ac:spMkLst>
        </pc:spChg>
        <pc:spChg chg="mod">
          <ac:chgData name="손 진혁" userId="7a498907-e55f-4952-b47d-9ba49661f4fc" providerId="ADAL" clId="{D72BE267-7AE5-4930-87C6-C3D6EC3B998D}" dt="2021-12-18T14:34:36.529" v="3219" actId="1076"/>
          <ac:spMkLst>
            <pc:docMk/>
            <pc:sldMk cId="2663705228" sldId="3748"/>
            <ac:spMk id="65" creationId="{3191C611-9FC6-408D-9623-F6A5C86E6158}"/>
          </ac:spMkLst>
        </pc:spChg>
        <pc:spChg chg="mod">
          <ac:chgData name="손 진혁" userId="7a498907-e55f-4952-b47d-9ba49661f4fc" providerId="ADAL" clId="{D72BE267-7AE5-4930-87C6-C3D6EC3B998D}" dt="2021-12-18T14:34:36.529" v="3219" actId="1076"/>
          <ac:spMkLst>
            <pc:docMk/>
            <pc:sldMk cId="2663705228" sldId="3748"/>
            <ac:spMk id="66" creationId="{983C3E8B-6670-4A33-B021-683D274886B5}"/>
          </ac:spMkLst>
        </pc:spChg>
        <pc:spChg chg="mod">
          <ac:chgData name="손 진혁" userId="7a498907-e55f-4952-b47d-9ba49661f4fc" providerId="ADAL" clId="{D72BE267-7AE5-4930-87C6-C3D6EC3B998D}" dt="2021-12-18T14:34:36.529" v="3219" actId="1076"/>
          <ac:spMkLst>
            <pc:docMk/>
            <pc:sldMk cId="2663705228" sldId="3748"/>
            <ac:spMk id="67" creationId="{5F1871AA-1E54-4F2F-8FA3-BECBE70871CD}"/>
          </ac:spMkLst>
        </pc:spChg>
        <pc:spChg chg="mod">
          <ac:chgData name="손 진혁" userId="7a498907-e55f-4952-b47d-9ba49661f4fc" providerId="ADAL" clId="{D72BE267-7AE5-4930-87C6-C3D6EC3B998D}" dt="2021-12-18T14:40:46.185" v="3221" actId="1076"/>
          <ac:spMkLst>
            <pc:docMk/>
            <pc:sldMk cId="2663705228" sldId="3748"/>
            <ac:spMk id="68" creationId="{0DDD61ED-67F6-4069-AF01-0D3BEC383D03}"/>
          </ac:spMkLst>
        </pc:spChg>
        <pc:spChg chg="del">
          <ac:chgData name="손 진혁" userId="7a498907-e55f-4952-b47d-9ba49661f4fc" providerId="ADAL" clId="{D72BE267-7AE5-4930-87C6-C3D6EC3B998D}" dt="2021-12-18T05:37:44.936" v="1045" actId="478"/>
          <ac:spMkLst>
            <pc:docMk/>
            <pc:sldMk cId="2663705228" sldId="3748"/>
            <ac:spMk id="69" creationId="{D23BC245-1B58-44FF-BEBD-D609E236FC05}"/>
          </ac:spMkLst>
        </pc:spChg>
        <pc:spChg chg="del">
          <ac:chgData name="손 진혁" userId="7a498907-e55f-4952-b47d-9ba49661f4fc" providerId="ADAL" clId="{D72BE267-7AE5-4930-87C6-C3D6EC3B998D}" dt="2021-12-18T05:37:44.936" v="1045" actId="478"/>
          <ac:spMkLst>
            <pc:docMk/>
            <pc:sldMk cId="2663705228" sldId="3748"/>
            <ac:spMk id="70" creationId="{763B3B7C-96DD-4988-AFA6-D771298C22B0}"/>
          </ac:spMkLst>
        </pc:spChg>
        <pc:spChg chg="del">
          <ac:chgData name="손 진혁" userId="7a498907-e55f-4952-b47d-9ba49661f4fc" providerId="ADAL" clId="{D72BE267-7AE5-4930-87C6-C3D6EC3B998D}" dt="2021-12-18T05:37:44.936" v="1045" actId="478"/>
          <ac:spMkLst>
            <pc:docMk/>
            <pc:sldMk cId="2663705228" sldId="3748"/>
            <ac:spMk id="71" creationId="{65302F3C-815D-4AA2-BF85-9B2C13D1E1A9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89" creationId="{718C400C-DF24-47F0-8669-91EB6D76C8DD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90" creationId="{5AF883EA-85F0-429C-B676-4DA34E4A896B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91" creationId="{97C12365-400B-4402-B555-0DD99362B8B0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92" creationId="{BB0CDC39-AA37-438E-A699-7731C3A8B494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93" creationId="{F316E277-FBCB-4FC4-B94A-458FAC9416E4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96" creationId="{726DEC5F-A93E-4CCE-91DE-89287CE25776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100" creationId="{774BBE0F-55B9-4172-B43A-77E0A3E58A18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102" creationId="{1D1914D5-EAC0-4545-8A77-736F15C6F816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103" creationId="{808CC421-931A-40D6-805D-D78FEC24FC50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104" creationId="{1845A267-D274-470D-AC54-E58D86DD8EE7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106" creationId="{94FB10BE-54D7-4814-A80C-FA2FC7E6B472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107" creationId="{85751FA5-39B9-41DB-8380-9253CFA1093E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108" creationId="{D41F29E4-6A0E-488E-8FF5-CA5942247281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149" creationId="{C9E5488F-B8B4-4DD2-BAC0-20D9248214C9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150" creationId="{479BB4C8-BA12-442E-8AB0-41BA6882D09C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151" creationId="{E74A19C5-24A8-433D-B16B-044CB2B4AE7B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152" creationId="{4A5D923D-DCB9-4A10-84D4-368D6DF18036}"/>
          </ac:spMkLst>
        </pc:spChg>
        <pc:spChg chg="del">
          <ac:chgData name="손 진혁" userId="7a498907-e55f-4952-b47d-9ba49661f4fc" providerId="ADAL" clId="{D72BE267-7AE5-4930-87C6-C3D6EC3B998D}" dt="2021-12-18T05:37:42.172" v="1044" actId="478"/>
          <ac:spMkLst>
            <pc:docMk/>
            <pc:sldMk cId="2663705228" sldId="3748"/>
            <ac:spMk id="181" creationId="{8205EFED-3616-43F0-A6F5-98CDD361D043}"/>
          </ac:spMkLst>
        </pc:spChg>
        <pc:spChg chg="del">
          <ac:chgData name="손 진혁" userId="7a498907-e55f-4952-b47d-9ba49661f4fc" providerId="ADAL" clId="{D72BE267-7AE5-4930-87C6-C3D6EC3B998D}" dt="2021-12-18T05:37:42.172" v="1044" actId="478"/>
          <ac:spMkLst>
            <pc:docMk/>
            <pc:sldMk cId="2663705228" sldId="3748"/>
            <ac:spMk id="182" creationId="{5976D591-3337-47C7-A484-9950C4A34B9C}"/>
          </ac:spMkLst>
        </pc:spChg>
        <pc:spChg chg="del">
          <ac:chgData name="손 진혁" userId="7a498907-e55f-4952-b47d-9ba49661f4fc" providerId="ADAL" clId="{D72BE267-7AE5-4930-87C6-C3D6EC3B998D}" dt="2021-12-18T05:37:42.172" v="1044" actId="478"/>
          <ac:spMkLst>
            <pc:docMk/>
            <pc:sldMk cId="2663705228" sldId="3748"/>
            <ac:spMk id="183" creationId="{941F7BD9-EDC5-4FA6-9C8A-FC978E343172}"/>
          </ac:spMkLst>
        </pc:spChg>
        <pc:spChg chg="del">
          <ac:chgData name="손 진혁" userId="7a498907-e55f-4952-b47d-9ba49661f4fc" providerId="ADAL" clId="{D72BE267-7AE5-4930-87C6-C3D6EC3B998D}" dt="2021-12-18T05:37:42.172" v="1044" actId="478"/>
          <ac:spMkLst>
            <pc:docMk/>
            <pc:sldMk cId="2663705228" sldId="3748"/>
            <ac:spMk id="184" creationId="{5D292B62-6E01-401C-B5DE-ABAFE52A221D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199" creationId="{D620B784-C6F0-4B5E-883F-5ED8FC015359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203" creationId="{C110EEEF-FCF4-4E28-B835-BFA1C6D3FFF8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207" creationId="{5B34AE32-DB65-47D6-B82A-F5767EC1FEA1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211" creationId="{D430EBD0-8CB1-48B6-BB25-168B65A4659D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215" creationId="{0A3032A7-1793-4384-AE4D-1C7F4D28B72E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219" creationId="{D7C48CB2-46E3-4EE3-B195-D1279174D37B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223" creationId="{DD9BA1B7-9B0B-4A62-9DD6-01451ED9B41E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227" creationId="{58336735-0FEA-419A-84B7-B886FC7F2DBA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231" creationId="{24462762-7D23-4290-9B5B-FA70B25BD52E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235" creationId="{F031692B-2254-474E-8E18-FB68148D0E86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239" creationId="{B9A5D836-2749-449A-8519-A64CD4B3FF23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243" creationId="{138C28AA-DD55-46CD-8CAE-2D4455E2C9D6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247" creationId="{65A4B39C-7EE2-46CB-8BDF-0784662E167D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251" creationId="{33061031-F24D-4B8F-9AAD-23B1CF42389E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255" creationId="{60327B57-B71E-4739-B977-BE73599B8E6D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259" creationId="{22E280AB-50E3-43EE-B303-2B8CA62094EB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263" creationId="{42D7F212-C176-4ED0-A2B1-93680C668CB0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267" creationId="{4B264C7D-E03E-4CD9-B101-163F489C9A4A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271" creationId="{4E02436B-DFDA-405C-8660-D10E6F63568D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275" creationId="{61323A2A-83A3-44CA-AE50-9080CBD782DE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279" creationId="{7A3C250F-6113-43A9-9D36-41544E3F384C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283" creationId="{2F48FA9D-824A-447B-8D32-BF6FF3937FB6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287" creationId="{7EA00CB9-7F39-4B1A-9A9A-8D2903406914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291" creationId="{9FE6386F-2D4B-440F-945C-1CA90A9A9F1E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295" creationId="{5144B2FB-11B2-46F8-9E7B-EF38FDFAD1F6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299" creationId="{F5B60057-5A54-4946-9C02-FACF4E788031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03" creationId="{91D501FE-1530-45B3-8598-365C415E74C9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07" creationId="{428D3E7A-0C49-41B1-B41A-2644D3CB94C2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11" creationId="{A7B56F26-802E-4A4D-9A01-8E3C1A679443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15" creationId="{C1DA29A2-2FC6-480B-A095-D972736143D0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19" creationId="{3C67667C-B3DE-4678-AEDD-5EE63BAC8ED1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23" creationId="{178CFABE-5BC7-4761-B636-E4C350BA3DB3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27" creationId="{1385904C-936A-4FF7-8769-54410DED3107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31" creationId="{A48C67FB-F6B5-4C3E-95D8-FEE8764456EE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35" creationId="{51F89ACB-6D84-42C5-BD18-639CAB4D08A7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39" creationId="{6A6EFC35-30D0-4F23-BE1C-4293F8FFCACC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43" creationId="{3548A50E-272C-479B-AC21-BA10675F717D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47" creationId="{A85E59C2-7D03-48AE-AD4B-913F952AA46F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51" creationId="{399D1278-4654-44E4-92AF-6816500A6D58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55" creationId="{A81F1A28-7D35-4389-AF25-ED7663267FC3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59" creationId="{61F08632-E493-4183-8590-77DF21CD6EC0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63" creationId="{5D0E4858-8195-4815-A196-7C9A55B17EEB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67" creationId="{E1BFDBC4-AF5E-4210-B0EC-691F53741372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71" creationId="{2157B050-F328-496C-852A-1A7933CE7A90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75" creationId="{C3D8C2DA-CA3C-4D2E-B559-ACF89DEEEDDD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79" creationId="{8A52702D-0DF5-4A1A-BAA3-AA7E2CBCC16D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83" creationId="{5337B82C-AC8E-4619-B4CD-600812ECEA30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87" creationId="{393C2BBD-A17A-44FD-B5E5-1415B6853595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91" creationId="{C09E468A-D24A-44B6-81EC-1C7B5B13C2EE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95" creationId="{7E45157A-2C28-4D26-B57A-E0ACBEE4CFA9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399" creationId="{F34A3EA6-A26B-49ED-B1E0-2EF33388490D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403" creationId="{3EE48559-C8A1-4CB6-AA43-901984E6E0C1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407" creationId="{77B7587C-4E67-4E17-8F3D-0912C7D9CF89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411" creationId="{B6323588-F6C1-4E61-B216-7AFBAE0D202A}"/>
          </ac:spMkLst>
        </pc:spChg>
        <pc:spChg chg="del">
          <ac:chgData name="손 진혁" userId="7a498907-e55f-4952-b47d-9ba49661f4fc" providerId="ADAL" clId="{D72BE267-7AE5-4930-87C6-C3D6EC3B998D}" dt="2021-12-18T05:37:40.794" v="1043" actId="478"/>
          <ac:spMkLst>
            <pc:docMk/>
            <pc:sldMk cId="2663705228" sldId="3748"/>
            <ac:spMk id="415" creationId="{1F18DE3A-AB63-4C90-B14A-125568566864}"/>
          </ac:spMkLst>
        </pc:spChg>
        <pc:spChg chg="del">
          <ac:chgData name="손 진혁" userId="7a498907-e55f-4952-b47d-9ba49661f4fc" providerId="ADAL" clId="{D72BE267-7AE5-4930-87C6-C3D6EC3B998D}" dt="2021-12-18T05:37:42.172" v="1044" actId="478"/>
          <ac:spMkLst>
            <pc:docMk/>
            <pc:sldMk cId="2663705228" sldId="3748"/>
            <ac:spMk id="419" creationId="{0B4DEB2C-16C3-412E-AD77-182A697B5CCD}"/>
          </ac:spMkLst>
        </pc:spChg>
        <pc:spChg chg="del">
          <ac:chgData name="손 진혁" userId="7a498907-e55f-4952-b47d-9ba49661f4fc" providerId="ADAL" clId="{D72BE267-7AE5-4930-87C6-C3D6EC3B998D}" dt="2021-12-18T05:37:42.172" v="1044" actId="478"/>
          <ac:spMkLst>
            <pc:docMk/>
            <pc:sldMk cId="2663705228" sldId="3748"/>
            <ac:spMk id="423" creationId="{E284C3F8-3239-46AB-A2CE-B7D6F278E6E0}"/>
          </ac:spMkLst>
        </pc:spChg>
        <pc:spChg chg="del">
          <ac:chgData name="손 진혁" userId="7a498907-e55f-4952-b47d-9ba49661f4fc" providerId="ADAL" clId="{D72BE267-7AE5-4930-87C6-C3D6EC3B998D}" dt="2021-12-18T05:37:42.172" v="1044" actId="478"/>
          <ac:spMkLst>
            <pc:docMk/>
            <pc:sldMk cId="2663705228" sldId="3748"/>
            <ac:spMk id="427" creationId="{883A7CD8-BB65-4576-8115-98F50B2067C8}"/>
          </ac:spMkLst>
        </pc:spChg>
        <pc:spChg chg="del">
          <ac:chgData name="손 진혁" userId="7a498907-e55f-4952-b47d-9ba49661f4fc" providerId="ADAL" clId="{D72BE267-7AE5-4930-87C6-C3D6EC3B998D}" dt="2021-12-18T05:37:42.172" v="1044" actId="478"/>
          <ac:spMkLst>
            <pc:docMk/>
            <pc:sldMk cId="2663705228" sldId="3748"/>
            <ac:spMk id="431" creationId="{EADB195F-FBF3-4C8C-845B-7ED01B1B0460}"/>
          </ac:spMkLst>
        </pc:spChg>
        <pc:spChg chg="del">
          <ac:chgData name="손 진혁" userId="7a498907-e55f-4952-b47d-9ba49661f4fc" providerId="ADAL" clId="{D72BE267-7AE5-4930-87C6-C3D6EC3B998D}" dt="2021-12-18T05:37:42.172" v="1044" actId="478"/>
          <ac:spMkLst>
            <pc:docMk/>
            <pc:sldMk cId="2663705228" sldId="3748"/>
            <ac:spMk id="435" creationId="{F629FF87-D5DC-4917-A0C6-EB2548EE3711}"/>
          </ac:spMkLst>
        </pc:spChg>
        <pc:spChg chg="del">
          <ac:chgData name="손 진혁" userId="7a498907-e55f-4952-b47d-9ba49661f4fc" providerId="ADAL" clId="{D72BE267-7AE5-4930-87C6-C3D6EC3B998D}" dt="2021-12-18T05:37:42.172" v="1044" actId="478"/>
          <ac:spMkLst>
            <pc:docMk/>
            <pc:sldMk cId="2663705228" sldId="3748"/>
            <ac:spMk id="439" creationId="{60972691-AE01-4913-A4D3-E9D82313A7EE}"/>
          </ac:spMkLst>
        </pc:spChg>
        <pc:spChg chg="del">
          <ac:chgData name="손 진혁" userId="7a498907-e55f-4952-b47d-9ba49661f4fc" providerId="ADAL" clId="{D72BE267-7AE5-4930-87C6-C3D6EC3B998D}" dt="2021-12-18T05:37:42.172" v="1044" actId="478"/>
          <ac:spMkLst>
            <pc:docMk/>
            <pc:sldMk cId="2663705228" sldId="3748"/>
            <ac:spMk id="443" creationId="{CAADCC7C-6550-4BC5-BFB2-84451F0C81BD}"/>
          </ac:spMkLst>
        </pc:spChg>
        <pc:spChg chg="del">
          <ac:chgData name="손 진혁" userId="7a498907-e55f-4952-b47d-9ba49661f4fc" providerId="ADAL" clId="{D72BE267-7AE5-4930-87C6-C3D6EC3B998D}" dt="2021-12-18T05:37:42.172" v="1044" actId="478"/>
          <ac:spMkLst>
            <pc:docMk/>
            <pc:sldMk cId="2663705228" sldId="3748"/>
            <ac:spMk id="447" creationId="{C2376D0E-7F05-475F-95E3-585729CFE5C4}"/>
          </ac:spMkLst>
        </pc:spChg>
        <pc:spChg chg="del">
          <ac:chgData name="손 진혁" userId="7a498907-e55f-4952-b47d-9ba49661f4fc" providerId="ADAL" clId="{D72BE267-7AE5-4930-87C6-C3D6EC3B998D}" dt="2021-12-18T05:37:42.172" v="1044" actId="478"/>
          <ac:spMkLst>
            <pc:docMk/>
            <pc:sldMk cId="2663705228" sldId="3748"/>
            <ac:spMk id="451" creationId="{993C5373-0F52-40E2-B5C3-D5CD39A36479}"/>
          </ac:spMkLst>
        </pc:spChg>
        <pc:spChg chg="del">
          <ac:chgData name="손 진혁" userId="7a498907-e55f-4952-b47d-9ba49661f4fc" providerId="ADAL" clId="{D72BE267-7AE5-4930-87C6-C3D6EC3B998D}" dt="2021-12-18T05:37:42.172" v="1044" actId="478"/>
          <ac:spMkLst>
            <pc:docMk/>
            <pc:sldMk cId="2663705228" sldId="3748"/>
            <ac:spMk id="455" creationId="{A9A36058-C141-416E-8417-543DD31AD062}"/>
          </ac:spMkLst>
        </pc:spChg>
        <pc:spChg chg="del">
          <ac:chgData name="손 진혁" userId="7a498907-e55f-4952-b47d-9ba49661f4fc" providerId="ADAL" clId="{D72BE267-7AE5-4930-87C6-C3D6EC3B998D}" dt="2021-12-18T05:37:42.172" v="1044" actId="478"/>
          <ac:spMkLst>
            <pc:docMk/>
            <pc:sldMk cId="2663705228" sldId="3748"/>
            <ac:spMk id="459" creationId="{2418875B-552C-4456-B012-A7C5EDFE167F}"/>
          </ac:spMkLst>
        </pc:spChg>
        <pc:spChg chg="del">
          <ac:chgData name="손 진혁" userId="7a498907-e55f-4952-b47d-9ba49661f4fc" providerId="ADAL" clId="{D72BE267-7AE5-4930-87C6-C3D6EC3B998D}" dt="2021-12-18T05:37:42.172" v="1044" actId="478"/>
          <ac:spMkLst>
            <pc:docMk/>
            <pc:sldMk cId="2663705228" sldId="3748"/>
            <ac:spMk id="463" creationId="{7F021815-D61C-4AEE-B8B3-B5FF1E679489}"/>
          </ac:spMkLst>
        </pc:spChg>
        <pc:spChg chg="del">
          <ac:chgData name="손 진혁" userId="7a498907-e55f-4952-b47d-9ba49661f4fc" providerId="ADAL" clId="{D72BE267-7AE5-4930-87C6-C3D6EC3B998D}" dt="2021-12-18T05:37:42.172" v="1044" actId="478"/>
          <ac:spMkLst>
            <pc:docMk/>
            <pc:sldMk cId="2663705228" sldId="3748"/>
            <ac:spMk id="467" creationId="{5C48D103-F7A2-45DC-BB82-77C0906A3B50}"/>
          </ac:spMkLst>
        </pc:spChg>
        <pc:spChg chg="del">
          <ac:chgData name="손 진혁" userId="7a498907-e55f-4952-b47d-9ba49661f4fc" providerId="ADAL" clId="{D72BE267-7AE5-4930-87C6-C3D6EC3B998D}" dt="2021-12-18T05:37:42.172" v="1044" actId="478"/>
          <ac:spMkLst>
            <pc:docMk/>
            <pc:sldMk cId="2663705228" sldId="3748"/>
            <ac:spMk id="471" creationId="{695E25DB-C7A3-40D2-9093-E5198831219B}"/>
          </ac:spMkLst>
        </pc:spChg>
        <pc:spChg chg="del">
          <ac:chgData name="손 진혁" userId="7a498907-e55f-4952-b47d-9ba49661f4fc" providerId="ADAL" clId="{D72BE267-7AE5-4930-87C6-C3D6EC3B998D}" dt="2021-12-18T05:37:42.172" v="1044" actId="478"/>
          <ac:spMkLst>
            <pc:docMk/>
            <pc:sldMk cId="2663705228" sldId="3748"/>
            <ac:spMk id="475" creationId="{83ED30CD-4AA3-4B51-BB8B-28C487EF107E}"/>
          </ac:spMkLst>
        </pc:spChg>
        <pc:spChg chg="del">
          <ac:chgData name="손 진혁" userId="7a498907-e55f-4952-b47d-9ba49661f4fc" providerId="ADAL" clId="{D72BE267-7AE5-4930-87C6-C3D6EC3B998D}" dt="2021-12-18T05:37:42.172" v="1044" actId="478"/>
          <ac:spMkLst>
            <pc:docMk/>
            <pc:sldMk cId="2663705228" sldId="3748"/>
            <ac:spMk id="479" creationId="{9FAE7BA2-B25E-451C-A251-035F8529B979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483" creationId="{16C9AA4A-4CEC-4189-A8FE-16D29CC7BE97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487" creationId="{3712FBD3-1B85-4B3B-BC5F-BE0D96F888F9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491" creationId="{508D2189-7AE9-4C40-A616-912C0E413E7B}"/>
          </ac:spMkLst>
        </pc:spChg>
        <pc:spChg chg="del">
          <ac:chgData name="손 진혁" userId="7a498907-e55f-4952-b47d-9ba49661f4fc" providerId="ADAL" clId="{D72BE267-7AE5-4930-87C6-C3D6EC3B998D}" dt="2021-12-18T05:37:38.823" v="1042" actId="478"/>
          <ac:spMkLst>
            <pc:docMk/>
            <pc:sldMk cId="2663705228" sldId="3748"/>
            <ac:spMk id="495" creationId="{C0BD6DC3-0AD3-4855-9AE2-B0DC82AC9EEE}"/>
          </ac:spMkLst>
        </pc:spChg>
        <pc:grpChg chg="del">
          <ac:chgData name="손 진혁" userId="7a498907-e55f-4952-b47d-9ba49661f4fc" providerId="ADAL" clId="{D72BE267-7AE5-4930-87C6-C3D6EC3B998D}" dt="2021-12-18T05:37:38.823" v="1042" actId="478"/>
          <ac:grpSpMkLst>
            <pc:docMk/>
            <pc:sldMk cId="2663705228" sldId="3748"/>
            <ac:grpSpMk id="7" creationId="{4305B536-8284-4359-84DA-6231C2CE5648}"/>
          </ac:grpSpMkLst>
        </pc:grpChg>
        <pc:grpChg chg="del">
          <ac:chgData name="손 진혁" userId="7a498907-e55f-4952-b47d-9ba49661f4fc" providerId="ADAL" clId="{D72BE267-7AE5-4930-87C6-C3D6EC3B998D}" dt="2021-12-18T05:37:38.823" v="1042" actId="478"/>
          <ac:grpSpMkLst>
            <pc:docMk/>
            <pc:sldMk cId="2663705228" sldId="3748"/>
            <ac:grpSpMk id="188" creationId="{7FDDD995-2BF4-4384-8DB5-E92D32180005}"/>
          </ac:grpSpMkLst>
        </pc:grpChg>
        <pc:grpChg chg="del">
          <ac:chgData name="손 진혁" userId="7a498907-e55f-4952-b47d-9ba49661f4fc" providerId="ADAL" clId="{D72BE267-7AE5-4930-87C6-C3D6EC3B998D}" dt="2021-12-18T05:37:38.823" v="1042" actId="478"/>
          <ac:grpSpMkLst>
            <pc:docMk/>
            <pc:sldMk cId="2663705228" sldId="3748"/>
            <ac:grpSpMk id="200" creationId="{0F76FDE3-4974-4EF2-A93A-89A88180F1D2}"/>
          </ac:grpSpMkLst>
        </pc:grpChg>
        <pc:grpChg chg="del">
          <ac:chgData name="손 진혁" userId="7a498907-e55f-4952-b47d-9ba49661f4fc" providerId="ADAL" clId="{D72BE267-7AE5-4930-87C6-C3D6EC3B998D}" dt="2021-12-18T05:37:38.823" v="1042" actId="478"/>
          <ac:grpSpMkLst>
            <pc:docMk/>
            <pc:sldMk cId="2663705228" sldId="3748"/>
            <ac:grpSpMk id="204" creationId="{21FCE259-E920-4BF7-AC9B-64250348390F}"/>
          </ac:grpSpMkLst>
        </pc:grpChg>
        <pc:grpChg chg="del">
          <ac:chgData name="손 진혁" userId="7a498907-e55f-4952-b47d-9ba49661f4fc" providerId="ADAL" clId="{D72BE267-7AE5-4930-87C6-C3D6EC3B998D}" dt="2021-12-18T05:37:38.823" v="1042" actId="478"/>
          <ac:grpSpMkLst>
            <pc:docMk/>
            <pc:sldMk cId="2663705228" sldId="3748"/>
            <ac:grpSpMk id="208" creationId="{3E7415BA-AB94-4A16-B0FF-7121A7239927}"/>
          </ac:grpSpMkLst>
        </pc:grpChg>
        <pc:grpChg chg="del">
          <ac:chgData name="손 진혁" userId="7a498907-e55f-4952-b47d-9ba49661f4fc" providerId="ADAL" clId="{D72BE267-7AE5-4930-87C6-C3D6EC3B998D}" dt="2021-12-18T05:37:38.823" v="1042" actId="478"/>
          <ac:grpSpMkLst>
            <pc:docMk/>
            <pc:sldMk cId="2663705228" sldId="3748"/>
            <ac:grpSpMk id="212" creationId="{1D48F731-2B72-4108-9FD7-C4ED1F27CC67}"/>
          </ac:grpSpMkLst>
        </pc:grpChg>
        <pc:grpChg chg="del">
          <ac:chgData name="손 진혁" userId="7a498907-e55f-4952-b47d-9ba49661f4fc" providerId="ADAL" clId="{D72BE267-7AE5-4930-87C6-C3D6EC3B998D}" dt="2021-12-18T05:37:38.823" v="1042" actId="478"/>
          <ac:grpSpMkLst>
            <pc:docMk/>
            <pc:sldMk cId="2663705228" sldId="3748"/>
            <ac:grpSpMk id="216" creationId="{8AA82987-C4D9-41F9-940D-CABF2E806EC8}"/>
          </ac:grpSpMkLst>
        </pc:grpChg>
        <pc:grpChg chg="del">
          <ac:chgData name="손 진혁" userId="7a498907-e55f-4952-b47d-9ba49661f4fc" providerId="ADAL" clId="{D72BE267-7AE5-4930-87C6-C3D6EC3B998D}" dt="2021-12-18T05:37:38.823" v="1042" actId="478"/>
          <ac:grpSpMkLst>
            <pc:docMk/>
            <pc:sldMk cId="2663705228" sldId="3748"/>
            <ac:grpSpMk id="220" creationId="{848034AE-237D-4BB5-8FF9-420A289F8FC2}"/>
          </ac:grpSpMkLst>
        </pc:grpChg>
        <pc:grpChg chg="del">
          <ac:chgData name="손 진혁" userId="7a498907-e55f-4952-b47d-9ba49661f4fc" providerId="ADAL" clId="{D72BE267-7AE5-4930-87C6-C3D6EC3B998D}" dt="2021-12-18T05:37:38.823" v="1042" actId="478"/>
          <ac:grpSpMkLst>
            <pc:docMk/>
            <pc:sldMk cId="2663705228" sldId="3748"/>
            <ac:grpSpMk id="224" creationId="{37F12190-C1F6-40F3-9F24-484475A5F4F8}"/>
          </ac:grpSpMkLst>
        </pc:grpChg>
        <pc:grpChg chg="del">
          <ac:chgData name="손 진혁" userId="7a498907-e55f-4952-b47d-9ba49661f4fc" providerId="ADAL" clId="{D72BE267-7AE5-4930-87C6-C3D6EC3B998D}" dt="2021-12-18T05:37:38.823" v="1042" actId="478"/>
          <ac:grpSpMkLst>
            <pc:docMk/>
            <pc:sldMk cId="2663705228" sldId="3748"/>
            <ac:grpSpMk id="228" creationId="{7E1C6437-FBA2-4C4D-84C7-A45231A5411B}"/>
          </ac:grpSpMkLst>
        </pc:grpChg>
        <pc:grpChg chg="del">
          <ac:chgData name="손 진혁" userId="7a498907-e55f-4952-b47d-9ba49661f4fc" providerId="ADAL" clId="{D72BE267-7AE5-4930-87C6-C3D6EC3B998D}" dt="2021-12-18T05:37:38.823" v="1042" actId="478"/>
          <ac:grpSpMkLst>
            <pc:docMk/>
            <pc:sldMk cId="2663705228" sldId="3748"/>
            <ac:grpSpMk id="232" creationId="{1A2BA560-5462-4F5C-9AD3-388B8CD5B0A6}"/>
          </ac:grpSpMkLst>
        </pc:grpChg>
        <pc:grpChg chg="del">
          <ac:chgData name="손 진혁" userId="7a498907-e55f-4952-b47d-9ba49661f4fc" providerId="ADAL" clId="{D72BE267-7AE5-4930-87C6-C3D6EC3B998D}" dt="2021-12-18T05:37:38.823" v="1042" actId="478"/>
          <ac:grpSpMkLst>
            <pc:docMk/>
            <pc:sldMk cId="2663705228" sldId="3748"/>
            <ac:grpSpMk id="236" creationId="{1140A926-488F-4960-806F-46D87B075574}"/>
          </ac:grpSpMkLst>
        </pc:grpChg>
        <pc:grpChg chg="del">
          <ac:chgData name="손 진혁" userId="7a498907-e55f-4952-b47d-9ba49661f4fc" providerId="ADAL" clId="{D72BE267-7AE5-4930-87C6-C3D6EC3B998D}" dt="2021-12-18T05:37:38.823" v="1042" actId="478"/>
          <ac:grpSpMkLst>
            <pc:docMk/>
            <pc:sldMk cId="2663705228" sldId="3748"/>
            <ac:grpSpMk id="240" creationId="{3B591756-9B4A-4AAD-AC5B-F60101D4D1AB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244" creationId="{0ED9F165-2890-4B7B-86C1-0463912E369A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248" creationId="{24FFAB79-CB22-4885-A405-D0C8E2162633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252" creationId="{33DCCEE9-9439-4523-8428-483F0A752259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256" creationId="{56F7492C-6050-469D-87D8-5CCD7BD2EB93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260" creationId="{415DD7D3-5800-4587-82FF-10F7913401B0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264" creationId="{A561DFB0-AC16-4EA0-A193-F652D40CD98D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268" creationId="{808B6FF1-9829-4BFC-ADC0-C821593B123A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272" creationId="{77D8890B-F96D-45A4-9A6A-6EF9D78C12C4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276" creationId="{B884B83D-E58F-4944-A21A-6C0770E8A461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280" creationId="{8AC96B85-3450-4A54-8AC3-AE9718890D1D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284" creationId="{DC976912-1BB4-4F97-B86F-CE8AF45EA14B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288" creationId="{EACCE218-6254-492B-9752-A252DAA32CDC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292" creationId="{E2B776BA-243A-4E22-A780-426D7E14C08C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296" creationId="{1BC6643E-BCB9-4C33-8C48-EC8997CFBE98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00" creationId="{71EAD8D5-559B-4C5C-85E1-53277D1F295D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04" creationId="{FD3E9165-239B-45C4-A6B5-82E6A8F59DD9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08" creationId="{7C52C0F3-4E9B-4797-8286-04DE12AB64B1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12" creationId="{7A72F62B-5563-4893-9A65-E0E9AB99714F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16" creationId="{F8784C88-728F-4049-AC75-6309F0C27AA0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20" creationId="{9DD68F9E-07F0-4809-9346-480F48F685C1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24" creationId="{061DCA9C-CB3D-43B5-BF9F-EA16811198BA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28" creationId="{8D12C58A-5E31-405B-BC7E-D5EC4E06CCC4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32" creationId="{3D825AF8-4ABE-45DD-A88D-56B971A31D44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36" creationId="{FE05FAC5-55DA-447E-8C0C-559BEF95C256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40" creationId="{D6160C74-422B-4F4D-AC51-4932E094516C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44" creationId="{DC0BE4EA-FF38-4BF7-B0C8-F92BBE7166C6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48" creationId="{2C520969-A08F-4C47-AF34-DB088ECCD0CE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52" creationId="{0F735DAA-BA6C-46F7-87AA-447384A98601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56" creationId="{6657EE01-DF7B-4293-B51A-73222ABD43E8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60" creationId="{A997BF00-5E13-45F2-88B1-2331AE96661F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64" creationId="{C6046331-FF81-478A-A22C-90CACFDB802A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68" creationId="{DC79B03D-8DBA-420E-BD70-D5EE5676D0B9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72" creationId="{9465CD36-EB70-4665-902E-BF735F7157DB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76" creationId="{45F9A7F0-E4BA-4F5E-9370-2C95BF6487AC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80" creationId="{C4F0D991-6386-4564-948B-9EAB937FB7B2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84" creationId="{F5775C6B-8DE5-44CF-9834-344936EA1E04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88" creationId="{CC5D6E99-18BC-463B-8A92-D04B6E9CD086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92" creationId="{2737BB2E-967C-45A2-B178-546E93EF4329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396" creationId="{497ED98A-D7E9-44A5-B0E6-1A3078E9C2AC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400" creationId="{9B939FA0-F3EF-4F8C-BE15-F3C94808A757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404" creationId="{EF7E127C-8CF3-4DC9-A81F-D54864CD293B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408" creationId="{DD3458F8-DCC9-47E4-8A15-F499309B345A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412" creationId="{4CAC23D7-68A0-4344-9C43-DF6F64626AF3}"/>
          </ac:grpSpMkLst>
        </pc:grpChg>
        <pc:grpChg chg="del">
          <ac:chgData name="손 진혁" userId="7a498907-e55f-4952-b47d-9ba49661f4fc" providerId="ADAL" clId="{D72BE267-7AE5-4930-87C6-C3D6EC3B998D}" dt="2021-12-18T05:37:40.794" v="1043" actId="478"/>
          <ac:grpSpMkLst>
            <pc:docMk/>
            <pc:sldMk cId="2663705228" sldId="3748"/>
            <ac:grpSpMk id="416" creationId="{B5AA53FC-EF34-4FE9-8711-ACAE84B01CDE}"/>
          </ac:grpSpMkLst>
        </pc:grpChg>
        <pc:grpChg chg="del">
          <ac:chgData name="손 진혁" userId="7a498907-e55f-4952-b47d-9ba49661f4fc" providerId="ADAL" clId="{D72BE267-7AE5-4930-87C6-C3D6EC3B998D}" dt="2021-12-18T05:37:42.172" v="1044" actId="478"/>
          <ac:grpSpMkLst>
            <pc:docMk/>
            <pc:sldMk cId="2663705228" sldId="3748"/>
            <ac:grpSpMk id="420" creationId="{F66F9A8D-3E21-4B80-A260-ED9596A12073}"/>
          </ac:grpSpMkLst>
        </pc:grpChg>
        <pc:grpChg chg="del">
          <ac:chgData name="손 진혁" userId="7a498907-e55f-4952-b47d-9ba49661f4fc" providerId="ADAL" clId="{D72BE267-7AE5-4930-87C6-C3D6EC3B998D}" dt="2021-12-18T05:37:42.172" v="1044" actId="478"/>
          <ac:grpSpMkLst>
            <pc:docMk/>
            <pc:sldMk cId="2663705228" sldId="3748"/>
            <ac:grpSpMk id="424" creationId="{5B259163-A5A7-4879-A6C1-BF3467849169}"/>
          </ac:grpSpMkLst>
        </pc:grpChg>
        <pc:grpChg chg="del">
          <ac:chgData name="손 진혁" userId="7a498907-e55f-4952-b47d-9ba49661f4fc" providerId="ADAL" clId="{D72BE267-7AE5-4930-87C6-C3D6EC3B998D}" dt="2021-12-18T05:37:42.172" v="1044" actId="478"/>
          <ac:grpSpMkLst>
            <pc:docMk/>
            <pc:sldMk cId="2663705228" sldId="3748"/>
            <ac:grpSpMk id="428" creationId="{FA3773B0-7882-4F13-BF6B-D2C2B26E324E}"/>
          </ac:grpSpMkLst>
        </pc:grpChg>
        <pc:grpChg chg="del">
          <ac:chgData name="손 진혁" userId="7a498907-e55f-4952-b47d-9ba49661f4fc" providerId="ADAL" clId="{D72BE267-7AE5-4930-87C6-C3D6EC3B998D}" dt="2021-12-18T05:37:42.172" v="1044" actId="478"/>
          <ac:grpSpMkLst>
            <pc:docMk/>
            <pc:sldMk cId="2663705228" sldId="3748"/>
            <ac:grpSpMk id="432" creationId="{D36D4B51-7E48-4AB0-A36E-4C28534710A5}"/>
          </ac:grpSpMkLst>
        </pc:grpChg>
        <pc:grpChg chg="del">
          <ac:chgData name="손 진혁" userId="7a498907-e55f-4952-b47d-9ba49661f4fc" providerId="ADAL" clId="{D72BE267-7AE5-4930-87C6-C3D6EC3B998D}" dt="2021-12-18T05:37:42.172" v="1044" actId="478"/>
          <ac:grpSpMkLst>
            <pc:docMk/>
            <pc:sldMk cId="2663705228" sldId="3748"/>
            <ac:grpSpMk id="436" creationId="{F5876820-A71E-478E-B877-A5291E3A7E40}"/>
          </ac:grpSpMkLst>
        </pc:grpChg>
        <pc:grpChg chg="del">
          <ac:chgData name="손 진혁" userId="7a498907-e55f-4952-b47d-9ba49661f4fc" providerId="ADAL" clId="{D72BE267-7AE5-4930-87C6-C3D6EC3B998D}" dt="2021-12-18T05:37:42.172" v="1044" actId="478"/>
          <ac:grpSpMkLst>
            <pc:docMk/>
            <pc:sldMk cId="2663705228" sldId="3748"/>
            <ac:grpSpMk id="440" creationId="{9ADE7E32-D494-47CB-9FB2-E1921786A581}"/>
          </ac:grpSpMkLst>
        </pc:grpChg>
        <pc:grpChg chg="del">
          <ac:chgData name="손 진혁" userId="7a498907-e55f-4952-b47d-9ba49661f4fc" providerId="ADAL" clId="{D72BE267-7AE5-4930-87C6-C3D6EC3B998D}" dt="2021-12-18T05:37:42.172" v="1044" actId="478"/>
          <ac:grpSpMkLst>
            <pc:docMk/>
            <pc:sldMk cId="2663705228" sldId="3748"/>
            <ac:grpSpMk id="444" creationId="{03D4549C-6C54-4007-8FEB-3504F7E21877}"/>
          </ac:grpSpMkLst>
        </pc:grpChg>
        <pc:grpChg chg="del">
          <ac:chgData name="손 진혁" userId="7a498907-e55f-4952-b47d-9ba49661f4fc" providerId="ADAL" clId="{D72BE267-7AE5-4930-87C6-C3D6EC3B998D}" dt="2021-12-18T05:37:42.172" v="1044" actId="478"/>
          <ac:grpSpMkLst>
            <pc:docMk/>
            <pc:sldMk cId="2663705228" sldId="3748"/>
            <ac:grpSpMk id="448" creationId="{099CA16F-ED3F-4987-B703-263D861384FF}"/>
          </ac:grpSpMkLst>
        </pc:grpChg>
        <pc:grpChg chg="del">
          <ac:chgData name="손 진혁" userId="7a498907-e55f-4952-b47d-9ba49661f4fc" providerId="ADAL" clId="{D72BE267-7AE5-4930-87C6-C3D6EC3B998D}" dt="2021-12-18T05:37:42.172" v="1044" actId="478"/>
          <ac:grpSpMkLst>
            <pc:docMk/>
            <pc:sldMk cId="2663705228" sldId="3748"/>
            <ac:grpSpMk id="452" creationId="{353BD1A7-35BC-4200-A74A-6A645DCCB4A2}"/>
          </ac:grpSpMkLst>
        </pc:grpChg>
        <pc:grpChg chg="del">
          <ac:chgData name="손 진혁" userId="7a498907-e55f-4952-b47d-9ba49661f4fc" providerId="ADAL" clId="{D72BE267-7AE5-4930-87C6-C3D6EC3B998D}" dt="2021-12-18T05:37:42.172" v="1044" actId="478"/>
          <ac:grpSpMkLst>
            <pc:docMk/>
            <pc:sldMk cId="2663705228" sldId="3748"/>
            <ac:grpSpMk id="456" creationId="{DCDE4A9C-7CE1-40BC-AB4A-B2A643ED0C45}"/>
          </ac:grpSpMkLst>
        </pc:grpChg>
        <pc:grpChg chg="del">
          <ac:chgData name="손 진혁" userId="7a498907-e55f-4952-b47d-9ba49661f4fc" providerId="ADAL" clId="{D72BE267-7AE5-4930-87C6-C3D6EC3B998D}" dt="2021-12-18T05:37:42.172" v="1044" actId="478"/>
          <ac:grpSpMkLst>
            <pc:docMk/>
            <pc:sldMk cId="2663705228" sldId="3748"/>
            <ac:grpSpMk id="460" creationId="{3FF25DDE-6563-40F0-AC8A-AA63CE0074F6}"/>
          </ac:grpSpMkLst>
        </pc:grpChg>
        <pc:grpChg chg="del">
          <ac:chgData name="손 진혁" userId="7a498907-e55f-4952-b47d-9ba49661f4fc" providerId="ADAL" clId="{D72BE267-7AE5-4930-87C6-C3D6EC3B998D}" dt="2021-12-18T05:37:42.172" v="1044" actId="478"/>
          <ac:grpSpMkLst>
            <pc:docMk/>
            <pc:sldMk cId="2663705228" sldId="3748"/>
            <ac:grpSpMk id="464" creationId="{D61A2D2D-4DD7-4B51-8FA5-33D3175E58D4}"/>
          </ac:grpSpMkLst>
        </pc:grpChg>
        <pc:grpChg chg="del">
          <ac:chgData name="손 진혁" userId="7a498907-e55f-4952-b47d-9ba49661f4fc" providerId="ADAL" clId="{D72BE267-7AE5-4930-87C6-C3D6EC3B998D}" dt="2021-12-18T05:37:42.172" v="1044" actId="478"/>
          <ac:grpSpMkLst>
            <pc:docMk/>
            <pc:sldMk cId="2663705228" sldId="3748"/>
            <ac:grpSpMk id="468" creationId="{086B9829-9DF8-4C52-8A28-59FA2AD99446}"/>
          </ac:grpSpMkLst>
        </pc:grpChg>
        <pc:grpChg chg="del">
          <ac:chgData name="손 진혁" userId="7a498907-e55f-4952-b47d-9ba49661f4fc" providerId="ADAL" clId="{D72BE267-7AE5-4930-87C6-C3D6EC3B998D}" dt="2021-12-18T05:37:42.172" v="1044" actId="478"/>
          <ac:grpSpMkLst>
            <pc:docMk/>
            <pc:sldMk cId="2663705228" sldId="3748"/>
            <ac:grpSpMk id="472" creationId="{CC66330C-19F1-4DE0-8E48-D022FFB6B81B}"/>
          </ac:grpSpMkLst>
        </pc:grpChg>
        <pc:grpChg chg="del">
          <ac:chgData name="손 진혁" userId="7a498907-e55f-4952-b47d-9ba49661f4fc" providerId="ADAL" clId="{D72BE267-7AE5-4930-87C6-C3D6EC3B998D}" dt="2021-12-18T05:37:42.172" v="1044" actId="478"/>
          <ac:grpSpMkLst>
            <pc:docMk/>
            <pc:sldMk cId="2663705228" sldId="3748"/>
            <ac:grpSpMk id="476" creationId="{E9713B3B-3AE3-44CD-8B6E-308F1626105B}"/>
          </ac:grpSpMkLst>
        </pc:grpChg>
        <pc:grpChg chg="del">
          <ac:chgData name="손 진혁" userId="7a498907-e55f-4952-b47d-9ba49661f4fc" providerId="ADAL" clId="{D72BE267-7AE5-4930-87C6-C3D6EC3B998D}" dt="2021-12-18T05:37:42.172" v="1044" actId="478"/>
          <ac:grpSpMkLst>
            <pc:docMk/>
            <pc:sldMk cId="2663705228" sldId="3748"/>
            <ac:grpSpMk id="480" creationId="{6DB95A94-ABC7-4523-B1FE-A304DE492215}"/>
          </ac:grpSpMkLst>
        </pc:grpChg>
        <pc:grpChg chg="del">
          <ac:chgData name="손 진혁" userId="7a498907-e55f-4952-b47d-9ba49661f4fc" providerId="ADAL" clId="{D72BE267-7AE5-4930-87C6-C3D6EC3B998D}" dt="2021-12-18T05:37:38.823" v="1042" actId="478"/>
          <ac:grpSpMkLst>
            <pc:docMk/>
            <pc:sldMk cId="2663705228" sldId="3748"/>
            <ac:grpSpMk id="484" creationId="{F6A262F5-EF1C-4714-A961-701B7F868C28}"/>
          </ac:grpSpMkLst>
        </pc:grpChg>
        <pc:grpChg chg="del">
          <ac:chgData name="손 진혁" userId="7a498907-e55f-4952-b47d-9ba49661f4fc" providerId="ADAL" clId="{D72BE267-7AE5-4930-87C6-C3D6EC3B998D}" dt="2021-12-18T05:37:38.823" v="1042" actId="478"/>
          <ac:grpSpMkLst>
            <pc:docMk/>
            <pc:sldMk cId="2663705228" sldId="3748"/>
            <ac:grpSpMk id="488" creationId="{80F21E53-85A8-4967-90EF-65CE0224FCC9}"/>
          </ac:grpSpMkLst>
        </pc:grpChg>
        <pc:grpChg chg="del">
          <ac:chgData name="손 진혁" userId="7a498907-e55f-4952-b47d-9ba49661f4fc" providerId="ADAL" clId="{D72BE267-7AE5-4930-87C6-C3D6EC3B998D}" dt="2021-12-18T05:37:38.823" v="1042" actId="478"/>
          <ac:grpSpMkLst>
            <pc:docMk/>
            <pc:sldMk cId="2663705228" sldId="3748"/>
            <ac:grpSpMk id="492" creationId="{E6893889-D3BF-44E7-B58B-143C9F562CBD}"/>
          </ac:grpSpMkLst>
        </pc:grpChg>
        <pc:grpChg chg="del">
          <ac:chgData name="손 진혁" userId="7a498907-e55f-4952-b47d-9ba49661f4fc" providerId="ADAL" clId="{D72BE267-7AE5-4930-87C6-C3D6EC3B998D}" dt="2021-12-18T05:37:38.823" v="1042" actId="478"/>
          <ac:grpSpMkLst>
            <pc:docMk/>
            <pc:sldMk cId="2663705228" sldId="3748"/>
            <ac:grpSpMk id="496" creationId="{3D2694A3-861D-4F81-99D3-0B2006F1BE29}"/>
          </ac:grpSpMkLst>
        </pc:grpChg>
      </pc:sldChg>
      <pc:sldChg chg="new del">
        <pc:chgData name="손 진혁" userId="7a498907-e55f-4952-b47d-9ba49661f4fc" providerId="ADAL" clId="{D72BE267-7AE5-4930-87C6-C3D6EC3B998D}" dt="2021-12-18T13:58:51.693" v="3104" actId="680"/>
        <pc:sldMkLst>
          <pc:docMk/>
          <pc:sldMk cId="150134116" sldId="3749"/>
        </pc:sldMkLst>
      </pc:sldChg>
      <pc:sldChg chg="new del">
        <pc:chgData name="손 진혁" userId="7a498907-e55f-4952-b47d-9ba49661f4fc" providerId="ADAL" clId="{D72BE267-7AE5-4930-87C6-C3D6EC3B998D}" dt="2021-12-18T12:29:58.942" v="1992" actId="680"/>
        <pc:sldMkLst>
          <pc:docMk/>
          <pc:sldMk cId="1998135001" sldId="3749"/>
        </pc:sldMkLst>
      </pc:sldChg>
      <pc:sldChg chg="add">
        <pc:chgData name="손 진혁" userId="7a498907-e55f-4952-b47d-9ba49661f4fc" providerId="ADAL" clId="{D72BE267-7AE5-4930-87C6-C3D6EC3B998D}" dt="2021-12-18T15:49:05.831" v="3888"/>
        <pc:sldMkLst>
          <pc:docMk/>
          <pc:sldMk cId="3886075027" sldId="3749"/>
        </pc:sldMkLst>
      </pc:sldChg>
    </pc:docChg>
  </pc:docChgLst>
  <pc:docChgLst>
    <pc:chgData name="손 진혁" userId="7a498907-e55f-4952-b47d-9ba49661f4fc" providerId="ADAL" clId="{FB5E63FE-335D-457C-9CA6-BF431DB15304}"/>
    <pc:docChg chg="undo custSel addSld delSld modSld sldOrd">
      <pc:chgData name="손 진혁" userId="7a498907-e55f-4952-b47d-9ba49661f4fc" providerId="ADAL" clId="{FB5E63FE-335D-457C-9CA6-BF431DB15304}" dt="2021-12-19T12:30:48.266" v="4040" actId="113"/>
      <pc:docMkLst>
        <pc:docMk/>
      </pc:docMkLst>
      <pc:sldChg chg="addSp delSp modSp mod">
        <pc:chgData name="손 진혁" userId="7a498907-e55f-4952-b47d-9ba49661f4fc" providerId="ADAL" clId="{FB5E63FE-335D-457C-9CA6-BF431DB15304}" dt="2021-12-19T10:08:50.111" v="2015" actId="1076"/>
        <pc:sldMkLst>
          <pc:docMk/>
          <pc:sldMk cId="4071158658" sldId="3656"/>
        </pc:sldMkLst>
        <pc:spChg chg="del">
          <ac:chgData name="손 진혁" userId="7a498907-e55f-4952-b47d-9ba49661f4fc" providerId="ADAL" clId="{FB5E63FE-335D-457C-9CA6-BF431DB15304}" dt="2021-12-19T10:08:47.232" v="2013" actId="478"/>
          <ac:spMkLst>
            <pc:docMk/>
            <pc:sldMk cId="4071158658" sldId="3656"/>
            <ac:spMk id="29" creationId="{994A37A9-6945-4E5C-AA82-1F18CE20E403}"/>
          </ac:spMkLst>
        </pc:spChg>
        <pc:spChg chg="del">
          <ac:chgData name="손 진혁" userId="7a498907-e55f-4952-b47d-9ba49661f4fc" providerId="ADAL" clId="{FB5E63FE-335D-457C-9CA6-BF431DB15304}" dt="2021-12-19T10:08:47.232" v="2013" actId="478"/>
          <ac:spMkLst>
            <pc:docMk/>
            <pc:sldMk cId="4071158658" sldId="3656"/>
            <ac:spMk id="30" creationId="{3A917805-DBB5-4157-B527-6F5B5E1D4E81}"/>
          </ac:spMkLst>
        </pc:spChg>
        <pc:spChg chg="del">
          <ac:chgData name="손 진혁" userId="7a498907-e55f-4952-b47d-9ba49661f4fc" providerId="ADAL" clId="{FB5E63FE-335D-457C-9CA6-BF431DB15304}" dt="2021-12-19T10:08:47.232" v="2013" actId="478"/>
          <ac:spMkLst>
            <pc:docMk/>
            <pc:sldMk cId="4071158658" sldId="3656"/>
            <ac:spMk id="31" creationId="{D859A9A6-5F5F-41FB-A90E-50E9D1E94977}"/>
          </ac:spMkLst>
        </pc:spChg>
        <pc:spChg chg="add del mod">
          <ac:chgData name="손 진혁" userId="7a498907-e55f-4952-b47d-9ba49661f4fc" providerId="ADAL" clId="{FB5E63FE-335D-457C-9CA6-BF431DB15304}" dt="2021-12-19T08:39:29.842" v="1229" actId="478"/>
          <ac:spMkLst>
            <pc:docMk/>
            <pc:sldMk cId="4071158658" sldId="3656"/>
            <ac:spMk id="45" creationId="{3CD7EC26-E633-4A84-BF27-1DB1D031DCF2}"/>
          </ac:spMkLst>
        </pc:spChg>
        <pc:spChg chg="add mod">
          <ac:chgData name="손 진혁" userId="7a498907-e55f-4952-b47d-9ba49661f4fc" providerId="ADAL" clId="{FB5E63FE-335D-457C-9CA6-BF431DB15304}" dt="2021-12-19T10:08:50.111" v="2015" actId="1076"/>
          <ac:spMkLst>
            <pc:docMk/>
            <pc:sldMk cId="4071158658" sldId="3656"/>
            <ac:spMk id="46" creationId="{1616CE1C-DD02-4B91-9A34-8504FDCFCBD5}"/>
          </ac:spMkLst>
        </pc:spChg>
        <pc:spChg chg="add mod">
          <ac:chgData name="손 진혁" userId="7a498907-e55f-4952-b47d-9ba49661f4fc" providerId="ADAL" clId="{FB5E63FE-335D-457C-9CA6-BF431DB15304}" dt="2021-12-19T10:08:50.111" v="2015" actId="1076"/>
          <ac:spMkLst>
            <pc:docMk/>
            <pc:sldMk cId="4071158658" sldId="3656"/>
            <ac:spMk id="47" creationId="{1647489D-CD6E-4D1D-9BBB-B6313FE64577}"/>
          </ac:spMkLst>
        </pc:spChg>
        <pc:spChg chg="add mod">
          <ac:chgData name="손 진혁" userId="7a498907-e55f-4952-b47d-9ba49661f4fc" providerId="ADAL" clId="{FB5E63FE-335D-457C-9CA6-BF431DB15304}" dt="2021-12-19T10:08:50.111" v="2015" actId="1076"/>
          <ac:spMkLst>
            <pc:docMk/>
            <pc:sldMk cId="4071158658" sldId="3656"/>
            <ac:spMk id="48" creationId="{B132D979-574C-4C03-8513-984CAC188F97}"/>
          </ac:spMkLst>
        </pc:spChg>
        <pc:spChg chg="mod">
          <ac:chgData name="손 진혁" userId="7a498907-e55f-4952-b47d-9ba49661f4fc" providerId="ADAL" clId="{FB5E63FE-335D-457C-9CA6-BF431DB15304}" dt="2021-12-19T08:36:03.531" v="1020" actId="6549"/>
          <ac:spMkLst>
            <pc:docMk/>
            <pc:sldMk cId="4071158658" sldId="3656"/>
            <ac:spMk id="50" creationId="{B46A6ED0-9210-4203-A470-A6D152703970}"/>
          </ac:spMkLst>
        </pc:spChg>
        <pc:graphicFrameChg chg="add mod modGraphic">
          <ac:chgData name="손 진혁" userId="7a498907-e55f-4952-b47d-9ba49661f4fc" providerId="ADAL" clId="{FB5E63FE-335D-457C-9CA6-BF431DB15304}" dt="2021-12-19T09:58:04.106" v="1565"/>
          <ac:graphicFrameMkLst>
            <pc:docMk/>
            <pc:sldMk cId="4071158658" sldId="3656"/>
            <ac:graphicFrameMk id="2" creationId="{F21435E4-2D7B-41DF-87A1-68FAC7627080}"/>
          </ac:graphicFrameMkLst>
        </pc:graphicFrameChg>
        <pc:graphicFrameChg chg="mod modGraphic">
          <ac:chgData name="손 진혁" userId="7a498907-e55f-4952-b47d-9ba49661f4fc" providerId="ADAL" clId="{FB5E63FE-335D-457C-9CA6-BF431DB15304}" dt="2021-12-19T08:34:36.523" v="936"/>
          <ac:graphicFrameMkLst>
            <pc:docMk/>
            <pc:sldMk cId="4071158658" sldId="3656"/>
            <ac:graphicFrameMk id="18" creationId="{BB9E57C3-D77D-4A9A-AE30-05836C7E5CD5}"/>
          </ac:graphicFrameMkLst>
        </pc:graphicFrameChg>
      </pc:sldChg>
      <pc:sldChg chg="addSp delSp modSp mod">
        <pc:chgData name="손 진혁" userId="7a498907-e55f-4952-b47d-9ba49661f4fc" providerId="ADAL" clId="{FB5E63FE-335D-457C-9CA6-BF431DB15304}" dt="2021-12-19T09:58:12.264" v="1568" actId="1076"/>
        <pc:sldMkLst>
          <pc:docMk/>
          <pc:sldMk cId="1909153682" sldId="3657"/>
        </pc:sldMkLst>
        <pc:spChg chg="add del mod">
          <ac:chgData name="손 진혁" userId="7a498907-e55f-4952-b47d-9ba49661f4fc" providerId="ADAL" clId="{FB5E63FE-335D-457C-9CA6-BF431DB15304}" dt="2021-12-19T08:39:47.233" v="1234" actId="478"/>
          <ac:spMkLst>
            <pc:docMk/>
            <pc:sldMk cId="1909153682" sldId="3657"/>
            <ac:spMk id="44" creationId="{F2B74928-5CA8-4D04-BEDD-F9D59A2A35C4}"/>
          </ac:spMkLst>
        </pc:spChg>
        <pc:spChg chg="add del mod">
          <ac:chgData name="손 진혁" userId="7a498907-e55f-4952-b47d-9ba49661f4fc" providerId="ADAL" clId="{FB5E63FE-335D-457C-9CA6-BF431DB15304}" dt="2021-12-19T08:39:36.641" v="1230" actId="478"/>
          <ac:spMkLst>
            <pc:docMk/>
            <pc:sldMk cId="1909153682" sldId="3657"/>
            <ac:spMk id="46" creationId="{44414569-EAB3-4868-8D60-BD5C982A28A2}"/>
          </ac:spMkLst>
        </pc:spChg>
        <pc:spChg chg="add mod">
          <ac:chgData name="손 진혁" userId="7a498907-e55f-4952-b47d-9ba49661f4fc" providerId="ADAL" clId="{FB5E63FE-335D-457C-9CA6-BF431DB15304}" dt="2021-12-19T08:42:17.302" v="1320"/>
          <ac:spMkLst>
            <pc:docMk/>
            <pc:sldMk cId="1909153682" sldId="3657"/>
            <ac:spMk id="48" creationId="{1297F443-4FC8-46A3-BE93-E3799F537744}"/>
          </ac:spMkLst>
        </pc:spChg>
        <pc:spChg chg="add mod">
          <ac:chgData name="손 진혁" userId="7a498907-e55f-4952-b47d-9ba49661f4fc" providerId="ADAL" clId="{FB5E63FE-335D-457C-9CA6-BF431DB15304}" dt="2021-12-19T08:40:02.795" v="1239"/>
          <ac:spMkLst>
            <pc:docMk/>
            <pc:sldMk cId="1909153682" sldId="3657"/>
            <ac:spMk id="49" creationId="{2483FBE5-6F64-4373-95A9-0312BA8B592A}"/>
          </ac:spMkLst>
        </pc:spChg>
        <pc:spChg chg="add mod">
          <ac:chgData name="손 진혁" userId="7a498907-e55f-4952-b47d-9ba49661f4fc" providerId="ADAL" clId="{FB5E63FE-335D-457C-9CA6-BF431DB15304}" dt="2021-12-19T08:40:02.795" v="1239"/>
          <ac:spMkLst>
            <pc:docMk/>
            <pc:sldMk cId="1909153682" sldId="3657"/>
            <ac:spMk id="50" creationId="{2C10D458-30C9-4FF8-AFF3-B32579307C57}"/>
          </ac:spMkLst>
        </pc:spChg>
        <pc:spChg chg="add mod">
          <ac:chgData name="손 진혁" userId="7a498907-e55f-4952-b47d-9ba49661f4fc" providerId="ADAL" clId="{FB5E63FE-335D-457C-9CA6-BF431DB15304}" dt="2021-12-19T08:40:02.795" v="1239"/>
          <ac:spMkLst>
            <pc:docMk/>
            <pc:sldMk cId="1909153682" sldId="3657"/>
            <ac:spMk id="51" creationId="{31E11E70-FE1A-4226-BC8B-2BC46177C622}"/>
          </ac:spMkLst>
        </pc:spChg>
        <pc:spChg chg="add mod">
          <ac:chgData name="손 진혁" userId="7a498907-e55f-4952-b47d-9ba49661f4fc" providerId="ADAL" clId="{FB5E63FE-335D-457C-9CA6-BF431DB15304}" dt="2021-12-19T08:40:13.896" v="1241" actId="1076"/>
          <ac:spMkLst>
            <pc:docMk/>
            <pc:sldMk cId="1909153682" sldId="3657"/>
            <ac:spMk id="52" creationId="{C34239C5-67CA-415C-9AD6-E5EA64C7222D}"/>
          </ac:spMkLst>
        </pc:spChg>
        <pc:spChg chg="mod">
          <ac:chgData name="손 진혁" userId="7a498907-e55f-4952-b47d-9ba49661f4fc" providerId="ADAL" clId="{FB5E63FE-335D-457C-9CA6-BF431DB15304}" dt="2021-12-19T07:45:53.946" v="32" actId="113"/>
          <ac:spMkLst>
            <pc:docMk/>
            <pc:sldMk cId="1909153682" sldId="3657"/>
            <ac:spMk id="56" creationId="{A444EA32-A3A2-4325-9CDC-01F99D61E3B0}"/>
          </ac:spMkLst>
        </pc:spChg>
        <pc:spChg chg="mod">
          <ac:chgData name="손 진혁" userId="7a498907-e55f-4952-b47d-9ba49661f4fc" providerId="ADAL" clId="{FB5E63FE-335D-457C-9CA6-BF431DB15304}" dt="2021-12-19T07:45:47.130" v="31" actId="6549"/>
          <ac:spMkLst>
            <pc:docMk/>
            <pc:sldMk cId="1909153682" sldId="3657"/>
            <ac:spMk id="60" creationId="{CA4AD9F8-34E7-4E8D-8690-3816559B901A}"/>
          </ac:spMkLst>
        </pc:spChg>
        <pc:spChg chg="del">
          <ac:chgData name="손 진혁" userId="7a498907-e55f-4952-b47d-9ba49661f4fc" providerId="ADAL" clId="{FB5E63FE-335D-457C-9CA6-BF431DB15304}" dt="2021-12-19T08:25:01.454" v="709" actId="478"/>
          <ac:spMkLst>
            <pc:docMk/>
            <pc:sldMk cId="1909153682" sldId="3657"/>
            <ac:spMk id="61" creationId="{5A2308B4-48E0-4B64-AE41-70552666CE17}"/>
          </ac:spMkLst>
        </pc:spChg>
        <pc:graphicFrameChg chg="add del mod">
          <ac:chgData name="손 진혁" userId="7a498907-e55f-4952-b47d-9ba49661f4fc" providerId="ADAL" clId="{FB5E63FE-335D-457C-9CA6-BF431DB15304}" dt="2021-12-19T08:39:38.803" v="1231" actId="478"/>
          <ac:graphicFrameMkLst>
            <pc:docMk/>
            <pc:sldMk cId="1909153682" sldId="3657"/>
            <ac:graphicFrameMk id="45" creationId="{5EB4F1CB-C543-494A-A9EB-17CE69E49982}"/>
          </ac:graphicFrameMkLst>
        </pc:graphicFrameChg>
        <pc:graphicFrameChg chg="add del mod modGraphic">
          <ac:chgData name="손 진혁" userId="7a498907-e55f-4952-b47d-9ba49661f4fc" providerId="ADAL" clId="{FB5E63FE-335D-457C-9CA6-BF431DB15304}" dt="2021-12-19T09:58:09.170" v="1566" actId="478"/>
          <ac:graphicFrameMkLst>
            <pc:docMk/>
            <pc:sldMk cId="1909153682" sldId="3657"/>
            <ac:graphicFrameMk id="47" creationId="{A964FA02-D3F1-4A07-8585-9CC32BB15694}"/>
          </ac:graphicFrameMkLst>
        </pc:graphicFrameChg>
        <pc:graphicFrameChg chg="add mod">
          <ac:chgData name="손 진혁" userId="7a498907-e55f-4952-b47d-9ba49661f4fc" providerId="ADAL" clId="{FB5E63FE-335D-457C-9CA6-BF431DB15304}" dt="2021-12-19T09:58:12.264" v="1568" actId="1076"/>
          <ac:graphicFrameMkLst>
            <pc:docMk/>
            <pc:sldMk cId="1909153682" sldId="3657"/>
            <ac:graphicFrameMk id="53" creationId="{8878D60F-4F02-4395-8DA1-FD6ED8DFA04B}"/>
          </ac:graphicFrameMkLst>
        </pc:graphicFrameChg>
      </pc:sldChg>
      <pc:sldChg chg="modSp mod">
        <pc:chgData name="손 진혁" userId="7a498907-e55f-4952-b47d-9ba49661f4fc" providerId="ADAL" clId="{FB5E63FE-335D-457C-9CA6-BF431DB15304}" dt="2021-12-19T07:47:03.268" v="38" actId="20577"/>
        <pc:sldMkLst>
          <pc:docMk/>
          <pc:sldMk cId="2526338120" sldId="3666"/>
        </pc:sldMkLst>
        <pc:spChg chg="mod">
          <ac:chgData name="손 진혁" userId="7a498907-e55f-4952-b47d-9ba49661f4fc" providerId="ADAL" clId="{FB5E63FE-335D-457C-9CA6-BF431DB15304}" dt="2021-12-19T07:47:03.268" v="38" actId="20577"/>
          <ac:spMkLst>
            <pc:docMk/>
            <pc:sldMk cId="2526338120" sldId="3666"/>
            <ac:spMk id="3" creationId="{9E574B54-5F78-43D9-9FFC-37E9606858A0}"/>
          </ac:spMkLst>
        </pc:spChg>
      </pc:sldChg>
      <pc:sldChg chg="modSp mod">
        <pc:chgData name="손 진혁" userId="7a498907-e55f-4952-b47d-9ba49661f4fc" providerId="ADAL" clId="{FB5E63FE-335D-457C-9CA6-BF431DB15304}" dt="2021-12-19T08:39:59.471" v="1238" actId="1076"/>
        <pc:sldMkLst>
          <pc:docMk/>
          <pc:sldMk cId="156094675" sldId="3699"/>
        </pc:sldMkLst>
        <pc:spChg chg="mod">
          <ac:chgData name="손 진혁" userId="7a498907-e55f-4952-b47d-9ba49661f4fc" providerId="ADAL" clId="{FB5E63FE-335D-457C-9CA6-BF431DB15304}" dt="2021-12-19T08:39:59.471" v="1238" actId="1076"/>
          <ac:spMkLst>
            <pc:docMk/>
            <pc:sldMk cId="156094675" sldId="3699"/>
            <ac:spMk id="61" creationId="{DD3A8F0D-DD9A-49EE-A0C6-F8DB38316A9A}"/>
          </ac:spMkLst>
        </pc:spChg>
      </pc:sldChg>
      <pc:sldChg chg="addSp delSp modSp mod">
        <pc:chgData name="손 진혁" userId="7a498907-e55f-4952-b47d-9ba49661f4fc" providerId="ADAL" clId="{FB5E63FE-335D-457C-9CA6-BF431DB15304}" dt="2021-12-19T11:16:02.817" v="3829" actId="207"/>
        <pc:sldMkLst>
          <pc:docMk/>
          <pc:sldMk cId="648668242" sldId="3746"/>
        </pc:sldMkLst>
        <pc:spChg chg="add mod">
          <ac:chgData name="손 진혁" userId="7a498907-e55f-4952-b47d-9ba49661f4fc" providerId="ADAL" clId="{FB5E63FE-335D-457C-9CA6-BF431DB15304}" dt="2021-12-19T11:16:02.817" v="3829" actId="207"/>
          <ac:spMkLst>
            <pc:docMk/>
            <pc:sldMk cId="648668242" sldId="3746"/>
            <ac:spMk id="8" creationId="{854C5EA6-5F3C-4586-AEB0-CA9244BBE510}"/>
          </ac:spMkLst>
        </pc:spChg>
        <pc:picChg chg="add del mod">
          <ac:chgData name="손 진혁" userId="7a498907-e55f-4952-b47d-9ba49661f4fc" providerId="ADAL" clId="{FB5E63FE-335D-457C-9CA6-BF431DB15304}" dt="2021-12-19T10:57:45.856" v="3743" actId="478"/>
          <ac:picMkLst>
            <pc:docMk/>
            <pc:sldMk cId="648668242" sldId="3746"/>
            <ac:picMk id="3" creationId="{021A7DF2-6E8B-4AF0-8253-F33A7A246634}"/>
          </ac:picMkLst>
        </pc:picChg>
        <pc:picChg chg="add mod">
          <ac:chgData name="손 진혁" userId="7a498907-e55f-4952-b47d-9ba49661f4fc" providerId="ADAL" clId="{FB5E63FE-335D-457C-9CA6-BF431DB15304}" dt="2021-12-19T11:12:21.776" v="3751" actId="1076"/>
          <ac:picMkLst>
            <pc:docMk/>
            <pc:sldMk cId="648668242" sldId="3746"/>
            <ac:picMk id="5" creationId="{A0061080-0218-4E00-BD0F-DDAA81DB00D2}"/>
          </ac:picMkLst>
        </pc:picChg>
        <pc:picChg chg="add mod">
          <ac:chgData name="손 진혁" userId="7a498907-e55f-4952-b47d-9ba49661f4fc" providerId="ADAL" clId="{FB5E63FE-335D-457C-9CA6-BF431DB15304}" dt="2021-12-19T11:12:21.776" v="3751" actId="1076"/>
          <ac:picMkLst>
            <pc:docMk/>
            <pc:sldMk cId="648668242" sldId="3746"/>
            <ac:picMk id="7" creationId="{BF935BD6-1055-4D91-AC8E-2B18573ECA23}"/>
          </ac:picMkLst>
        </pc:picChg>
      </pc:sldChg>
      <pc:sldChg chg="addSp delSp modSp mod">
        <pc:chgData name="손 진혁" userId="7a498907-e55f-4952-b47d-9ba49661f4fc" providerId="ADAL" clId="{FB5E63FE-335D-457C-9CA6-BF431DB15304}" dt="2021-12-19T11:31:02.056" v="4038" actId="1076"/>
        <pc:sldMkLst>
          <pc:docMk/>
          <pc:sldMk cId="278640752" sldId="3747"/>
        </pc:sldMkLst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2" creationId="{EE687EE9-43BB-41C3-9C96-8909C1F4FEFC}"/>
          </ac:spMkLst>
        </pc:spChg>
        <pc:spChg chg="mod">
          <ac:chgData name="손 진혁" userId="7a498907-e55f-4952-b47d-9ba49661f4fc" providerId="ADAL" clId="{FB5E63FE-335D-457C-9CA6-BF431DB15304}" dt="2021-12-19T11:30:51.053" v="4037" actId="1076"/>
          <ac:spMkLst>
            <pc:docMk/>
            <pc:sldMk cId="278640752" sldId="3747"/>
            <ac:spMk id="34" creationId="{54025C31-53BE-4CA0-8C52-92CCBA926861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36" creationId="{05400436-550F-423C-A1D1-BFC24CBEC142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37" creationId="{BFD30B90-ECAC-47BA-97A8-49202381325B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38" creationId="{0C22CF24-8633-49C0-BA57-2D81A1471A08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47" creationId="{870CBF21-4EC3-4090-9103-8AC9F35ACA42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50" creationId="{9D3D11B1-5C22-4B22-824B-20623699F609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51" creationId="{258953EF-172F-40D4-9B24-D296B653189E}"/>
          </ac:spMkLst>
        </pc:spChg>
        <pc:spChg chg="mod">
          <ac:chgData name="손 진혁" userId="7a498907-e55f-4952-b47d-9ba49661f4fc" providerId="ADAL" clId="{FB5E63FE-335D-457C-9CA6-BF431DB15304}" dt="2021-12-19T07:43:48.123" v="20" actId="6549"/>
          <ac:spMkLst>
            <pc:docMk/>
            <pc:sldMk cId="278640752" sldId="3747"/>
            <ac:spMk id="53" creationId="{E1782B6F-9547-4ADC-BFF1-830720E38461}"/>
          </ac:spMkLst>
        </pc:spChg>
        <pc:spChg chg="mod">
          <ac:chgData name="손 진혁" userId="7a498907-e55f-4952-b47d-9ba49661f4fc" providerId="ADAL" clId="{FB5E63FE-335D-457C-9CA6-BF431DB15304}" dt="2021-12-19T10:19:31.960" v="2542"/>
          <ac:spMkLst>
            <pc:docMk/>
            <pc:sldMk cId="278640752" sldId="3747"/>
            <ac:spMk id="61" creationId="{F769C6FD-D62B-4CC0-A9FB-C811D8699D00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62" creationId="{E510B22E-5323-44A0-AC68-443C6EB8919E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64" creationId="{21C1B17E-22FA-43BE-8640-88A76D23CFEC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65" creationId="{3191C611-9FC6-408D-9623-F6A5C86E6158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66" creationId="{983C3E8B-6670-4A33-B021-683D274886B5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67" creationId="{5F1871AA-1E54-4F2F-8FA3-BECBE70871CD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93" creationId="{F316E277-FBCB-4FC4-B94A-458FAC9416E4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96" creationId="{726DEC5F-A93E-4CCE-91DE-89287CE25776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100" creationId="{774BBE0F-55B9-4172-B43A-77E0A3E58A18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102" creationId="{1D1914D5-EAC0-4545-8A77-736F15C6F816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103" creationId="{808CC421-931A-40D6-805D-D78FEC24FC50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104" creationId="{1845A267-D274-470D-AC54-E58D86DD8EE7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106" creationId="{94FB10BE-54D7-4814-A80C-FA2FC7E6B472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107" creationId="{85751FA5-39B9-41DB-8380-9253CFA1093E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108" creationId="{D41F29E4-6A0E-488E-8FF5-CA5942247281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199" creationId="{D620B784-C6F0-4B5E-883F-5ED8FC015359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203" creationId="{C110EEEF-FCF4-4E28-B835-BFA1C6D3FFF8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207" creationId="{5B34AE32-DB65-47D6-B82A-F5767EC1FEA1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211" creationId="{D430EBD0-8CB1-48B6-BB25-168B65A4659D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215" creationId="{0A3032A7-1793-4384-AE4D-1C7F4D28B72E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219" creationId="{D7C48CB2-46E3-4EE3-B195-D1279174D37B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223" creationId="{DD9BA1B7-9B0B-4A62-9DD6-01451ED9B41E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227" creationId="{58336735-0FEA-419A-84B7-B886FC7F2DBA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231" creationId="{24462762-7D23-4290-9B5B-FA70B25BD52E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235" creationId="{F031692B-2254-474E-8E18-FB68148D0E86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239" creationId="{B9A5D836-2749-449A-8519-A64CD4B3FF23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483" creationId="{16C9AA4A-4CEC-4189-A8FE-16D29CC7BE97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487" creationId="{3712FBD3-1B85-4B3B-BC5F-BE0D96F888F9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491" creationId="{508D2189-7AE9-4C40-A616-912C0E413E7B}"/>
          </ac:spMkLst>
        </pc:spChg>
        <pc:spChg chg="mod">
          <ac:chgData name="손 진혁" userId="7a498907-e55f-4952-b47d-9ba49661f4fc" providerId="ADAL" clId="{FB5E63FE-335D-457C-9CA6-BF431DB15304}" dt="2021-12-19T11:31:02.056" v="4038" actId="1076"/>
          <ac:spMkLst>
            <pc:docMk/>
            <pc:sldMk cId="278640752" sldId="3747"/>
            <ac:spMk id="495" creationId="{C0BD6DC3-0AD3-4855-9AE2-B0DC82AC9EEE}"/>
          </ac:spMkLst>
        </pc:spChg>
        <pc:spChg chg="add mod">
          <ac:chgData name="손 진혁" userId="7a498907-e55f-4952-b47d-9ba49661f4fc" providerId="ADAL" clId="{FB5E63FE-335D-457C-9CA6-BF431DB15304}" dt="2021-12-19T07:43:42.778" v="1" actId="1076"/>
          <ac:spMkLst>
            <pc:docMk/>
            <pc:sldMk cId="278640752" sldId="3747"/>
            <ac:spMk id="500" creationId="{762A9BDD-0EE4-4765-BDBC-611012E583DB}"/>
          </ac:spMkLst>
        </pc:spChg>
        <pc:spChg chg="add mod">
          <ac:chgData name="손 진혁" userId="7a498907-e55f-4952-b47d-9ba49661f4fc" providerId="ADAL" clId="{FB5E63FE-335D-457C-9CA6-BF431DB15304}" dt="2021-12-19T11:30:48.474" v="4036"/>
          <ac:spMkLst>
            <pc:docMk/>
            <pc:sldMk cId="278640752" sldId="3747"/>
            <ac:spMk id="501" creationId="{948F76B8-1A50-4B72-AE0E-F01C63FBA885}"/>
          </ac:spMkLst>
        </pc:spChg>
        <pc:spChg chg="add del mod">
          <ac:chgData name="손 진혁" userId="7a498907-e55f-4952-b47d-9ba49661f4fc" providerId="ADAL" clId="{FB5E63FE-335D-457C-9CA6-BF431DB15304}" dt="2021-12-19T07:43:57.561" v="22" actId="478"/>
          <ac:spMkLst>
            <pc:docMk/>
            <pc:sldMk cId="278640752" sldId="3747"/>
            <ac:spMk id="509" creationId="{94DA2F54-4DDB-4E2F-83BB-E1D02A8176DC}"/>
          </ac:spMkLst>
        </pc:spChg>
        <pc:spChg chg="add del mod">
          <ac:chgData name="손 진혁" userId="7a498907-e55f-4952-b47d-9ba49661f4fc" providerId="ADAL" clId="{FB5E63FE-335D-457C-9CA6-BF431DB15304}" dt="2021-12-19T07:44:03.923" v="26"/>
          <ac:spMkLst>
            <pc:docMk/>
            <pc:sldMk cId="278640752" sldId="3747"/>
            <ac:spMk id="519" creationId="{870BCF86-8054-4028-B2F2-1859138945F6}"/>
          </ac:spMkLst>
        </pc:spChg>
        <pc:spChg chg="add del mod">
          <ac:chgData name="손 진혁" userId="7a498907-e55f-4952-b47d-9ba49661f4fc" providerId="ADAL" clId="{FB5E63FE-335D-457C-9CA6-BF431DB15304}" dt="2021-12-19T07:44:03.923" v="26"/>
          <ac:spMkLst>
            <pc:docMk/>
            <pc:sldMk cId="278640752" sldId="3747"/>
            <ac:spMk id="520" creationId="{0D5B5203-8141-44A1-BECF-B00B658C72AC}"/>
          </ac:spMkLst>
        </pc:spChg>
        <pc:spChg chg="add mod">
          <ac:chgData name="손 진혁" userId="7a498907-e55f-4952-b47d-9ba49661f4fc" providerId="ADAL" clId="{FB5E63FE-335D-457C-9CA6-BF431DB15304}" dt="2021-12-19T07:44:09.248" v="28" actId="1076"/>
          <ac:spMkLst>
            <pc:docMk/>
            <pc:sldMk cId="278640752" sldId="3747"/>
            <ac:spMk id="521" creationId="{A64CA28E-2379-4D14-AB32-415EFFF45A3A}"/>
          </ac:spMkLst>
        </pc:spChg>
        <pc:spChg chg="add mod">
          <ac:chgData name="손 진혁" userId="7a498907-e55f-4952-b47d-9ba49661f4fc" providerId="ADAL" clId="{FB5E63FE-335D-457C-9CA6-BF431DB15304}" dt="2021-12-19T07:44:09.248" v="28" actId="1076"/>
          <ac:spMkLst>
            <pc:docMk/>
            <pc:sldMk cId="278640752" sldId="3747"/>
            <ac:spMk id="525" creationId="{80FAF0D6-BBDD-440D-A3FF-837058337B02}"/>
          </ac:spMkLst>
        </pc:spChg>
        <pc:spChg chg="add mod">
          <ac:chgData name="손 진혁" userId="7a498907-e55f-4952-b47d-9ba49661f4fc" providerId="ADAL" clId="{FB5E63FE-335D-457C-9CA6-BF431DB15304}" dt="2021-12-19T07:44:09.248" v="28" actId="1076"/>
          <ac:spMkLst>
            <pc:docMk/>
            <pc:sldMk cId="278640752" sldId="3747"/>
            <ac:spMk id="529" creationId="{224FDBE3-1475-4EF5-8712-DBB1EC475431}"/>
          </ac:spMkLst>
        </pc:spChg>
        <pc:spChg chg="add mod">
          <ac:chgData name="손 진혁" userId="7a498907-e55f-4952-b47d-9ba49661f4fc" providerId="ADAL" clId="{FB5E63FE-335D-457C-9CA6-BF431DB15304}" dt="2021-12-19T07:44:09.248" v="28" actId="1076"/>
          <ac:spMkLst>
            <pc:docMk/>
            <pc:sldMk cId="278640752" sldId="3747"/>
            <ac:spMk id="533" creationId="{4124EACF-0BCF-48C4-8443-DD1E998F29F3}"/>
          </ac:spMkLst>
        </pc:spChg>
        <pc:grpChg chg="mod">
          <ac:chgData name="손 진혁" userId="7a498907-e55f-4952-b47d-9ba49661f4fc" providerId="ADAL" clId="{FB5E63FE-335D-457C-9CA6-BF431DB15304}" dt="2021-12-19T11:31:02.056" v="4038" actId="1076"/>
          <ac:grpSpMkLst>
            <pc:docMk/>
            <pc:sldMk cId="278640752" sldId="3747"/>
            <ac:grpSpMk id="7" creationId="{4305B536-8284-4359-84DA-6231C2CE5648}"/>
          </ac:grpSpMkLst>
        </pc:grpChg>
        <pc:grpChg chg="mod">
          <ac:chgData name="손 진혁" userId="7a498907-e55f-4952-b47d-9ba49661f4fc" providerId="ADAL" clId="{FB5E63FE-335D-457C-9CA6-BF431DB15304}" dt="2021-12-19T11:31:02.056" v="4038" actId="1076"/>
          <ac:grpSpMkLst>
            <pc:docMk/>
            <pc:sldMk cId="278640752" sldId="3747"/>
            <ac:grpSpMk id="188" creationId="{7FDDD995-2BF4-4384-8DB5-E92D32180005}"/>
          </ac:grpSpMkLst>
        </pc:grpChg>
        <pc:grpChg chg="mod">
          <ac:chgData name="손 진혁" userId="7a498907-e55f-4952-b47d-9ba49661f4fc" providerId="ADAL" clId="{FB5E63FE-335D-457C-9CA6-BF431DB15304}" dt="2021-12-19T11:31:02.056" v="4038" actId="1076"/>
          <ac:grpSpMkLst>
            <pc:docMk/>
            <pc:sldMk cId="278640752" sldId="3747"/>
            <ac:grpSpMk id="200" creationId="{0F76FDE3-4974-4EF2-A93A-89A88180F1D2}"/>
          </ac:grpSpMkLst>
        </pc:grpChg>
        <pc:grpChg chg="mod">
          <ac:chgData name="손 진혁" userId="7a498907-e55f-4952-b47d-9ba49661f4fc" providerId="ADAL" clId="{FB5E63FE-335D-457C-9CA6-BF431DB15304}" dt="2021-12-19T11:31:02.056" v="4038" actId="1076"/>
          <ac:grpSpMkLst>
            <pc:docMk/>
            <pc:sldMk cId="278640752" sldId="3747"/>
            <ac:grpSpMk id="204" creationId="{21FCE259-E920-4BF7-AC9B-64250348390F}"/>
          </ac:grpSpMkLst>
        </pc:grpChg>
        <pc:grpChg chg="mod">
          <ac:chgData name="손 진혁" userId="7a498907-e55f-4952-b47d-9ba49661f4fc" providerId="ADAL" clId="{FB5E63FE-335D-457C-9CA6-BF431DB15304}" dt="2021-12-19T11:31:02.056" v="4038" actId="1076"/>
          <ac:grpSpMkLst>
            <pc:docMk/>
            <pc:sldMk cId="278640752" sldId="3747"/>
            <ac:grpSpMk id="208" creationId="{3E7415BA-AB94-4A16-B0FF-7121A7239927}"/>
          </ac:grpSpMkLst>
        </pc:grpChg>
        <pc:grpChg chg="mod">
          <ac:chgData name="손 진혁" userId="7a498907-e55f-4952-b47d-9ba49661f4fc" providerId="ADAL" clId="{FB5E63FE-335D-457C-9CA6-BF431DB15304}" dt="2021-12-19T11:31:02.056" v="4038" actId="1076"/>
          <ac:grpSpMkLst>
            <pc:docMk/>
            <pc:sldMk cId="278640752" sldId="3747"/>
            <ac:grpSpMk id="212" creationId="{1D48F731-2B72-4108-9FD7-C4ED1F27CC67}"/>
          </ac:grpSpMkLst>
        </pc:grpChg>
        <pc:grpChg chg="mod">
          <ac:chgData name="손 진혁" userId="7a498907-e55f-4952-b47d-9ba49661f4fc" providerId="ADAL" clId="{FB5E63FE-335D-457C-9CA6-BF431DB15304}" dt="2021-12-19T11:31:02.056" v="4038" actId="1076"/>
          <ac:grpSpMkLst>
            <pc:docMk/>
            <pc:sldMk cId="278640752" sldId="3747"/>
            <ac:grpSpMk id="216" creationId="{8AA82987-C4D9-41F9-940D-CABF2E806EC8}"/>
          </ac:grpSpMkLst>
        </pc:grpChg>
        <pc:grpChg chg="mod">
          <ac:chgData name="손 진혁" userId="7a498907-e55f-4952-b47d-9ba49661f4fc" providerId="ADAL" clId="{FB5E63FE-335D-457C-9CA6-BF431DB15304}" dt="2021-12-19T11:31:02.056" v="4038" actId="1076"/>
          <ac:grpSpMkLst>
            <pc:docMk/>
            <pc:sldMk cId="278640752" sldId="3747"/>
            <ac:grpSpMk id="220" creationId="{848034AE-237D-4BB5-8FF9-420A289F8FC2}"/>
          </ac:grpSpMkLst>
        </pc:grpChg>
        <pc:grpChg chg="mod">
          <ac:chgData name="손 진혁" userId="7a498907-e55f-4952-b47d-9ba49661f4fc" providerId="ADAL" clId="{FB5E63FE-335D-457C-9CA6-BF431DB15304}" dt="2021-12-19T11:31:02.056" v="4038" actId="1076"/>
          <ac:grpSpMkLst>
            <pc:docMk/>
            <pc:sldMk cId="278640752" sldId="3747"/>
            <ac:grpSpMk id="224" creationId="{37F12190-C1F6-40F3-9F24-484475A5F4F8}"/>
          </ac:grpSpMkLst>
        </pc:grpChg>
        <pc:grpChg chg="mod">
          <ac:chgData name="손 진혁" userId="7a498907-e55f-4952-b47d-9ba49661f4fc" providerId="ADAL" clId="{FB5E63FE-335D-457C-9CA6-BF431DB15304}" dt="2021-12-19T11:31:02.056" v="4038" actId="1076"/>
          <ac:grpSpMkLst>
            <pc:docMk/>
            <pc:sldMk cId="278640752" sldId="3747"/>
            <ac:grpSpMk id="228" creationId="{7E1C6437-FBA2-4C4D-84C7-A45231A5411B}"/>
          </ac:grpSpMkLst>
        </pc:grpChg>
        <pc:grpChg chg="mod">
          <ac:chgData name="손 진혁" userId="7a498907-e55f-4952-b47d-9ba49661f4fc" providerId="ADAL" clId="{FB5E63FE-335D-457C-9CA6-BF431DB15304}" dt="2021-12-19T11:31:02.056" v="4038" actId="1076"/>
          <ac:grpSpMkLst>
            <pc:docMk/>
            <pc:sldMk cId="278640752" sldId="3747"/>
            <ac:grpSpMk id="232" creationId="{1A2BA560-5462-4F5C-9AD3-388B8CD5B0A6}"/>
          </ac:grpSpMkLst>
        </pc:grpChg>
        <pc:grpChg chg="mod">
          <ac:chgData name="손 진혁" userId="7a498907-e55f-4952-b47d-9ba49661f4fc" providerId="ADAL" clId="{FB5E63FE-335D-457C-9CA6-BF431DB15304}" dt="2021-12-19T11:31:02.056" v="4038" actId="1076"/>
          <ac:grpSpMkLst>
            <pc:docMk/>
            <pc:sldMk cId="278640752" sldId="3747"/>
            <ac:grpSpMk id="236" creationId="{1140A926-488F-4960-806F-46D87B075574}"/>
          </ac:grpSpMkLst>
        </pc:grpChg>
        <pc:grpChg chg="mod">
          <ac:chgData name="손 진혁" userId="7a498907-e55f-4952-b47d-9ba49661f4fc" providerId="ADAL" clId="{FB5E63FE-335D-457C-9CA6-BF431DB15304}" dt="2021-12-19T11:31:02.056" v="4038" actId="1076"/>
          <ac:grpSpMkLst>
            <pc:docMk/>
            <pc:sldMk cId="278640752" sldId="3747"/>
            <ac:grpSpMk id="240" creationId="{3B591756-9B4A-4AAD-AC5B-F60101D4D1AB}"/>
          </ac:grpSpMkLst>
        </pc:grpChg>
        <pc:grpChg chg="mod">
          <ac:chgData name="손 진혁" userId="7a498907-e55f-4952-b47d-9ba49661f4fc" providerId="ADAL" clId="{FB5E63FE-335D-457C-9CA6-BF431DB15304}" dt="2021-12-19T11:31:02.056" v="4038" actId="1076"/>
          <ac:grpSpMkLst>
            <pc:docMk/>
            <pc:sldMk cId="278640752" sldId="3747"/>
            <ac:grpSpMk id="484" creationId="{F6A262F5-EF1C-4714-A961-701B7F868C28}"/>
          </ac:grpSpMkLst>
        </pc:grpChg>
        <pc:grpChg chg="mod">
          <ac:chgData name="손 진혁" userId="7a498907-e55f-4952-b47d-9ba49661f4fc" providerId="ADAL" clId="{FB5E63FE-335D-457C-9CA6-BF431DB15304}" dt="2021-12-19T11:31:02.056" v="4038" actId="1076"/>
          <ac:grpSpMkLst>
            <pc:docMk/>
            <pc:sldMk cId="278640752" sldId="3747"/>
            <ac:grpSpMk id="488" creationId="{80F21E53-85A8-4967-90EF-65CE0224FCC9}"/>
          </ac:grpSpMkLst>
        </pc:grpChg>
        <pc:grpChg chg="mod">
          <ac:chgData name="손 진혁" userId="7a498907-e55f-4952-b47d-9ba49661f4fc" providerId="ADAL" clId="{FB5E63FE-335D-457C-9CA6-BF431DB15304}" dt="2021-12-19T11:31:02.056" v="4038" actId="1076"/>
          <ac:grpSpMkLst>
            <pc:docMk/>
            <pc:sldMk cId="278640752" sldId="3747"/>
            <ac:grpSpMk id="492" creationId="{E6893889-D3BF-44E7-B58B-143C9F562CBD}"/>
          </ac:grpSpMkLst>
        </pc:grpChg>
        <pc:grpChg chg="mod">
          <ac:chgData name="손 진혁" userId="7a498907-e55f-4952-b47d-9ba49661f4fc" providerId="ADAL" clId="{FB5E63FE-335D-457C-9CA6-BF431DB15304}" dt="2021-12-19T11:31:02.056" v="4038" actId="1076"/>
          <ac:grpSpMkLst>
            <pc:docMk/>
            <pc:sldMk cId="278640752" sldId="3747"/>
            <ac:grpSpMk id="496" creationId="{3D2694A3-861D-4F81-99D3-0B2006F1BE29}"/>
          </ac:grpSpMkLst>
        </pc:grpChg>
        <pc:grpChg chg="add del mod">
          <ac:chgData name="손 진혁" userId="7a498907-e55f-4952-b47d-9ba49661f4fc" providerId="ADAL" clId="{FB5E63FE-335D-457C-9CA6-BF431DB15304}" dt="2021-12-19T07:43:57.561" v="22" actId="478"/>
          <ac:grpSpMkLst>
            <pc:docMk/>
            <pc:sldMk cId="278640752" sldId="3747"/>
            <ac:grpSpMk id="501" creationId="{AB5F1D83-B7C0-4F65-851C-58182EB2912C}"/>
          </ac:grpSpMkLst>
        </pc:grpChg>
        <pc:grpChg chg="add del mod">
          <ac:chgData name="손 진혁" userId="7a498907-e55f-4952-b47d-9ba49661f4fc" providerId="ADAL" clId="{FB5E63FE-335D-457C-9CA6-BF431DB15304}" dt="2021-12-19T07:43:57.561" v="22" actId="478"/>
          <ac:grpSpMkLst>
            <pc:docMk/>
            <pc:sldMk cId="278640752" sldId="3747"/>
            <ac:grpSpMk id="506" creationId="{2FC77229-3EA8-4067-9B4F-9B32786ADF62}"/>
          </ac:grpSpMkLst>
        </pc:grpChg>
        <pc:grpChg chg="add del mod">
          <ac:chgData name="손 진혁" userId="7a498907-e55f-4952-b47d-9ba49661f4fc" providerId="ADAL" clId="{FB5E63FE-335D-457C-9CA6-BF431DB15304}" dt="2021-12-19T07:43:57.561" v="22" actId="478"/>
          <ac:grpSpMkLst>
            <pc:docMk/>
            <pc:sldMk cId="278640752" sldId="3747"/>
            <ac:grpSpMk id="510" creationId="{8D62622A-312F-49E0-A6E1-FAA39010630D}"/>
          </ac:grpSpMkLst>
        </pc:grpChg>
        <pc:grpChg chg="add del mod">
          <ac:chgData name="손 진혁" userId="7a498907-e55f-4952-b47d-9ba49661f4fc" providerId="ADAL" clId="{FB5E63FE-335D-457C-9CA6-BF431DB15304}" dt="2021-12-19T07:44:03.923" v="26"/>
          <ac:grpSpMkLst>
            <pc:docMk/>
            <pc:sldMk cId="278640752" sldId="3747"/>
            <ac:grpSpMk id="513" creationId="{C264B67C-97DE-45AA-A1B0-30BE3EB4345A}"/>
          </ac:grpSpMkLst>
        </pc:grpChg>
        <pc:grpChg chg="add del mod">
          <ac:chgData name="손 진혁" userId="7a498907-e55f-4952-b47d-9ba49661f4fc" providerId="ADAL" clId="{FB5E63FE-335D-457C-9CA6-BF431DB15304}" dt="2021-12-19T07:44:03.923" v="26"/>
          <ac:grpSpMkLst>
            <pc:docMk/>
            <pc:sldMk cId="278640752" sldId="3747"/>
            <ac:grpSpMk id="516" creationId="{DFCAC253-4765-4910-84A4-00B9068CAD13}"/>
          </ac:grpSpMkLst>
        </pc:grpChg>
        <pc:grpChg chg="add mod">
          <ac:chgData name="손 진혁" userId="7a498907-e55f-4952-b47d-9ba49661f4fc" providerId="ADAL" clId="{FB5E63FE-335D-457C-9CA6-BF431DB15304}" dt="2021-12-19T07:44:09.248" v="28" actId="1076"/>
          <ac:grpSpMkLst>
            <pc:docMk/>
            <pc:sldMk cId="278640752" sldId="3747"/>
            <ac:grpSpMk id="522" creationId="{4F2F11D1-5721-4498-9D87-0F475D4CB1A5}"/>
          </ac:grpSpMkLst>
        </pc:grpChg>
        <pc:grpChg chg="add mod">
          <ac:chgData name="손 진혁" userId="7a498907-e55f-4952-b47d-9ba49661f4fc" providerId="ADAL" clId="{FB5E63FE-335D-457C-9CA6-BF431DB15304}" dt="2021-12-19T07:44:09.248" v="28" actId="1076"/>
          <ac:grpSpMkLst>
            <pc:docMk/>
            <pc:sldMk cId="278640752" sldId="3747"/>
            <ac:grpSpMk id="526" creationId="{FB367732-6F61-4C2C-92F1-2EA0BE641A5C}"/>
          </ac:grpSpMkLst>
        </pc:grpChg>
        <pc:grpChg chg="add mod">
          <ac:chgData name="손 진혁" userId="7a498907-e55f-4952-b47d-9ba49661f4fc" providerId="ADAL" clId="{FB5E63FE-335D-457C-9CA6-BF431DB15304}" dt="2021-12-19T07:44:09.248" v="28" actId="1076"/>
          <ac:grpSpMkLst>
            <pc:docMk/>
            <pc:sldMk cId="278640752" sldId="3747"/>
            <ac:grpSpMk id="530" creationId="{B76EB37E-E952-499B-A8DD-B32CB28E877C}"/>
          </ac:grpSpMkLst>
        </pc:grpChg>
        <pc:grpChg chg="add mod">
          <ac:chgData name="손 진혁" userId="7a498907-e55f-4952-b47d-9ba49661f4fc" providerId="ADAL" clId="{FB5E63FE-335D-457C-9CA6-BF431DB15304}" dt="2021-12-19T07:44:09.248" v="28" actId="1076"/>
          <ac:grpSpMkLst>
            <pc:docMk/>
            <pc:sldMk cId="278640752" sldId="3747"/>
            <ac:grpSpMk id="534" creationId="{1ED9074A-E109-4C16-9DD8-276743F8F4E7}"/>
          </ac:grpSpMkLst>
        </pc:grpChg>
        <pc:cxnChg chg="mod">
          <ac:chgData name="손 진혁" userId="7a498907-e55f-4952-b47d-9ba49661f4fc" providerId="ADAL" clId="{FB5E63FE-335D-457C-9CA6-BF431DB15304}" dt="2021-12-19T07:43:39.104" v="0"/>
          <ac:cxnSpMkLst>
            <pc:docMk/>
            <pc:sldMk cId="278640752" sldId="3747"/>
            <ac:cxnSpMk id="504" creationId="{92441F41-B904-42E7-A5C8-19E25CC87319}"/>
          </ac:cxnSpMkLst>
        </pc:cxnChg>
        <pc:cxnChg chg="mod">
          <ac:chgData name="손 진혁" userId="7a498907-e55f-4952-b47d-9ba49661f4fc" providerId="ADAL" clId="{FB5E63FE-335D-457C-9CA6-BF431DB15304}" dt="2021-12-19T07:43:39.104" v="0"/>
          <ac:cxnSpMkLst>
            <pc:docMk/>
            <pc:sldMk cId="278640752" sldId="3747"/>
            <ac:cxnSpMk id="505" creationId="{0969602D-E39F-4D04-99A1-B36FC4E9CF37}"/>
          </ac:cxnSpMkLst>
        </pc:cxnChg>
        <pc:cxnChg chg="mod">
          <ac:chgData name="손 진혁" userId="7a498907-e55f-4952-b47d-9ba49661f4fc" providerId="ADAL" clId="{FB5E63FE-335D-457C-9CA6-BF431DB15304}" dt="2021-12-19T07:43:39.104" v="0"/>
          <ac:cxnSpMkLst>
            <pc:docMk/>
            <pc:sldMk cId="278640752" sldId="3747"/>
            <ac:cxnSpMk id="507" creationId="{0EEA683E-5312-4C83-B464-EB0A0E6C9951}"/>
          </ac:cxnSpMkLst>
        </pc:cxnChg>
        <pc:cxnChg chg="mod">
          <ac:chgData name="손 진혁" userId="7a498907-e55f-4952-b47d-9ba49661f4fc" providerId="ADAL" clId="{FB5E63FE-335D-457C-9CA6-BF431DB15304}" dt="2021-12-19T07:43:39.104" v="0"/>
          <ac:cxnSpMkLst>
            <pc:docMk/>
            <pc:sldMk cId="278640752" sldId="3747"/>
            <ac:cxnSpMk id="508" creationId="{5AD9FCFD-2D0F-4D3F-A9D7-6F213330D761}"/>
          </ac:cxnSpMkLst>
        </pc:cxnChg>
        <pc:cxnChg chg="mod">
          <ac:chgData name="손 진혁" userId="7a498907-e55f-4952-b47d-9ba49661f4fc" providerId="ADAL" clId="{FB5E63FE-335D-457C-9CA6-BF431DB15304}" dt="2021-12-19T07:43:39.104" v="0"/>
          <ac:cxnSpMkLst>
            <pc:docMk/>
            <pc:sldMk cId="278640752" sldId="3747"/>
            <ac:cxnSpMk id="511" creationId="{6F30D5B2-DE07-4095-A216-DF581A680CAA}"/>
          </ac:cxnSpMkLst>
        </pc:cxnChg>
        <pc:cxnChg chg="mod">
          <ac:chgData name="손 진혁" userId="7a498907-e55f-4952-b47d-9ba49661f4fc" providerId="ADAL" clId="{FB5E63FE-335D-457C-9CA6-BF431DB15304}" dt="2021-12-19T07:43:39.104" v="0"/>
          <ac:cxnSpMkLst>
            <pc:docMk/>
            <pc:sldMk cId="278640752" sldId="3747"/>
            <ac:cxnSpMk id="512" creationId="{AB20158D-5FEC-48BD-AC3A-AB3E85CF8878}"/>
          </ac:cxnSpMkLst>
        </pc:cxnChg>
        <pc:cxnChg chg="mod">
          <ac:chgData name="손 진혁" userId="7a498907-e55f-4952-b47d-9ba49661f4fc" providerId="ADAL" clId="{FB5E63FE-335D-457C-9CA6-BF431DB15304}" dt="2021-12-19T07:43:57.803" v="23"/>
          <ac:cxnSpMkLst>
            <pc:docMk/>
            <pc:sldMk cId="278640752" sldId="3747"/>
            <ac:cxnSpMk id="514" creationId="{583B496D-7E85-49DE-8568-58192E66A74F}"/>
          </ac:cxnSpMkLst>
        </pc:cxnChg>
        <pc:cxnChg chg="mod">
          <ac:chgData name="손 진혁" userId="7a498907-e55f-4952-b47d-9ba49661f4fc" providerId="ADAL" clId="{FB5E63FE-335D-457C-9CA6-BF431DB15304}" dt="2021-12-19T07:43:57.803" v="23"/>
          <ac:cxnSpMkLst>
            <pc:docMk/>
            <pc:sldMk cId="278640752" sldId="3747"/>
            <ac:cxnSpMk id="515" creationId="{E1AA098C-6163-4AB1-84D7-9EFD8D778663}"/>
          </ac:cxnSpMkLst>
        </pc:cxnChg>
        <pc:cxnChg chg="mod">
          <ac:chgData name="손 진혁" userId="7a498907-e55f-4952-b47d-9ba49661f4fc" providerId="ADAL" clId="{FB5E63FE-335D-457C-9CA6-BF431DB15304}" dt="2021-12-19T07:43:57.803" v="23"/>
          <ac:cxnSpMkLst>
            <pc:docMk/>
            <pc:sldMk cId="278640752" sldId="3747"/>
            <ac:cxnSpMk id="517" creationId="{9B7CD1F5-7613-4901-B6E6-13F2E62315DE}"/>
          </ac:cxnSpMkLst>
        </pc:cxnChg>
        <pc:cxnChg chg="mod">
          <ac:chgData name="손 진혁" userId="7a498907-e55f-4952-b47d-9ba49661f4fc" providerId="ADAL" clId="{FB5E63FE-335D-457C-9CA6-BF431DB15304}" dt="2021-12-19T07:43:57.803" v="23"/>
          <ac:cxnSpMkLst>
            <pc:docMk/>
            <pc:sldMk cId="278640752" sldId="3747"/>
            <ac:cxnSpMk id="518" creationId="{284288A5-1CE7-40BC-B4BC-1040B5A6EADE}"/>
          </ac:cxnSpMkLst>
        </pc:cxnChg>
        <pc:cxnChg chg="mod">
          <ac:chgData name="손 진혁" userId="7a498907-e55f-4952-b47d-9ba49661f4fc" providerId="ADAL" clId="{FB5E63FE-335D-457C-9CA6-BF431DB15304}" dt="2021-12-19T07:44:06.588" v="27"/>
          <ac:cxnSpMkLst>
            <pc:docMk/>
            <pc:sldMk cId="278640752" sldId="3747"/>
            <ac:cxnSpMk id="523" creationId="{48848DAE-FC73-4FCB-A86D-2B761038EA6B}"/>
          </ac:cxnSpMkLst>
        </pc:cxnChg>
        <pc:cxnChg chg="mod">
          <ac:chgData name="손 진혁" userId="7a498907-e55f-4952-b47d-9ba49661f4fc" providerId="ADAL" clId="{FB5E63FE-335D-457C-9CA6-BF431DB15304}" dt="2021-12-19T07:44:06.588" v="27"/>
          <ac:cxnSpMkLst>
            <pc:docMk/>
            <pc:sldMk cId="278640752" sldId="3747"/>
            <ac:cxnSpMk id="524" creationId="{E313F117-5170-4479-A150-9FC70554056B}"/>
          </ac:cxnSpMkLst>
        </pc:cxnChg>
        <pc:cxnChg chg="mod">
          <ac:chgData name="손 진혁" userId="7a498907-e55f-4952-b47d-9ba49661f4fc" providerId="ADAL" clId="{FB5E63FE-335D-457C-9CA6-BF431DB15304}" dt="2021-12-19T07:44:06.588" v="27"/>
          <ac:cxnSpMkLst>
            <pc:docMk/>
            <pc:sldMk cId="278640752" sldId="3747"/>
            <ac:cxnSpMk id="527" creationId="{1621BE3D-4134-4A96-BA48-EC9DD37CB8A8}"/>
          </ac:cxnSpMkLst>
        </pc:cxnChg>
        <pc:cxnChg chg="mod">
          <ac:chgData name="손 진혁" userId="7a498907-e55f-4952-b47d-9ba49661f4fc" providerId="ADAL" clId="{FB5E63FE-335D-457C-9CA6-BF431DB15304}" dt="2021-12-19T07:44:06.588" v="27"/>
          <ac:cxnSpMkLst>
            <pc:docMk/>
            <pc:sldMk cId="278640752" sldId="3747"/>
            <ac:cxnSpMk id="528" creationId="{FED62D68-020F-4678-B1CD-FD5CBA11F157}"/>
          </ac:cxnSpMkLst>
        </pc:cxnChg>
        <pc:cxnChg chg="mod">
          <ac:chgData name="손 진혁" userId="7a498907-e55f-4952-b47d-9ba49661f4fc" providerId="ADAL" clId="{FB5E63FE-335D-457C-9CA6-BF431DB15304}" dt="2021-12-19T07:44:06.588" v="27"/>
          <ac:cxnSpMkLst>
            <pc:docMk/>
            <pc:sldMk cId="278640752" sldId="3747"/>
            <ac:cxnSpMk id="531" creationId="{076D11E8-2E4C-4588-B20B-B2ED8F930661}"/>
          </ac:cxnSpMkLst>
        </pc:cxnChg>
        <pc:cxnChg chg="mod">
          <ac:chgData name="손 진혁" userId="7a498907-e55f-4952-b47d-9ba49661f4fc" providerId="ADAL" clId="{FB5E63FE-335D-457C-9CA6-BF431DB15304}" dt="2021-12-19T07:44:06.588" v="27"/>
          <ac:cxnSpMkLst>
            <pc:docMk/>
            <pc:sldMk cId="278640752" sldId="3747"/>
            <ac:cxnSpMk id="532" creationId="{D9C3B685-E4D9-414C-84FA-B6FCC967832A}"/>
          </ac:cxnSpMkLst>
        </pc:cxnChg>
        <pc:cxnChg chg="mod">
          <ac:chgData name="손 진혁" userId="7a498907-e55f-4952-b47d-9ba49661f4fc" providerId="ADAL" clId="{FB5E63FE-335D-457C-9CA6-BF431DB15304}" dt="2021-12-19T07:44:06.588" v="27"/>
          <ac:cxnSpMkLst>
            <pc:docMk/>
            <pc:sldMk cId="278640752" sldId="3747"/>
            <ac:cxnSpMk id="535" creationId="{BB56A5F6-8377-450B-826E-77D5C1026FDE}"/>
          </ac:cxnSpMkLst>
        </pc:cxnChg>
        <pc:cxnChg chg="mod">
          <ac:chgData name="손 진혁" userId="7a498907-e55f-4952-b47d-9ba49661f4fc" providerId="ADAL" clId="{FB5E63FE-335D-457C-9CA6-BF431DB15304}" dt="2021-12-19T07:44:06.588" v="27"/>
          <ac:cxnSpMkLst>
            <pc:docMk/>
            <pc:sldMk cId="278640752" sldId="3747"/>
            <ac:cxnSpMk id="536" creationId="{31B7D7D1-AB2F-474D-8C0E-594AAB233C6F}"/>
          </ac:cxnSpMkLst>
        </pc:cxnChg>
      </pc:sldChg>
      <pc:sldChg chg="addSp modSp del mod">
        <pc:chgData name="손 진혁" userId="7a498907-e55f-4952-b47d-9ba49661f4fc" providerId="ADAL" clId="{FB5E63FE-335D-457C-9CA6-BF431DB15304}" dt="2021-12-19T11:25:11.939" v="4020" actId="47"/>
        <pc:sldMkLst>
          <pc:docMk/>
          <pc:sldMk cId="2663705228" sldId="3748"/>
        </pc:sldMkLst>
        <pc:spChg chg="add mod">
          <ac:chgData name="손 진혁" userId="7a498907-e55f-4952-b47d-9ba49661f4fc" providerId="ADAL" clId="{FB5E63FE-335D-457C-9CA6-BF431DB15304}" dt="2021-12-19T10:19:44.366" v="2552" actId="1076"/>
          <ac:spMkLst>
            <pc:docMk/>
            <pc:sldMk cId="2663705228" sldId="3748"/>
            <ac:spMk id="31" creationId="{E7959FB6-F22B-41B8-B82A-B65F9397A944}"/>
          </ac:spMkLst>
        </pc:spChg>
        <pc:spChg chg="mod">
          <ac:chgData name="손 진혁" userId="7a498907-e55f-4952-b47d-9ba49661f4fc" providerId="ADAL" clId="{FB5E63FE-335D-457C-9CA6-BF431DB15304}" dt="2021-12-19T10:19:35.601" v="2550"/>
          <ac:spMkLst>
            <pc:docMk/>
            <pc:sldMk cId="2663705228" sldId="3748"/>
            <ac:spMk id="61" creationId="{F769C6FD-D62B-4CC0-A9FB-C811D8699D00}"/>
          </ac:spMkLst>
        </pc:spChg>
      </pc:sldChg>
      <pc:sldChg chg="addSp delSp modSp mod">
        <pc:chgData name="손 진혁" userId="7a498907-e55f-4952-b47d-9ba49661f4fc" providerId="ADAL" clId="{FB5E63FE-335D-457C-9CA6-BF431DB15304}" dt="2021-12-19T10:57:12.957" v="3742"/>
        <pc:sldMkLst>
          <pc:docMk/>
          <pc:sldMk cId="3886075027" sldId="3749"/>
        </pc:sldMkLst>
        <pc:graphicFrameChg chg="mod modGraphic">
          <ac:chgData name="손 진혁" userId="7a498907-e55f-4952-b47d-9ba49661f4fc" providerId="ADAL" clId="{FB5E63FE-335D-457C-9CA6-BF431DB15304}" dt="2021-12-19T10:57:12.957" v="3742"/>
          <ac:graphicFrameMkLst>
            <pc:docMk/>
            <pc:sldMk cId="3886075027" sldId="3749"/>
            <ac:graphicFrameMk id="28" creationId="{C4DD5C80-B669-4843-A929-CDFC263987C5}"/>
          </ac:graphicFrameMkLst>
        </pc:graphicFrameChg>
        <pc:picChg chg="add del mod">
          <ac:chgData name="손 진혁" userId="7a498907-e55f-4952-b47d-9ba49661f4fc" providerId="ADAL" clId="{FB5E63FE-335D-457C-9CA6-BF431DB15304}" dt="2021-12-19T10:55:26.442" v="3677" actId="478"/>
          <ac:picMkLst>
            <pc:docMk/>
            <pc:sldMk cId="3886075027" sldId="3749"/>
            <ac:picMk id="3" creationId="{2B5EFB5F-1E65-4D71-8445-60A195A23F23}"/>
          </ac:picMkLst>
        </pc:picChg>
      </pc:sldChg>
      <pc:sldChg chg="addSp delSp modSp add mod">
        <pc:chgData name="손 진혁" userId="7a498907-e55f-4952-b47d-9ba49661f4fc" providerId="ADAL" clId="{FB5E63FE-335D-457C-9CA6-BF431DB15304}" dt="2021-12-19T10:15:11.944" v="2336"/>
        <pc:sldMkLst>
          <pc:docMk/>
          <pc:sldMk cId="4287508506" sldId="3750"/>
        </pc:sldMkLst>
        <pc:spChg chg="del mod">
          <ac:chgData name="손 진혁" userId="7a498907-e55f-4952-b47d-9ba49661f4fc" providerId="ADAL" clId="{FB5E63FE-335D-457C-9CA6-BF431DB15304}" dt="2021-12-19T08:25:33.230" v="762" actId="478"/>
          <ac:spMkLst>
            <pc:docMk/>
            <pc:sldMk cId="4287508506" sldId="3750"/>
            <ac:spMk id="44" creationId="{F2B74928-5CA8-4D04-BEDD-F9D59A2A35C4}"/>
          </ac:spMkLst>
        </pc:spChg>
        <pc:spChg chg="del">
          <ac:chgData name="손 진혁" userId="7a498907-e55f-4952-b47d-9ba49661f4fc" providerId="ADAL" clId="{FB5E63FE-335D-457C-9CA6-BF431DB15304}" dt="2021-12-19T08:25:36.401" v="764" actId="478"/>
          <ac:spMkLst>
            <pc:docMk/>
            <pc:sldMk cId="4287508506" sldId="3750"/>
            <ac:spMk id="46" creationId="{44414569-EAB3-4868-8D60-BD5C982A28A2}"/>
          </ac:spMkLst>
        </pc:spChg>
        <pc:spChg chg="add mod">
          <ac:chgData name="손 진혁" userId="7a498907-e55f-4952-b47d-9ba49661f4fc" providerId="ADAL" clId="{FB5E63FE-335D-457C-9CA6-BF431DB15304}" dt="2021-12-19T08:41:36.515" v="1299" actId="6549"/>
          <ac:spMkLst>
            <pc:docMk/>
            <pc:sldMk cId="4287508506" sldId="3750"/>
            <ac:spMk id="48" creationId="{E0BF5243-42FE-4FEC-94ED-3A05D8AB88F8}"/>
          </ac:spMkLst>
        </pc:spChg>
        <pc:spChg chg="add mod">
          <ac:chgData name="손 진혁" userId="7a498907-e55f-4952-b47d-9ba49661f4fc" providerId="ADAL" clId="{FB5E63FE-335D-457C-9CA6-BF431DB15304}" dt="2021-12-19T08:41:13.840" v="1269"/>
          <ac:spMkLst>
            <pc:docMk/>
            <pc:sldMk cId="4287508506" sldId="3750"/>
            <ac:spMk id="49" creationId="{DCD049B8-3353-4396-A199-E580166D9728}"/>
          </ac:spMkLst>
        </pc:spChg>
        <pc:spChg chg="add mod">
          <ac:chgData name="손 진혁" userId="7a498907-e55f-4952-b47d-9ba49661f4fc" providerId="ADAL" clId="{FB5E63FE-335D-457C-9CA6-BF431DB15304}" dt="2021-12-19T08:41:20.128" v="1278"/>
          <ac:spMkLst>
            <pc:docMk/>
            <pc:sldMk cId="4287508506" sldId="3750"/>
            <ac:spMk id="50" creationId="{BC8115B5-96E1-43A7-AFF4-C3195DB21EED}"/>
          </ac:spMkLst>
        </pc:spChg>
        <pc:spChg chg="add del mod">
          <ac:chgData name="손 진혁" userId="7a498907-e55f-4952-b47d-9ba49661f4fc" providerId="ADAL" clId="{FB5E63FE-335D-457C-9CA6-BF431DB15304}" dt="2021-12-19T09:59:34.034" v="1602"/>
          <ac:spMkLst>
            <pc:docMk/>
            <pc:sldMk cId="4287508506" sldId="3750"/>
            <ac:spMk id="51" creationId="{B3D729C7-CD48-407C-B54A-E2C7A4EE9C06}"/>
          </ac:spMkLst>
        </pc:spChg>
        <pc:spChg chg="add mod">
          <ac:chgData name="손 진혁" userId="7a498907-e55f-4952-b47d-9ba49661f4fc" providerId="ADAL" clId="{FB5E63FE-335D-457C-9CA6-BF431DB15304}" dt="2021-12-19T10:15:11.944" v="2336"/>
          <ac:spMkLst>
            <pc:docMk/>
            <pc:sldMk cId="4287508506" sldId="3750"/>
            <ac:spMk id="52" creationId="{8DD1A941-D0A1-482D-9AE8-35E5733530C1}"/>
          </ac:spMkLst>
        </pc:spChg>
        <pc:spChg chg="add del mod">
          <ac:chgData name="손 진혁" userId="7a498907-e55f-4952-b47d-9ba49661f4fc" providerId="ADAL" clId="{FB5E63FE-335D-457C-9CA6-BF431DB15304}" dt="2021-12-19T10:01:02.633" v="1687" actId="478"/>
          <ac:spMkLst>
            <pc:docMk/>
            <pc:sldMk cId="4287508506" sldId="3750"/>
            <ac:spMk id="53" creationId="{0D80E50E-A13C-441D-A012-2F448BEBCA45}"/>
          </ac:spMkLst>
        </pc:spChg>
        <pc:spChg chg="del">
          <ac:chgData name="손 진혁" userId="7a498907-e55f-4952-b47d-9ba49661f4fc" providerId="ADAL" clId="{FB5E63FE-335D-457C-9CA6-BF431DB15304}" dt="2021-12-19T08:40:55.600" v="1242" actId="478"/>
          <ac:spMkLst>
            <pc:docMk/>
            <pc:sldMk cId="4287508506" sldId="3750"/>
            <ac:spMk id="55" creationId="{18A66969-ED7A-4F6E-BF7B-DFB059E50CC0}"/>
          </ac:spMkLst>
        </pc:spChg>
        <pc:spChg chg="del">
          <ac:chgData name="손 진혁" userId="7a498907-e55f-4952-b47d-9ba49661f4fc" providerId="ADAL" clId="{FB5E63FE-335D-457C-9CA6-BF431DB15304}" dt="2021-12-19T08:40:55.600" v="1242" actId="478"/>
          <ac:spMkLst>
            <pc:docMk/>
            <pc:sldMk cId="4287508506" sldId="3750"/>
            <ac:spMk id="56" creationId="{A444EA32-A3A2-4325-9CDC-01F99D61E3B0}"/>
          </ac:spMkLst>
        </pc:spChg>
        <pc:spChg chg="mod">
          <ac:chgData name="손 진혁" userId="7a498907-e55f-4952-b47d-9ba49661f4fc" providerId="ADAL" clId="{FB5E63FE-335D-457C-9CA6-BF431DB15304}" dt="2021-12-19T08:40:58.127" v="1243" actId="1076"/>
          <ac:spMkLst>
            <pc:docMk/>
            <pc:sldMk cId="4287508506" sldId="3750"/>
            <ac:spMk id="57" creationId="{F398CDA8-882C-4118-AC6E-224CDAB4617C}"/>
          </ac:spMkLst>
        </pc:spChg>
        <pc:spChg chg="add mod">
          <ac:chgData name="손 진혁" userId="7a498907-e55f-4952-b47d-9ba49661f4fc" providerId="ADAL" clId="{FB5E63FE-335D-457C-9CA6-BF431DB15304}" dt="2021-12-19T10:08:54.215" v="2017" actId="1076"/>
          <ac:spMkLst>
            <pc:docMk/>
            <pc:sldMk cId="4287508506" sldId="3750"/>
            <ac:spMk id="61" creationId="{E2223875-4A0D-47B9-8584-CB4C60E02EE4}"/>
          </ac:spMkLst>
        </pc:spChg>
        <pc:spChg chg="del">
          <ac:chgData name="손 진혁" userId="7a498907-e55f-4952-b47d-9ba49661f4fc" providerId="ADAL" clId="{FB5E63FE-335D-457C-9CA6-BF431DB15304}" dt="2021-12-19T08:25:37.611" v="765" actId="478"/>
          <ac:spMkLst>
            <pc:docMk/>
            <pc:sldMk cId="4287508506" sldId="3750"/>
            <ac:spMk id="63" creationId="{EF134826-16F8-4F1A-B12D-7471E0BB8F11}"/>
          </ac:spMkLst>
        </pc:spChg>
        <pc:spChg chg="del">
          <ac:chgData name="손 진혁" userId="7a498907-e55f-4952-b47d-9ba49661f4fc" providerId="ADAL" clId="{FB5E63FE-335D-457C-9CA6-BF431DB15304}" dt="2021-12-19T08:25:37.611" v="765" actId="478"/>
          <ac:spMkLst>
            <pc:docMk/>
            <pc:sldMk cId="4287508506" sldId="3750"/>
            <ac:spMk id="64" creationId="{3814ECC8-324C-4FF2-8264-27CE3E1DC100}"/>
          </ac:spMkLst>
        </pc:spChg>
        <pc:spChg chg="del">
          <ac:chgData name="손 진혁" userId="7a498907-e55f-4952-b47d-9ba49661f4fc" providerId="ADAL" clId="{FB5E63FE-335D-457C-9CA6-BF431DB15304}" dt="2021-12-19T08:25:37.611" v="765" actId="478"/>
          <ac:spMkLst>
            <pc:docMk/>
            <pc:sldMk cId="4287508506" sldId="3750"/>
            <ac:spMk id="65" creationId="{4F611858-EAEA-4240-8542-F0EFF2369C2C}"/>
          </ac:spMkLst>
        </pc:spChg>
        <pc:spChg chg="add mod">
          <ac:chgData name="손 진혁" userId="7a498907-e55f-4952-b47d-9ba49661f4fc" providerId="ADAL" clId="{FB5E63FE-335D-457C-9CA6-BF431DB15304}" dt="2021-12-19T10:08:54.215" v="2017" actId="1076"/>
          <ac:spMkLst>
            <pc:docMk/>
            <pc:sldMk cId="4287508506" sldId="3750"/>
            <ac:spMk id="66" creationId="{4831C505-8296-42D6-BC67-16E0863EA463}"/>
          </ac:spMkLst>
        </pc:spChg>
        <pc:spChg chg="add mod">
          <ac:chgData name="손 진혁" userId="7a498907-e55f-4952-b47d-9ba49661f4fc" providerId="ADAL" clId="{FB5E63FE-335D-457C-9CA6-BF431DB15304}" dt="2021-12-19T10:08:54.215" v="2017" actId="1076"/>
          <ac:spMkLst>
            <pc:docMk/>
            <pc:sldMk cId="4287508506" sldId="3750"/>
            <ac:spMk id="67" creationId="{EB070D8A-0120-4587-8822-89C9D5668D9A}"/>
          </ac:spMkLst>
        </pc:spChg>
        <pc:graphicFrameChg chg="del">
          <ac:chgData name="손 진혁" userId="7a498907-e55f-4952-b47d-9ba49661f4fc" providerId="ADAL" clId="{FB5E63FE-335D-457C-9CA6-BF431DB15304}" dt="2021-12-19T08:25:34.850" v="763" actId="478"/>
          <ac:graphicFrameMkLst>
            <pc:docMk/>
            <pc:sldMk cId="4287508506" sldId="3750"/>
            <ac:graphicFrameMk id="45" creationId="{5EB4F1CB-C543-494A-A9EB-17CE69E49982}"/>
          </ac:graphicFrameMkLst>
        </pc:graphicFrameChg>
        <pc:graphicFrameChg chg="add mod modGraphic">
          <ac:chgData name="손 진혁" userId="7a498907-e55f-4952-b47d-9ba49661f4fc" providerId="ADAL" clId="{FB5E63FE-335D-457C-9CA6-BF431DB15304}" dt="2021-12-19T10:14:15.713" v="2243"/>
          <ac:graphicFrameMkLst>
            <pc:docMk/>
            <pc:sldMk cId="4287508506" sldId="3750"/>
            <ac:graphicFrameMk id="47" creationId="{2EA34D6D-698B-4714-87AE-EAF6451533ED}"/>
          </ac:graphicFrameMkLst>
        </pc:graphicFrameChg>
        <pc:graphicFrameChg chg="del">
          <ac:chgData name="손 진혁" userId="7a498907-e55f-4952-b47d-9ba49661f4fc" providerId="ADAL" clId="{FB5E63FE-335D-457C-9CA6-BF431DB15304}" dt="2021-12-19T08:25:37.611" v="765" actId="478"/>
          <ac:graphicFrameMkLst>
            <pc:docMk/>
            <pc:sldMk cId="4287508506" sldId="3750"/>
            <ac:graphicFrameMk id="62" creationId="{9D2DE1AA-9556-426E-AFDB-FA7BEF4C2D09}"/>
          </ac:graphicFrameMkLst>
        </pc:graphicFrameChg>
      </pc:sldChg>
      <pc:sldChg chg="addSp delSp modSp add mod">
        <pc:chgData name="손 진혁" userId="7a498907-e55f-4952-b47d-9ba49661f4fc" providerId="ADAL" clId="{FB5E63FE-335D-457C-9CA6-BF431DB15304}" dt="2021-12-19T10:15:04.758" v="2304"/>
        <pc:sldMkLst>
          <pc:docMk/>
          <pc:sldMk cId="3295404923" sldId="3751"/>
        </pc:sldMkLst>
        <pc:spChg chg="add mod">
          <ac:chgData name="손 진혁" userId="7a498907-e55f-4952-b47d-9ba49661f4fc" providerId="ADAL" clId="{FB5E63FE-335D-457C-9CA6-BF431DB15304}" dt="2021-12-19T08:42:00.984" v="1302"/>
          <ac:spMkLst>
            <pc:docMk/>
            <pc:sldMk cId="3295404923" sldId="3751"/>
            <ac:spMk id="30" creationId="{8DD73765-2355-4C2B-B6C6-465C28973E9E}"/>
          </ac:spMkLst>
        </pc:spChg>
        <pc:spChg chg="add mod">
          <ac:chgData name="손 진혁" userId="7a498907-e55f-4952-b47d-9ba49661f4fc" providerId="ADAL" clId="{FB5E63FE-335D-457C-9CA6-BF431DB15304}" dt="2021-12-19T08:42:00.984" v="1302"/>
          <ac:spMkLst>
            <pc:docMk/>
            <pc:sldMk cId="3295404923" sldId="3751"/>
            <ac:spMk id="44" creationId="{E131EA5C-CDE1-4B10-96C9-75241B5F6EEF}"/>
          </ac:spMkLst>
        </pc:spChg>
        <pc:spChg chg="add mod">
          <ac:chgData name="손 진혁" userId="7a498907-e55f-4952-b47d-9ba49661f4fc" providerId="ADAL" clId="{FB5E63FE-335D-457C-9CA6-BF431DB15304}" dt="2021-12-19T08:42:00.984" v="1302"/>
          <ac:spMkLst>
            <pc:docMk/>
            <pc:sldMk cId="3295404923" sldId="3751"/>
            <ac:spMk id="45" creationId="{477EDD0C-9446-440D-8758-DB66AD235C6F}"/>
          </ac:spMkLst>
        </pc:spChg>
        <pc:spChg chg="add mod">
          <ac:chgData name="손 진혁" userId="7a498907-e55f-4952-b47d-9ba49661f4fc" providerId="ADAL" clId="{FB5E63FE-335D-457C-9CA6-BF431DB15304}" dt="2021-12-19T08:42:00.984" v="1302"/>
          <ac:spMkLst>
            <pc:docMk/>
            <pc:sldMk cId="3295404923" sldId="3751"/>
            <ac:spMk id="46" creationId="{857F49D3-BCE2-413A-85E2-41D3F11AAF75}"/>
          </ac:spMkLst>
        </pc:spChg>
        <pc:spChg chg="del mod">
          <ac:chgData name="손 진혁" userId="7a498907-e55f-4952-b47d-9ba49661f4fc" providerId="ADAL" clId="{FB5E63FE-335D-457C-9CA6-BF431DB15304}" dt="2021-12-19T10:14:43.646" v="2275" actId="478"/>
          <ac:spMkLst>
            <pc:docMk/>
            <pc:sldMk cId="3295404923" sldId="3751"/>
            <ac:spMk id="48" creationId="{E0BF5243-42FE-4FEC-94ED-3A05D8AB88F8}"/>
          </ac:spMkLst>
        </pc:spChg>
        <pc:spChg chg="mod">
          <ac:chgData name="손 진혁" userId="7a498907-e55f-4952-b47d-9ba49661f4fc" providerId="ADAL" clId="{FB5E63FE-335D-457C-9CA6-BF431DB15304}" dt="2021-12-19T08:42:03.770" v="1303" actId="113"/>
          <ac:spMkLst>
            <pc:docMk/>
            <pc:sldMk cId="3295404923" sldId="3751"/>
            <ac:spMk id="49" creationId="{DCD049B8-3353-4396-A199-E580166D9728}"/>
          </ac:spMkLst>
        </pc:spChg>
        <pc:spChg chg="mod">
          <ac:chgData name="손 진혁" userId="7a498907-e55f-4952-b47d-9ba49661f4fc" providerId="ADAL" clId="{FB5E63FE-335D-457C-9CA6-BF431DB15304}" dt="2021-12-19T08:42:05.529" v="1304" actId="113"/>
          <ac:spMkLst>
            <pc:docMk/>
            <pc:sldMk cId="3295404923" sldId="3751"/>
            <ac:spMk id="50" creationId="{BC8115B5-96E1-43A7-AFF4-C3195DB21EED}"/>
          </ac:spMkLst>
        </pc:spChg>
        <pc:spChg chg="add mod">
          <ac:chgData name="손 진혁" userId="7a498907-e55f-4952-b47d-9ba49661f4fc" providerId="ADAL" clId="{FB5E63FE-335D-457C-9CA6-BF431DB15304}" dt="2021-12-19T08:42:00.984" v="1302"/>
          <ac:spMkLst>
            <pc:docMk/>
            <pc:sldMk cId="3295404923" sldId="3751"/>
            <ac:spMk id="51" creationId="{2B0E995E-87C1-4770-A84C-F18F5B5C91FE}"/>
          </ac:spMkLst>
        </pc:spChg>
        <pc:spChg chg="add mod">
          <ac:chgData name="손 진혁" userId="7a498907-e55f-4952-b47d-9ba49661f4fc" providerId="ADAL" clId="{FB5E63FE-335D-457C-9CA6-BF431DB15304}" dt="2021-12-19T08:42:00.984" v="1302"/>
          <ac:spMkLst>
            <pc:docMk/>
            <pc:sldMk cId="3295404923" sldId="3751"/>
            <ac:spMk id="52" creationId="{6E5E1ED4-CDF8-491D-8943-D4D055ECD869}"/>
          </ac:spMkLst>
        </pc:spChg>
        <pc:spChg chg="add mod">
          <ac:chgData name="손 진혁" userId="7a498907-e55f-4952-b47d-9ba49661f4fc" providerId="ADAL" clId="{FB5E63FE-335D-457C-9CA6-BF431DB15304}" dt="2021-12-19T10:14:41.782" v="2274" actId="1076"/>
          <ac:spMkLst>
            <pc:docMk/>
            <pc:sldMk cId="3295404923" sldId="3751"/>
            <ac:spMk id="53" creationId="{EA19ECD2-CD21-44B3-A1EB-8527AD8E6159}"/>
          </ac:spMkLst>
        </pc:spChg>
        <pc:spChg chg="add mod">
          <ac:chgData name="손 진혁" userId="7a498907-e55f-4952-b47d-9ba49661f4fc" providerId="ADAL" clId="{FB5E63FE-335D-457C-9CA6-BF431DB15304}" dt="2021-12-19T10:15:04.758" v="2304"/>
          <ac:spMkLst>
            <pc:docMk/>
            <pc:sldMk cId="3295404923" sldId="3751"/>
            <ac:spMk id="55" creationId="{64DB8EF5-C94E-47D0-8411-5D03823F32A3}"/>
          </ac:spMkLst>
        </pc:spChg>
        <pc:graphicFrameChg chg="add mod">
          <ac:chgData name="손 진혁" userId="7a498907-e55f-4952-b47d-9ba49661f4fc" providerId="ADAL" clId="{FB5E63FE-335D-457C-9CA6-BF431DB15304}" dt="2021-12-19T08:42:00.984" v="1302"/>
          <ac:graphicFrameMkLst>
            <pc:docMk/>
            <pc:sldMk cId="3295404923" sldId="3751"/>
            <ac:graphicFrameMk id="29" creationId="{ED737C0C-2138-48F5-B998-913AE82AB3C1}"/>
          </ac:graphicFrameMkLst>
        </pc:graphicFrameChg>
        <pc:graphicFrameChg chg="del">
          <ac:chgData name="손 진혁" userId="7a498907-e55f-4952-b47d-9ba49661f4fc" providerId="ADAL" clId="{FB5E63FE-335D-457C-9CA6-BF431DB15304}" dt="2021-12-19T08:42:00.761" v="1301" actId="478"/>
          <ac:graphicFrameMkLst>
            <pc:docMk/>
            <pc:sldMk cId="3295404923" sldId="3751"/>
            <ac:graphicFrameMk id="47" creationId="{2EA34D6D-698B-4714-87AE-EAF6451533ED}"/>
          </ac:graphicFrameMkLst>
        </pc:graphicFrameChg>
      </pc:sldChg>
      <pc:sldChg chg="addSp delSp modSp add mod">
        <pc:chgData name="손 진혁" userId="7a498907-e55f-4952-b47d-9ba49661f4fc" providerId="ADAL" clId="{FB5E63FE-335D-457C-9CA6-BF431DB15304}" dt="2021-12-19T12:30:48.266" v="4040" actId="113"/>
        <pc:sldMkLst>
          <pc:docMk/>
          <pc:sldMk cId="2150189973" sldId="3752"/>
        </pc:sldMkLst>
        <pc:spChg chg="mod">
          <ac:chgData name="손 진혁" userId="7a498907-e55f-4952-b47d-9ba49661f4fc" providerId="ADAL" clId="{FB5E63FE-335D-457C-9CA6-BF431DB15304}" dt="2021-12-19T10:15:43.602" v="2345" actId="1076"/>
          <ac:spMkLst>
            <pc:docMk/>
            <pc:sldMk cId="2150189973" sldId="3752"/>
            <ac:spMk id="14" creationId="{A86506F6-7CE0-49D3-9EF1-834A5B93E10B}"/>
          </ac:spMkLst>
        </pc:spChg>
        <pc:spChg chg="add mod">
          <ac:chgData name="손 진혁" userId="7a498907-e55f-4952-b47d-9ba49661f4fc" providerId="ADAL" clId="{FB5E63FE-335D-457C-9CA6-BF431DB15304}" dt="2021-12-19T12:30:45.874" v="4039" actId="113"/>
          <ac:spMkLst>
            <pc:docMk/>
            <pc:sldMk cId="2150189973" sldId="3752"/>
            <ac:spMk id="47" creationId="{456B4864-06D6-4D34-AF0F-91A85946B2DE}"/>
          </ac:spMkLst>
        </pc:spChg>
        <pc:spChg chg="add mod">
          <ac:chgData name="손 진혁" userId="7a498907-e55f-4952-b47d-9ba49661f4fc" providerId="ADAL" clId="{FB5E63FE-335D-457C-9CA6-BF431DB15304}" dt="2021-12-19T12:30:48.266" v="4040" actId="113"/>
          <ac:spMkLst>
            <pc:docMk/>
            <pc:sldMk cId="2150189973" sldId="3752"/>
            <ac:spMk id="48" creationId="{52B71563-DE6F-4D13-80AD-06F220B2F5A5}"/>
          </ac:spMkLst>
        </pc:spChg>
        <pc:spChg chg="del">
          <ac:chgData name="손 진혁" userId="7a498907-e55f-4952-b47d-9ba49661f4fc" providerId="ADAL" clId="{FB5E63FE-335D-457C-9CA6-BF431DB15304}" dt="2021-12-19T10:15:21.536" v="2338" actId="478"/>
          <ac:spMkLst>
            <pc:docMk/>
            <pc:sldMk cId="2150189973" sldId="3752"/>
            <ac:spMk id="49" creationId="{DCD049B8-3353-4396-A199-E580166D9728}"/>
          </ac:spMkLst>
        </pc:spChg>
        <pc:spChg chg="del">
          <ac:chgData name="손 진혁" userId="7a498907-e55f-4952-b47d-9ba49661f4fc" providerId="ADAL" clId="{FB5E63FE-335D-457C-9CA6-BF431DB15304}" dt="2021-12-19T10:15:21.536" v="2338" actId="478"/>
          <ac:spMkLst>
            <pc:docMk/>
            <pc:sldMk cId="2150189973" sldId="3752"/>
            <ac:spMk id="50" creationId="{BC8115B5-96E1-43A7-AFF4-C3195DB21EED}"/>
          </ac:spMkLst>
        </pc:spChg>
        <pc:spChg chg="del mod">
          <ac:chgData name="손 진혁" userId="7a498907-e55f-4952-b47d-9ba49661f4fc" providerId="ADAL" clId="{FB5E63FE-335D-457C-9CA6-BF431DB15304}" dt="2021-12-19T10:25:13.949" v="3198" actId="478"/>
          <ac:spMkLst>
            <pc:docMk/>
            <pc:sldMk cId="2150189973" sldId="3752"/>
            <ac:spMk id="55" creationId="{64DB8EF5-C94E-47D0-8411-5D03823F32A3}"/>
          </ac:spMkLst>
        </pc:spChg>
        <pc:spChg chg="add mod">
          <ac:chgData name="손 진혁" userId="7a498907-e55f-4952-b47d-9ba49661f4fc" providerId="ADAL" clId="{FB5E63FE-335D-457C-9CA6-BF431DB15304}" dt="2021-12-19T10:25:19.903" v="3211"/>
          <ac:spMkLst>
            <pc:docMk/>
            <pc:sldMk cId="2150189973" sldId="3752"/>
            <ac:spMk id="56" creationId="{103B809F-5E57-4FC7-B6D6-E0D538C671FC}"/>
          </ac:spMkLst>
        </pc:spChg>
        <pc:spChg chg="mod">
          <ac:chgData name="손 진혁" userId="7a498907-e55f-4952-b47d-9ba49661f4fc" providerId="ADAL" clId="{FB5E63FE-335D-457C-9CA6-BF431DB15304}" dt="2021-12-19T10:19:54.233" v="2560"/>
          <ac:spMkLst>
            <pc:docMk/>
            <pc:sldMk cId="2150189973" sldId="3752"/>
            <ac:spMk id="58" creationId="{F3D984E4-3EAD-4E08-860B-5A463893D8EB}"/>
          </ac:spMkLst>
        </pc:spChg>
        <pc:spChg chg="mod">
          <ac:chgData name="손 진혁" userId="7a498907-e55f-4952-b47d-9ba49661f4fc" providerId="ADAL" clId="{FB5E63FE-335D-457C-9CA6-BF431DB15304}" dt="2021-12-19T10:16:56.908" v="2381" actId="1076"/>
          <ac:spMkLst>
            <pc:docMk/>
            <pc:sldMk cId="2150189973" sldId="3752"/>
            <ac:spMk id="59" creationId="{F0D78A81-A15A-4B04-B828-5AC109C0EC90}"/>
          </ac:spMkLst>
        </pc:spChg>
        <pc:spChg chg="mod">
          <ac:chgData name="손 진혁" userId="7a498907-e55f-4952-b47d-9ba49661f4fc" providerId="ADAL" clId="{FB5E63FE-335D-457C-9CA6-BF431DB15304}" dt="2021-12-19T10:16:56.908" v="2381" actId="1076"/>
          <ac:spMkLst>
            <pc:docMk/>
            <pc:sldMk cId="2150189973" sldId="3752"/>
            <ac:spMk id="60" creationId="{CA4AD9F8-34E7-4E8D-8690-3816559B901A}"/>
          </ac:spMkLst>
        </pc:spChg>
      </pc:sldChg>
      <pc:sldChg chg="addSp delSp modSp add mod ord">
        <pc:chgData name="손 진혁" userId="7a498907-e55f-4952-b47d-9ba49661f4fc" providerId="ADAL" clId="{FB5E63FE-335D-457C-9CA6-BF431DB15304}" dt="2021-12-19T10:25:06.220" v="3197" actId="1076"/>
        <pc:sldMkLst>
          <pc:docMk/>
          <pc:sldMk cId="294623449" sldId="3753"/>
        </pc:sldMkLst>
        <pc:spChg chg="del">
          <ac:chgData name="손 진혁" userId="7a498907-e55f-4952-b47d-9ba49661f4fc" providerId="ADAL" clId="{FB5E63FE-335D-457C-9CA6-BF431DB15304}" dt="2021-12-19T10:17:18.929" v="2410" actId="478"/>
          <ac:spMkLst>
            <pc:docMk/>
            <pc:sldMk cId="294623449" sldId="3753"/>
            <ac:spMk id="30" creationId="{8DD73765-2355-4C2B-B6C6-465C28973E9E}"/>
          </ac:spMkLst>
        </pc:spChg>
        <pc:spChg chg="del">
          <ac:chgData name="손 진혁" userId="7a498907-e55f-4952-b47d-9ba49661f4fc" providerId="ADAL" clId="{FB5E63FE-335D-457C-9CA6-BF431DB15304}" dt="2021-12-19T10:17:18.929" v="2410" actId="478"/>
          <ac:spMkLst>
            <pc:docMk/>
            <pc:sldMk cId="294623449" sldId="3753"/>
            <ac:spMk id="44" creationId="{E131EA5C-CDE1-4B10-96C9-75241B5F6EEF}"/>
          </ac:spMkLst>
        </pc:spChg>
        <pc:spChg chg="del">
          <ac:chgData name="손 진혁" userId="7a498907-e55f-4952-b47d-9ba49661f4fc" providerId="ADAL" clId="{FB5E63FE-335D-457C-9CA6-BF431DB15304}" dt="2021-12-19T10:17:18.929" v="2410" actId="478"/>
          <ac:spMkLst>
            <pc:docMk/>
            <pc:sldMk cId="294623449" sldId="3753"/>
            <ac:spMk id="45" creationId="{477EDD0C-9446-440D-8758-DB66AD235C6F}"/>
          </ac:spMkLst>
        </pc:spChg>
        <pc:spChg chg="del">
          <ac:chgData name="손 진혁" userId="7a498907-e55f-4952-b47d-9ba49661f4fc" providerId="ADAL" clId="{FB5E63FE-335D-457C-9CA6-BF431DB15304}" dt="2021-12-19T10:17:21.117" v="2411" actId="478"/>
          <ac:spMkLst>
            <pc:docMk/>
            <pc:sldMk cId="294623449" sldId="3753"/>
            <ac:spMk id="46" creationId="{857F49D3-BCE2-413A-85E2-41D3F11AAF75}"/>
          </ac:spMkLst>
        </pc:spChg>
        <pc:spChg chg="mod">
          <ac:chgData name="손 진혁" userId="7a498907-e55f-4952-b47d-9ba49661f4fc" providerId="ADAL" clId="{FB5E63FE-335D-457C-9CA6-BF431DB15304}" dt="2021-12-19T10:19:18.777" v="2518"/>
          <ac:spMkLst>
            <pc:docMk/>
            <pc:sldMk cId="294623449" sldId="3753"/>
            <ac:spMk id="47" creationId="{456B4864-06D6-4D34-AF0F-91A85946B2DE}"/>
          </ac:spMkLst>
        </pc:spChg>
        <pc:spChg chg="mod">
          <ac:chgData name="손 진혁" userId="7a498907-e55f-4952-b47d-9ba49661f4fc" providerId="ADAL" clId="{FB5E63FE-335D-457C-9CA6-BF431DB15304}" dt="2021-12-19T10:19:21.635" v="2526"/>
          <ac:spMkLst>
            <pc:docMk/>
            <pc:sldMk cId="294623449" sldId="3753"/>
            <ac:spMk id="48" creationId="{52B71563-DE6F-4D13-80AD-06F220B2F5A5}"/>
          </ac:spMkLst>
        </pc:spChg>
        <pc:spChg chg="add mod">
          <ac:chgData name="손 진혁" userId="7a498907-e55f-4952-b47d-9ba49661f4fc" providerId="ADAL" clId="{FB5E63FE-335D-457C-9CA6-BF431DB15304}" dt="2021-12-19T10:19:11.448" v="2502"/>
          <ac:spMkLst>
            <pc:docMk/>
            <pc:sldMk cId="294623449" sldId="3753"/>
            <ac:spMk id="50" creationId="{16E8912B-E039-48A8-835B-6FAB67A8E041}"/>
          </ac:spMkLst>
        </pc:spChg>
        <pc:spChg chg="del">
          <ac:chgData name="손 진혁" userId="7a498907-e55f-4952-b47d-9ba49661f4fc" providerId="ADAL" clId="{FB5E63FE-335D-457C-9CA6-BF431DB15304}" dt="2021-12-19T10:17:21.117" v="2411" actId="478"/>
          <ac:spMkLst>
            <pc:docMk/>
            <pc:sldMk cId="294623449" sldId="3753"/>
            <ac:spMk id="51" creationId="{2B0E995E-87C1-4770-A84C-F18F5B5C91FE}"/>
          </ac:spMkLst>
        </pc:spChg>
        <pc:spChg chg="del">
          <ac:chgData name="손 진혁" userId="7a498907-e55f-4952-b47d-9ba49661f4fc" providerId="ADAL" clId="{FB5E63FE-335D-457C-9CA6-BF431DB15304}" dt="2021-12-19T10:17:21.117" v="2411" actId="478"/>
          <ac:spMkLst>
            <pc:docMk/>
            <pc:sldMk cId="294623449" sldId="3753"/>
            <ac:spMk id="52" creationId="{6E5E1ED4-CDF8-491D-8943-D4D055ECD869}"/>
          </ac:spMkLst>
        </pc:spChg>
        <pc:spChg chg="del">
          <ac:chgData name="손 진혁" userId="7a498907-e55f-4952-b47d-9ba49661f4fc" providerId="ADAL" clId="{FB5E63FE-335D-457C-9CA6-BF431DB15304}" dt="2021-12-19T10:17:18.929" v="2410" actId="478"/>
          <ac:spMkLst>
            <pc:docMk/>
            <pc:sldMk cId="294623449" sldId="3753"/>
            <ac:spMk id="53" creationId="{EA19ECD2-CD21-44B3-A1EB-8527AD8E6159}"/>
          </ac:spMkLst>
        </pc:spChg>
        <pc:spChg chg="del">
          <ac:chgData name="손 진혁" userId="7a498907-e55f-4952-b47d-9ba49661f4fc" providerId="ADAL" clId="{FB5E63FE-335D-457C-9CA6-BF431DB15304}" dt="2021-12-19T10:17:18.929" v="2410" actId="478"/>
          <ac:spMkLst>
            <pc:docMk/>
            <pc:sldMk cId="294623449" sldId="3753"/>
            <ac:spMk id="55" creationId="{64DB8EF5-C94E-47D0-8411-5D03823F32A3}"/>
          </ac:spMkLst>
        </pc:spChg>
        <pc:spChg chg="add mod">
          <ac:chgData name="손 진혁" userId="7a498907-e55f-4952-b47d-9ba49661f4fc" providerId="ADAL" clId="{FB5E63FE-335D-457C-9CA6-BF431DB15304}" dt="2021-12-19T10:24:04.653" v="3114" actId="1076"/>
          <ac:spMkLst>
            <pc:docMk/>
            <pc:sldMk cId="294623449" sldId="3753"/>
            <ac:spMk id="56" creationId="{4C34A9DD-F1EF-470F-BE65-60B7296B4C3F}"/>
          </ac:spMkLst>
        </pc:spChg>
        <pc:spChg chg="mod">
          <ac:chgData name="손 진혁" userId="7a498907-e55f-4952-b47d-9ba49661f4fc" providerId="ADAL" clId="{FB5E63FE-335D-457C-9CA6-BF431DB15304}" dt="2021-12-19T10:19:13.993" v="2510"/>
          <ac:spMkLst>
            <pc:docMk/>
            <pc:sldMk cId="294623449" sldId="3753"/>
            <ac:spMk id="58" creationId="{F3D984E4-3EAD-4E08-860B-5A463893D8EB}"/>
          </ac:spMkLst>
        </pc:spChg>
        <pc:spChg chg="add mod">
          <ac:chgData name="손 진혁" userId="7a498907-e55f-4952-b47d-9ba49661f4fc" providerId="ADAL" clId="{FB5E63FE-335D-457C-9CA6-BF431DB15304}" dt="2021-12-19T10:24:04.653" v="3114" actId="1076"/>
          <ac:spMkLst>
            <pc:docMk/>
            <pc:sldMk cId="294623449" sldId="3753"/>
            <ac:spMk id="61" creationId="{BFC0E065-0603-499E-9BC2-08321323BD55}"/>
          </ac:spMkLst>
        </pc:spChg>
        <pc:spChg chg="add mod">
          <ac:chgData name="손 진혁" userId="7a498907-e55f-4952-b47d-9ba49661f4fc" providerId="ADAL" clId="{FB5E63FE-335D-457C-9CA6-BF431DB15304}" dt="2021-12-19T10:24:04.653" v="3114" actId="1076"/>
          <ac:spMkLst>
            <pc:docMk/>
            <pc:sldMk cId="294623449" sldId="3753"/>
            <ac:spMk id="62" creationId="{C86DDB55-D75B-43C7-8169-4981A6B123EE}"/>
          </ac:spMkLst>
        </pc:spChg>
        <pc:spChg chg="add mod">
          <ac:chgData name="손 진혁" userId="7a498907-e55f-4952-b47d-9ba49661f4fc" providerId="ADAL" clId="{FB5E63FE-335D-457C-9CA6-BF431DB15304}" dt="2021-12-19T10:25:06.220" v="3197" actId="1076"/>
          <ac:spMkLst>
            <pc:docMk/>
            <pc:sldMk cId="294623449" sldId="3753"/>
            <ac:spMk id="63" creationId="{D91ADAB1-9A42-49EC-9A44-C4CEEB7793C2}"/>
          </ac:spMkLst>
        </pc:spChg>
        <pc:graphicFrameChg chg="del">
          <ac:chgData name="손 진혁" userId="7a498907-e55f-4952-b47d-9ba49661f4fc" providerId="ADAL" clId="{FB5E63FE-335D-457C-9CA6-BF431DB15304}" dt="2021-12-19T10:17:18.929" v="2410" actId="478"/>
          <ac:graphicFrameMkLst>
            <pc:docMk/>
            <pc:sldMk cId="294623449" sldId="3753"/>
            <ac:graphicFrameMk id="29" creationId="{ED737C0C-2138-48F5-B998-913AE82AB3C1}"/>
          </ac:graphicFrameMkLst>
        </pc:graphicFrameChg>
        <pc:graphicFrameChg chg="add mod modGraphic">
          <ac:chgData name="손 진혁" userId="7a498907-e55f-4952-b47d-9ba49661f4fc" providerId="ADAL" clId="{FB5E63FE-335D-457C-9CA6-BF431DB15304}" dt="2021-12-19T10:25:00.862" v="3195" actId="6549"/>
          <ac:graphicFrameMkLst>
            <pc:docMk/>
            <pc:sldMk cId="294623449" sldId="3753"/>
            <ac:graphicFrameMk id="49" creationId="{2B8F3D12-3486-4CE5-A883-5B128B619E0B}"/>
          </ac:graphicFrameMkLst>
        </pc:graphicFrameChg>
      </pc:sldChg>
      <pc:sldChg chg="add del">
        <pc:chgData name="손 진혁" userId="7a498907-e55f-4952-b47d-9ba49661f4fc" providerId="ADAL" clId="{FB5E63FE-335D-457C-9CA6-BF431DB15304}" dt="2021-12-19T10:17:22.328" v="2413"/>
        <pc:sldMkLst>
          <pc:docMk/>
          <pc:sldMk cId="1546192996" sldId="3754"/>
        </pc:sldMkLst>
      </pc:sldChg>
      <pc:sldChg chg="addSp delSp modSp add mod">
        <pc:chgData name="손 진혁" userId="7a498907-e55f-4952-b47d-9ba49661f4fc" providerId="ADAL" clId="{FB5E63FE-335D-457C-9CA6-BF431DB15304}" dt="2021-12-19T10:43:41.394" v="3403"/>
        <pc:sldMkLst>
          <pc:docMk/>
          <pc:sldMk cId="2988822682" sldId="3754"/>
        </pc:sldMkLst>
        <pc:spChg chg="add mod">
          <ac:chgData name="손 진혁" userId="7a498907-e55f-4952-b47d-9ba49661f4fc" providerId="ADAL" clId="{FB5E63FE-335D-457C-9CA6-BF431DB15304}" dt="2021-12-19T10:26:51.252" v="3259" actId="1076"/>
          <ac:spMkLst>
            <pc:docMk/>
            <pc:sldMk cId="2988822682" sldId="3754"/>
            <ac:spMk id="44" creationId="{4348FD22-A061-4D97-8188-21056CB5C03A}"/>
          </ac:spMkLst>
        </pc:spChg>
        <pc:spChg chg="add mod">
          <ac:chgData name="손 진혁" userId="7a498907-e55f-4952-b47d-9ba49661f4fc" providerId="ADAL" clId="{FB5E63FE-335D-457C-9CA6-BF431DB15304}" dt="2021-12-19T10:26:51.252" v="3259" actId="1076"/>
          <ac:spMkLst>
            <pc:docMk/>
            <pc:sldMk cId="2988822682" sldId="3754"/>
            <ac:spMk id="45" creationId="{0CC9B62E-6F1A-442E-B608-468B2812BA75}"/>
          </ac:spMkLst>
        </pc:spChg>
        <pc:spChg chg="del">
          <ac:chgData name="손 진혁" userId="7a498907-e55f-4952-b47d-9ba49661f4fc" providerId="ADAL" clId="{FB5E63FE-335D-457C-9CA6-BF431DB15304}" dt="2021-12-19T10:26:19.251" v="3213" actId="21"/>
          <ac:spMkLst>
            <pc:docMk/>
            <pc:sldMk cId="2988822682" sldId="3754"/>
            <ac:spMk id="47" creationId="{456B4864-06D6-4D34-AF0F-91A85946B2DE}"/>
          </ac:spMkLst>
        </pc:spChg>
        <pc:spChg chg="del">
          <ac:chgData name="손 진혁" userId="7a498907-e55f-4952-b47d-9ba49661f4fc" providerId="ADAL" clId="{FB5E63FE-335D-457C-9CA6-BF431DB15304}" dt="2021-12-19T10:26:19.251" v="3213" actId="21"/>
          <ac:spMkLst>
            <pc:docMk/>
            <pc:sldMk cId="2988822682" sldId="3754"/>
            <ac:spMk id="48" creationId="{52B71563-DE6F-4D13-80AD-06F220B2F5A5}"/>
          </ac:spMkLst>
        </pc:spChg>
        <pc:spChg chg="mod">
          <ac:chgData name="손 진혁" userId="7a498907-e55f-4952-b47d-9ba49661f4fc" providerId="ADAL" clId="{FB5E63FE-335D-457C-9CA6-BF431DB15304}" dt="2021-12-19T10:38:41.704" v="3273"/>
          <ac:spMkLst>
            <pc:docMk/>
            <pc:sldMk cId="2988822682" sldId="3754"/>
            <ac:spMk id="50" creationId="{16E8912B-E039-48A8-835B-6FAB67A8E041}"/>
          </ac:spMkLst>
        </pc:spChg>
        <pc:spChg chg="mod">
          <ac:chgData name="손 진혁" userId="7a498907-e55f-4952-b47d-9ba49661f4fc" providerId="ADAL" clId="{FB5E63FE-335D-457C-9CA6-BF431DB15304}" dt="2021-12-19T10:26:23.035" v="3214" actId="1076"/>
          <ac:spMkLst>
            <pc:docMk/>
            <pc:sldMk cId="2988822682" sldId="3754"/>
            <ac:spMk id="59" creationId="{F0D78A81-A15A-4B04-B828-5AC109C0EC90}"/>
          </ac:spMkLst>
        </pc:spChg>
        <pc:spChg chg="mod">
          <ac:chgData name="손 진혁" userId="7a498907-e55f-4952-b47d-9ba49661f4fc" providerId="ADAL" clId="{FB5E63FE-335D-457C-9CA6-BF431DB15304}" dt="2021-12-19T10:26:30.892" v="3218" actId="1076"/>
          <ac:spMkLst>
            <pc:docMk/>
            <pc:sldMk cId="2988822682" sldId="3754"/>
            <ac:spMk id="60" creationId="{CA4AD9F8-34E7-4E8D-8690-3816559B901A}"/>
          </ac:spMkLst>
        </pc:spChg>
        <pc:spChg chg="mod">
          <ac:chgData name="손 진혁" userId="7a498907-e55f-4952-b47d-9ba49661f4fc" providerId="ADAL" clId="{FB5E63FE-335D-457C-9CA6-BF431DB15304}" dt="2021-12-19T10:42:39.454" v="3357" actId="20577"/>
          <ac:spMkLst>
            <pc:docMk/>
            <pc:sldMk cId="2988822682" sldId="3754"/>
            <ac:spMk id="63" creationId="{D91ADAB1-9A42-49EC-9A44-C4CEEB7793C2}"/>
          </ac:spMkLst>
        </pc:spChg>
        <pc:graphicFrameChg chg="mod modGraphic">
          <ac:chgData name="손 진혁" userId="7a498907-e55f-4952-b47d-9ba49661f4fc" providerId="ADAL" clId="{FB5E63FE-335D-457C-9CA6-BF431DB15304}" dt="2021-12-19T10:43:41.394" v="3403"/>
          <ac:graphicFrameMkLst>
            <pc:docMk/>
            <pc:sldMk cId="2988822682" sldId="3754"/>
            <ac:graphicFrameMk id="49" creationId="{2B8F3D12-3486-4CE5-A883-5B128B619E0B}"/>
          </ac:graphicFrameMkLst>
        </pc:graphicFrameChg>
      </pc:sldChg>
      <pc:sldChg chg="addSp delSp modSp add mod">
        <pc:chgData name="손 진혁" userId="7a498907-e55f-4952-b47d-9ba49661f4fc" providerId="ADAL" clId="{FB5E63FE-335D-457C-9CA6-BF431DB15304}" dt="2021-12-19T10:44:37.377" v="3486" actId="1076"/>
        <pc:sldMkLst>
          <pc:docMk/>
          <pc:sldMk cId="4270218379" sldId="3755"/>
        </pc:sldMkLst>
        <pc:spChg chg="del">
          <ac:chgData name="손 진혁" userId="7a498907-e55f-4952-b47d-9ba49661f4fc" providerId="ADAL" clId="{FB5E63FE-335D-457C-9CA6-BF431DB15304}" dt="2021-12-19T10:43:54.824" v="3405" actId="21"/>
          <ac:spMkLst>
            <pc:docMk/>
            <pc:sldMk cId="4270218379" sldId="3755"/>
            <ac:spMk id="44" creationId="{4348FD22-A061-4D97-8188-21056CB5C03A}"/>
          </ac:spMkLst>
        </pc:spChg>
        <pc:spChg chg="del">
          <ac:chgData name="손 진혁" userId="7a498907-e55f-4952-b47d-9ba49661f4fc" providerId="ADAL" clId="{FB5E63FE-335D-457C-9CA6-BF431DB15304}" dt="2021-12-19T10:43:54.824" v="3405" actId="21"/>
          <ac:spMkLst>
            <pc:docMk/>
            <pc:sldMk cId="4270218379" sldId="3755"/>
            <ac:spMk id="45" creationId="{0CC9B62E-6F1A-442E-B608-468B2812BA75}"/>
          </ac:spMkLst>
        </pc:spChg>
        <pc:spChg chg="add mod">
          <ac:chgData name="손 진혁" userId="7a498907-e55f-4952-b47d-9ba49661f4fc" providerId="ADAL" clId="{FB5E63FE-335D-457C-9CA6-BF431DB15304}" dt="2021-12-19T10:44:08.454" v="3416"/>
          <ac:spMkLst>
            <pc:docMk/>
            <pc:sldMk cId="4270218379" sldId="3755"/>
            <ac:spMk id="46" creationId="{4CB74258-F2BF-4566-861C-625962E6B86F}"/>
          </ac:spMkLst>
        </pc:spChg>
        <pc:spChg chg="add mod">
          <ac:chgData name="손 진혁" userId="7a498907-e55f-4952-b47d-9ba49661f4fc" providerId="ADAL" clId="{FB5E63FE-335D-457C-9CA6-BF431DB15304}" dt="2021-12-19T10:44:12.567" v="3424"/>
          <ac:spMkLst>
            <pc:docMk/>
            <pc:sldMk cId="4270218379" sldId="3755"/>
            <ac:spMk id="47" creationId="{6AD3A993-CC75-44A1-902D-C5AE02460573}"/>
          </ac:spMkLst>
        </pc:spChg>
        <pc:spChg chg="mod">
          <ac:chgData name="손 진혁" userId="7a498907-e55f-4952-b47d-9ba49661f4fc" providerId="ADAL" clId="{FB5E63FE-335D-457C-9CA6-BF431DB15304}" dt="2021-12-19T10:44:15.968" v="3432"/>
          <ac:spMkLst>
            <pc:docMk/>
            <pc:sldMk cId="4270218379" sldId="3755"/>
            <ac:spMk id="50" creationId="{16E8912B-E039-48A8-835B-6FAB67A8E041}"/>
          </ac:spMkLst>
        </pc:spChg>
        <pc:spChg chg="mod">
          <ac:chgData name="손 진혁" userId="7a498907-e55f-4952-b47d-9ba49661f4fc" providerId="ADAL" clId="{FB5E63FE-335D-457C-9CA6-BF431DB15304}" dt="2021-12-19T10:44:37.377" v="3486" actId="1076"/>
          <ac:spMkLst>
            <pc:docMk/>
            <pc:sldMk cId="4270218379" sldId="3755"/>
            <ac:spMk id="56" creationId="{4C34A9DD-F1EF-470F-BE65-60B7296B4C3F}"/>
          </ac:spMkLst>
        </pc:spChg>
        <pc:spChg chg="mod">
          <ac:chgData name="손 진혁" userId="7a498907-e55f-4952-b47d-9ba49661f4fc" providerId="ADAL" clId="{FB5E63FE-335D-457C-9CA6-BF431DB15304}" dt="2021-12-19T10:43:58.681" v="3406" actId="1076"/>
          <ac:spMkLst>
            <pc:docMk/>
            <pc:sldMk cId="4270218379" sldId="3755"/>
            <ac:spMk id="60" creationId="{CA4AD9F8-34E7-4E8D-8690-3816559B901A}"/>
          </ac:spMkLst>
        </pc:spChg>
        <pc:spChg chg="mod">
          <ac:chgData name="손 진혁" userId="7a498907-e55f-4952-b47d-9ba49661f4fc" providerId="ADAL" clId="{FB5E63FE-335D-457C-9CA6-BF431DB15304}" dt="2021-12-19T10:44:37.377" v="3486" actId="1076"/>
          <ac:spMkLst>
            <pc:docMk/>
            <pc:sldMk cId="4270218379" sldId="3755"/>
            <ac:spMk id="61" creationId="{BFC0E065-0603-499E-9BC2-08321323BD55}"/>
          </ac:spMkLst>
        </pc:spChg>
        <pc:spChg chg="mod">
          <ac:chgData name="손 진혁" userId="7a498907-e55f-4952-b47d-9ba49661f4fc" providerId="ADAL" clId="{FB5E63FE-335D-457C-9CA6-BF431DB15304}" dt="2021-12-19T10:44:37.377" v="3486" actId="1076"/>
          <ac:spMkLst>
            <pc:docMk/>
            <pc:sldMk cId="4270218379" sldId="3755"/>
            <ac:spMk id="62" creationId="{C86DDB55-D75B-43C7-8169-4981A6B123EE}"/>
          </ac:spMkLst>
        </pc:spChg>
        <pc:spChg chg="mod">
          <ac:chgData name="손 진혁" userId="7a498907-e55f-4952-b47d-9ba49661f4fc" providerId="ADAL" clId="{FB5E63FE-335D-457C-9CA6-BF431DB15304}" dt="2021-12-19T10:44:25.206" v="3465"/>
          <ac:spMkLst>
            <pc:docMk/>
            <pc:sldMk cId="4270218379" sldId="3755"/>
            <ac:spMk id="63" creationId="{D91ADAB1-9A42-49EC-9A44-C4CEEB7793C2}"/>
          </ac:spMkLst>
        </pc:spChg>
        <pc:graphicFrameChg chg="mod modGraphic">
          <ac:chgData name="손 진혁" userId="7a498907-e55f-4952-b47d-9ba49661f4fc" providerId="ADAL" clId="{FB5E63FE-335D-457C-9CA6-BF431DB15304}" dt="2021-12-19T10:44:33.287" v="3485"/>
          <ac:graphicFrameMkLst>
            <pc:docMk/>
            <pc:sldMk cId="4270218379" sldId="3755"/>
            <ac:graphicFrameMk id="49" creationId="{2B8F3D12-3486-4CE5-A883-5B128B619E0B}"/>
          </ac:graphicFrameMkLst>
        </pc:graphicFrameChg>
      </pc:sldChg>
      <pc:sldChg chg="addSp delSp modSp add mod">
        <pc:chgData name="손 진혁" userId="7a498907-e55f-4952-b47d-9ba49661f4fc" providerId="ADAL" clId="{FB5E63FE-335D-457C-9CA6-BF431DB15304}" dt="2021-12-19T11:17:17.490" v="3911"/>
        <pc:sldMkLst>
          <pc:docMk/>
          <pc:sldMk cId="1856586528" sldId="3756"/>
        </pc:sldMkLst>
        <pc:spChg chg="add mod">
          <ac:chgData name="손 진혁" userId="7a498907-e55f-4952-b47d-9ba49661f4fc" providerId="ADAL" clId="{FB5E63FE-335D-457C-9CA6-BF431DB15304}" dt="2021-12-19T11:16:55.040" v="3877" actId="1076"/>
          <ac:spMkLst>
            <pc:docMk/>
            <pc:sldMk cId="1856586528" sldId="3756"/>
            <ac:spMk id="30" creationId="{6131E04B-3B89-453E-8FBB-6AE54C7255BB}"/>
          </ac:spMkLst>
        </pc:spChg>
        <pc:spChg chg="add mod">
          <ac:chgData name="손 진혁" userId="7a498907-e55f-4952-b47d-9ba49661f4fc" providerId="ADAL" clId="{FB5E63FE-335D-457C-9CA6-BF431DB15304}" dt="2021-12-19T11:17:17.490" v="3911"/>
          <ac:spMkLst>
            <pc:docMk/>
            <pc:sldMk cId="1856586528" sldId="3756"/>
            <ac:spMk id="31" creationId="{FF77BBFE-DD37-4026-8B50-3B0CD2282713}"/>
          </ac:spMkLst>
        </pc:spChg>
        <pc:picChg chg="add mod">
          <ac:chgData name="손 진혁" userId="7a498907-e55f-4952-b47d-9ba49661f4fc" providerId="ADAL" clId="{FB5E63FE-335D-457C-9CA6-BF431DB15304}" dt="2021-12-19T11:14:37.072" v="3770" actId="1076"/>
          <ac:picMkLst>
            <pc:docMk/>
            <pc:sldMk cId="1856586528" sldId="3756"/>
            <ac:picMk id="3" creationId="{94046A9A-0A4F-471A-9EFD-7CAF130D2DA0}"/>
          </ac:picMkLst>
        </pc:picChg>
        <pc:picChg chg="del">
          <ac:chgData name="손 진혁" userId="7a498907-e55f-4952-b47d-9ba49661f4fc" providerId="ADAL" clId="{FB5E63FE-335D-457C-9CA6-BF431DB15304}" dt="2021-12-19T11:12:24.927" v="3753" actId="478"/>
          <ac:picMkLst>
            <pc:docMk/>
            <pc:sldMk cId="1856586528" sldId="3756"/>
            <ac:picMk id="5" creationId="{A0061080-0218-4E00-BD0F-DDAA81DB00D2}"/>
          </ac:picMkLst>
        </pc:picChg>
        <pc:picChg chg="add del">
          <ac:chgData name="손 진혁" userId="7a498907-e55f-4952-b47d-9ba49661f4fc" providerId="ADAL" clId="{FB5E63FE-335D-457C-9CA6-BF431DB15304}" dt="2021-12-19T11:12:56.556" v="3757" actId="21"/>
          <ac:picMkLst>
            <pc:docMk/>
            <pc:sldMk cId="1856586528" sldId="3756"/>
            <ac:picMk id="6" creationId="{A1AABC7C-D331-497B-8C37-960605907119}"/>
          </ac:picMkLst>
        </pc:picChg>
        <pc:picChg chg="del">
          <ac:chgData name="손 진혁" userId="7a498907-e55f-4952-b47d-9ba49661f4fc" providerId="ADAL" clId="{FB5E63FE-335D-457C-9CA6-BF431DB15304}" dt="2021-12-19T11:12:24.927" v="3753" actId="478"/>
          <ac:picMkLst>
            <pc:docMk/>
            <pc:sldMk cId="1856586528" sldId="3756"/>
            <ac:picMk id="7" creationId="{BF935BD6-1055-4D91-AC8E-2B18573ECA23}"/>
          </ac:picMkLst>
        </pc:picChg>
        <pc:picChg chg="add del mod">
          <ac:chgData name="손 진혁" userId="7a498907-e55f-4952-b47d-9ba49661f4fc" providerId="ADAL" clId="{FB5E63FE-335D-457C-9CA6-BF431DB15304}" dt="2021-12-19T11:12:58.626" v="3759"/>
          <ac:picMkLst>
            <pc:docMk/>
            <pc:sldMk cId="1856586528" sldId="3756"/>
            <ac:picMk id="27" creationId="{ECA94C3A-EF76-4134-9397-485A489F6EC5}"/>
          </ac:picMkLst>
        </pc:picChg>
        <pc:picChg chg="add mod">
          <ac:chgData name="손 진혁" userId="7a498907-e55f-4952-b47d-9ba49661f4fc" providerId="ADAL" clId="{FB5E63FE-335D-457C-9CA6-BF431DB15304}" dt="2021-12-19T11:16:56.456" v="3878" actId="1076"/>
          <ac:picMkLst>
            <pc:docMk/>
            <pc:sldMk cId="1856586528" sldId="3756"/>
            <ac:picMk id="28" creationId="{D28B4FEA-B0E5-4612-96A9-6FE414F50049}"/>
          </ac:picMkLst>
        </pc:picChg>
      </pc:sldChg>
      <pc:sldChg chg="addSp delSp modSp add mod">
        <pc:chgData name="손 진혁" userId="7a498907-e55f-4952-b47d-9ba49661f4fc" providerId="ADAL" clId="{FB5E63FE-335D-457C-9CA6-BF431DB15304}" dt="2021-12-19T11:23:23.438" v="3997" actId="1076"/>
        <pc:sldMkLst>
          <pc:docMk/>
          <pc:sldMk cId="509295958" sldId="3757"/>
        </pc:sldMkLst>
        <pc:spChg chg="add mod">
          <ac:chgData name="손 진혁" userId="7a498907-e55f-4952-b47d-9ba49661f4fc" providerId="ADAL" clId="{FB5E63FE-335D-457C-9CA6-BF431DB15304}" dt="2021-12-19T11:17:36.610" v="3958"/>
          <ac:spMkLst>
            <pc:docMk/>
            <pc:sldMk cId="509295958" sldId="3757"/>
            <ac:spMk id="27" creationId="{3AA81935-E571-4967-A465-62469E49EC01}"/>
          </ac:spMkLst>
        </pc:spChg>
        <pc:spChg chg="add mod">
          <ac:chgData name="손 진혁" userId="7a498907-e55f-4952-b47d-9ba49661f4fc" providerId="ADAL" clId="{FB5E63FE-335D-457C-9CA6-BF431DB15304}" dt="2021-12-19T11:23:23.438" v="3997" actId="1076"/>
          <ac:spMkLst>
            <pc:docMk/>
            <pc:sldMk cId="509295958" sldId="3757"/>
            <ac:spMk id="29" creationId="{1F9A199E-9A87-4EC4-8B56-0FA119EBA650}"/>
          </ac:spMkLst>
        </pc:spChg>
        <pc:picChg chg="del mod">
          <ac:chgData name="손 진혁" userId="7a498907-e55f-4952-b47d-9ba49661f4fc" providerId="ADAL" clId="{FB5E63FE-335D-457C-9CA6-BF431DB15304}" dt="2021-12-19T11:13:22.462" v="3765" actId="478"/>
          <ac:picMkLst>
            <pc:docMk/>
            <pc:sldMk cId="509295958" sldId="3757"/>
            <ac:picMk id="3" creationId="{94046A9A-0A4F-471A-9EFD-7CAF130D2DA0}"/>
          </ac:picMkLst>
        </pc:picChg>
        <pc:picChg chg="add mod">
          <ac:chgData name="손 진혁" userId="7a498907-e55f-4952-b47d-9ba49661f4fc" providerId="ADAL" clId="{FB5E63FE-335D-457C-9CA6-BF431DB15304}" dt="2021-12-19T11:13:28.008" v="3768" actId="1076"/>
          <ac:picMkLst>
            <pc:docMk/>
            <pc:sldMk cId="509295958" sldId="3757"/>
            <ac:picMk id="4" creationId="{1AAFE434-E562-49DD-8C34-CA9C4207289D}"/>
          </ac:picMkLst>
        </pc:picChg>
        <pc:picChg chg="add mod">
          <ac:chgData name="손 진혁" userId="7a498907-e55f-4952-b47d-9ba49661f4fc" providerId="ADAL" clId="{FB5E63FE-335D-457C-9CA6-BF431DB15304}" dt="2021-12-19T11:23:07.695" v="3962" actId="1076"/>
          <ac:picMkLst>
            <pc:docMk/>
            <pc:sldMk cId="509295958" sldId="3757"/>
            <ac:picMk id="6" creationId="{C6C08188-60EF-43CF-A51C-F6506D3C9749}"/>
          </ac:picMkLst>
        </pc:picChg>
        <pc:picChg chg="del">
          <ac:chgData name="손 진혁" userId="7a498907-e55f-4952-b47d-9ba49661f4fc" providerId="ADAL" clId="{FB5E63FE-335D-457C-9CA6-BF431DB15304}" dt="2021-12-19T11:13:22.711" v="3766" actId="478"/>
          <ac:picMkLst>
            <pc:docMk/>
            <pc:sldMk cId="509295958" sldId="3757"/>
            <ac:picMk id="28" creationId="{D28B4FEA-B0E5-4612-96A9-6FE414F50049}"/>
          </ac:picMkLst>
        </pc:picChg>
      </pc:sldChg>
      <pc:sldChg chg="addSp delSp modSp add mod">
        <pc:chgData name="손 진혁" userId="7a498907-e55f-4952-b47d-9ba49661f4fc" providerId="ADAL" clId="{FB5E63FE-335D-457C-9CA6-BF431DB15304}" dt="2021-12-19T11:24:24.840" v="4013"/>
        <pc:sldMkLst>
          <pc:docMk/>
          <pc:sldMk cId="1051007356" sldId="3758"/>
        </pc:sldMkLst>
        <pc:spChg chg="mod">
          <ac:chgData name="손 진혁" userId="7a498907-e55f-4952-b47d-9ba49661f4fc" providerId="ADAL" clId="{FB5E63FE-335D-457C-9CA6-BF431DB15304}" dt="2021-12-19T11:24:24.840" v="4013"/>
          <ac:spMkLst>
            <pc:docMk/>
            <pc:sldMk cId="1051007356" sldId="3758"/>
            <ac:spMk id="27" creationId="{3AA81935-E571-4967-A465-62469E49EC01}"/>
          </ac:spMkLst>
        </pc:spChg>
        <pc:picChg chg="add mod">
          <ac:chgData name="손 진혁" userId="7a498907-e55f-4952-b47d-9ba49661f4fc" providerId="ADAL" clId="{FB5E63FE-335D-457C-9CA6-BF431DB15304}" dt="2021-12-19T11:23:48.518" v="4000" actId="1076"/>
          <ac:picMkLst>
            <pc:docMk/>
            <pc:sldMk cId="1051007356" sldId="3758"/>
            <ac:picMk id="3" creationId="{AA0FD438-658F-497F-B8C0-62CFA781DCF6}"/>
          </ac:picMkLst>
        </pc:picChg>
        <pc:picChg chg="del">
          <ac:chgData name="손 진혁" userId="7a498907-e55f-4952-b47d-9ba49661f4fc" providerId="ADAL" clId="{FB5E63FE-335D-457C-9CA6-BF431DB15304}" dt="2021-12-19T11:22:54.527" v="3960" actId="478"/>
          <ac:picMkLst>
            <pc:docMk/>
            <pc:sldMk cId="1051007356" sldId="3758"/>
            <ac:picMk id="4" creationId="{1AAFE434-E562-49DD-8C34-CA9C4207289D}"/>
          </ac:picMkLst>
        </pc:picChg>
        <pc:picChg chg="add mod">
          <ac:chgData name="손 진혁" userId="7a498907-e55f-4952-b47d-9ba49661f4fc" providerId="ADAL" clId="{FB5E63FE-335D-457C-9CA6-BF431DB15304}" dt="2021-12-19T11:24:01.735" v="4002" actId="1076"/>
          <ac:picMkLst>
            <pc:docMk/>
            <pc:sldMk cId="1051007356" sldId="3758"/>
            <ac:picMk id="6" creationId="{244C937B-2B53-45B4-A6D8-6A38DF3E0876}"/>
          </ac:picMkLst>
        </pc:picChg>
      </pc:sldChg>
      <pc:sldChg chg="addSp delSp modSp add mod">
        <pc:chgData name="손 진혁" userId="7a498907-e55f-4952-b47d-9ba49661f4fc" providerId="ADAL" clId="{FB5E63FE-335D-457C-9CA6-BF431DB15304}" dt="2021-12-19T11:24:49.143" v="4019" actId="1076"/>
        <pc:sldMkLst>
          <pc:docMk/>
          <pc:sldMk cId="654061382" sldId="3759"/>
        </pc:sldMkLst>
        <pc:spChg chg="del">
          <ac:chgData name="손 진혁" userId="7a498907-e55f-4952-b47d-9ba49661f4fc" providerId="ADAL" clId="{FB5E63FE-335D-457C-9CA6-BF431DB15304}" dt="2021-12-19T11:24:30.289" v="4015" actId="478"/>
          <ac:spMkLst>
            <pc:docMk/>
            <pc:sldMk cId="654061382" sldId="3759"/>
            <ac:spMk id="27" creationId="{3AA81935-E571-4967-A465-62469E49EC01}"/>
          </ac:spMkLst>
        </pc:spChg>
        <pc:spChg chg="add mod">
          <ac:chgData name="손 진혁" userId="7a498907-e55f-4952-b47d-9ba49661f4fc" providerId="ADAL" clId="{FB5E63FE-335D-457C-9CA6-BF431DB15304}" dt="2021-12-19T11:24:49.143" v="4019" actId="1076"/>
          <ac:spMkLst>
            <pc:docMk/>
            <pc:sldMk cId="654061382" sldId="3759"/>
            <ac:spMk id="28" creationId="{A0BC284D-0BF5-4735-84B0-3E483B115A63}"/>
          </ac:spMkLst>
        </pc:spChg>
        <pc:picChg chg="del">
          <ac:chgData name="손 진혁" userId="7a498907-e55f-4952-b47d-9ba49661f4fc" providerId="ADAL" clId="{FB5E63FE-335D-457C-9CA6-BF431DB15304}" dt="2021-12-19T11:24:30.289" v="4015" actId="478"/>
          <ac:picMkLst>
            <pc:docMk/>
            <pc:sldMk cId="654061382" sldId="3759"/>
            <ac:picMk id="3" creationId="{AA0FD438-658F-497F-B8C0-62CFA781DCF6}"/>
          </ac:picMkLst>
        </pc:picChg>
        <pc:picChg chg="add mod">
          <ac:chgData name="손 진혁" userId="7a498907-e55f-4952-b47d-9ba49661f4fc" providerId="ADAL" clId="{FB5E63FE-335D-457C-9CA6-BF431DB15304}" dt="2021-12-19T11:24:43.318" v="4017" actId="1076"/>
          <ac:picMkLst>
            <pc:docMk/>
            <pc:sldMk cId="654061382" sldId="3759"/>
            <ac:picMk id="4" creationId="{C035618E-2DF4-4B7B-A04A-C0BE00870143}"/>
          </ac:picMkLst>
        </pc:picChg>
        <pc:picChg chg="del">
          <ac:chgData name="손 진혁" userId="7a498907-e55f-4952-b47d-9ba49661f4fc" providerId="ADAL" clId="{FB5E63FE-335D-457C-9CA6-BF431DB15304}" dt="2021-12-19T11:24:30.289" v="4015" actId="478"/>
          <ac:picMkLst>
            <pc:docMk/>
            <pc:sldMk cId="654061382" sldId="3759"/>
            <ac:picMk id="6" creationId="{244C937B-2B53-45B4-A6D8-6A38DF3E0876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1T16:36:35.063" idx="8">
    <p:pos x="892" y="921"/>
    <p:text>경영방침의 경우 초기 구축 후 입력, 수정이 적으므로 어떻게 구성하면 좋을지.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1T22:24:38.838" idx="12">
    <p:pos x="6475" y="1120"/>
    <p:text>갱신 주기에 따라 필요 시 알림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2T18:22:29.116" idx="13">
    <p:pos x="1817" y="1839"/>
    <p:text>교육 사항 작성 시 방법 확인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98EFA-A52F-4C90-B65D-673F5CEDCEEF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A149E-BF9E-413F-8C18-329E63EE5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0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02CBC-3179-4742-AA37-4DBE254FB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9A800F-1181-4057-9BAC-B11118A8B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A7B18-3B6F-4F09-BBDC-5A67F332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6EE7-5C99-4F87-9480-1EF29E172CAE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A0BFB-FADA-473F-969C-E696804E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- Confidential file -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EDCF6-0C18-4808-8A2B-61F3E0F6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755E-5CF9-4D74-918F-26CCE6B79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7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59C44-375A-4FED-81EA-D531FE9B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FE1465-9544-4198-A8E6-ED5E3398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B4C2B-E9E9-4E00-B261-90FF5BDD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6EE7-5C99-4F87-9480-1EF29E172CAE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C0B35-6ED5-4193-99F3-8A656704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 Confidential file -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9A0AD-D142-4686-8AAB-5AF988C0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755E-5CF9-4D74-918F-26CCE6B79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84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E3BF35-1FA2-4BCF-AC72-90B877CFC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292928-3619-4A7D-A2EA-0679ADE90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DA7FF-E58B-4344-BB49-1775330C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6EE7-5C99-4F87-9480-1EF29E172CAE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C9E02-DDB0-49E3-B74F-3ADB3C18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 Confidential file -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BFA04-F8BE-47C5-9AF8-08F0EF2E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755E-5CF9-4D74-918F-26CCE6B79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9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0C0F9-A7B1-42B7-9B33-EB1C10BE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AF36F-C808-4103-9181-C7BF8A97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1C4E7-890B-48FB-926A-0B0D9027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6EE7-5C99-4F87-9480-1EF29E172CAE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FD0FD-0034-493E-B297-55365A48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 Confidential file -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A7EA7C-DBEA-4A4B-A2E8-B56538CA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755E-5CF9-4D74-918F-26CCE6B79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74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70D17-558E-4AF2-B7CE-F92829E8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1228-6B91-4006-BC8D-BA7003E82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50648-922E-4CC0-B496-B4F6A2A1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6EE7-5C99-4F87-9480-1EF29E172CAE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8BA18-676A-48BF-80EB-C3337177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 Confidential file -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F0C94-2ACC-404C-BED3-938A67B0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755E-5CF9-4D74-918F-26CCE6B79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1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DD665-59DD-4733-AA44-299402E7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81BD9-E8B7-425C-B0C4-49D346A74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9EEEC8-8B4D-4122-B56F-6F2B037D6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EDD53-10F9-4889-960F-E6972541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6EE7-5C99-4F87-9480-1EF29E172CAE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2B43EB-38CE-499C-B3A8-52CCA5F1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 Confidential file -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E658A-7E62-405F-81D4-FEDA8340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755E-5CF9-4D74-918F-26CCE6B79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8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6B368-EB73-4321-919C-40EF2A53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D14805-7B6D-498A-A6D8-C7D333750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7CB9B-269B-485D-83FB-B398FA363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CC1767-FF64-486D-8A53-572F25B8D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090F02-688A-4D1E-A5C3-5018909A6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F5DB3-A924-4E2B-8A7E-D0A52F9B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6EE7-5C99-4F87-9480-1EF29E172CAE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7BC72D-5521-4F55-A752-0F433F33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 Confidential file -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EF062E-A006-4B3C-BEC2-8455B85C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755E-5CF9-4D74-918F-26CCE6B79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57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D7ACB-E088-4546-A301-79E3F97B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BECF80-6DAD-4839-8FD9-69A6C595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6EE7-5C99-4F87-9480-1EF29E172CAE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FB5D59-8AC7-4C64-B68C-F0D70C61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 Confidential file -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AABC02-2E71-4937-8610-84DA2BA5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755E-5CF9-4D74-918F-26CCE6B79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3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B3A0EB-16E3-439F-B7ED-84969420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6EE7-5C99-4F87-9480-1EF29E172CAE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82227D-D54F-4BCF-95B4-110F6EC7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 Confidential file -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78038E-8E3B-422A-8CEA-88FC46D3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755E-5CF9-4D74-918F-26CCE6B79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63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C91F6-2DDD-415A-A87F-680E875D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76C4D-6D60-43A9-B588-24AD099E2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B71403-9003-41FC-8CE0-0A237C7E6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D55310-7EF4-46F1-85F8-8F4B49E3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6EE7-5C99-4F87-9480-1EF29E172CAE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6F6944-2291-48F5-A1BE-2C63BEC7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 Confidential file -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F45C24-159D-49A8-B0CD-1CF4F3AB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755E-5CF9-4D74-918F-26CCE6B79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4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AC356-933F-409B-BCDF-CC98F653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B39E68-70C8-4AD1-9196-BFCE28C6B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9C4F68-08DE-43F9-A0ED-5906D6ADB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6EF6B-6D1E-4853-94F2-EDB1B464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6EE7-5C99-4F87-9480-1EF29E172CAE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599C96-30CB-4C27-81D5-0F8BEB6A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 Confidential file -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6228C-F192-4D3A-ACB0-30EB610E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755E-5CF9-4D74-918F-26CCE6B79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3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F314BC-4B6C-4070-979A-5DB67114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EA2BF-BF46-40D9-8315-347AC899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A45B3-FE78-43C0-8AB4-EC1E45F53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16EE7-5C99-4F87-9480-1EF29E172CAE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38B4D-BECA-4079-B46D-A90E949E5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- Confidential file -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0D8A9-1CF5-4197-9019-872BDFAE9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755E-5CF9-4D74-918F-26CCE6B79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53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47861-5909-4CA1-AFB7-424930C4C7E9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HSE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운영지원시스템</a:t>
            </a:r>
            <a:endParaRPr lang="ko-KR" altLang="en-US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57E5CE-DF25-49DA-A7DF-19A831D2E923}"/>
              </a:ext>
            </a:extLst>
          </p:cNvPr>
          <p:cNvSpPr txBox="1"/>
          <p:nvPr/>
        </p:nvSpPr>
        <p:spPr>
          <a:xfrm>
            <a:off x="2247774" y="3261112"/>
            <a:ext cx="2517835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dirty="0">
                <a:latin typeface="+mn-ea"/>
              </a:rPr>
              <a:t>제조사 및 유지보수 </a:t>
            </a:r>
            <a:r>
              <a:rPr lang="ko-KR" altLang="en-US" sz="1200" b="1" dirty="0" err="1">
                <a:latin typeface="+mn-ea"/>
              </a:rPr>
              <a:t>관련사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Vestas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Siemens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latin typeface="+mn-ea"/>
              </a:rPr>
              <a:t>윈디텍㈜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latin typeface="+mn-ea"/>
              </a:rPr>
              <a:t>금화</a:t>
            </a:r>
            <a:r>
              <a:rPr lang="en-US" altLang="ko-KR" sz="1200" b="1" dirty="0">
                <a:latin typeface="+mn-ea"/>
              </a:rPr>
              <a:t>PSC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 err="1">
                <a:latin typeface="+mn-ea"/>
              </a:rPr>
              <a:t>로맥스</a:t>
            </a:r>
            <a:r>
              <a:rPr lang="en-US" altLang="ko-KR" sz="1200" b="1" dirty="0">
                <a:latin typeface="+mn-ea"/>
              </a:rPr>
              <a:t>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latin typeface="+mn-ea"/>
              </a:rPr>
              <a:t>등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0B3D59-3CFF-4803-80DE-A95FCCEC90A0}"/>
              </a:ext>
            </a:extLst>
          </p:cNvPr>
          <p:cNvSpPr txBox="1"/>
          <p:nvPr/>
        </p:nvSpPr>
        <p:spPr>
          <a:xfrm>
            <a:off x="2247775" y="1134668"/>
            <a:ext cx="2517835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dirty="0">
                <a:latin typeface="+mn-ea"/>
              </a:rPr>
              <a:t>발전운영사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latin typeface="+mn-ea"/>
              </a:rPr>
              <a:t>서남해해상풍력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latin typeface="+mn-ea"/>
              </a:rPr>
              <a:t>한국전력 계열 발전사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latin typeface="+mn-ea"/>
              </a:rPr>
              <a:t>한수원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latin typeface="+mn-ea"/>
              </a:rPr>
              <a:t>제주에너지공사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SPC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>
                <a:latin typeface="+mn-ea"/>
              </a:rPr>
              <a:t>등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784D7F-CA88-4887-B2A4-5153719EEC6E}"/>
              </a:ext>
            </a:extLst>
          </p:cNvPr>
          <p:cNvSpPr txBox="1"/>
          <p:nvPr/>
        </p:nvSpPr>
        <p:spPr>
          <a:xfrm>
            <a:off x="567012" y="1117890"/>
            <a:ext cx="3529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</a:rPr>
              <a:t>User </a:t>
            </a:r>
            <a:r>
              <a:rPr lang="ko-KR" altLang="en-US" b="1" dirty="0">
                <a:latin typeface="+mn-ea"/>
              </a:rPr>
              <a:t>구분 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9A4274-194E-4BD0-91BF-11884E047D24}"/>
              </a:ext>
            </a:extLst>
          </p:cNvPr>
          <p:cNvSpPr txBox="1"/>
          <p:nvPr/>
        </p:nvSpPr>
        <p:spPr>
          <a:xfrm>
            <a:off x="4536403" y="1134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</a:rPr>
              <a:t>모니터링 뷰 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시스템 연계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/ PC </a:t>
            </a:r>
            <a:r>
              <a:rPr lang="ko-KR" altLang="en-US" b="1" dirty="0">
                <a:latin typeface="+mn-ea"/>
              </a:rPr>
              <a:t>뷰 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웹</a:t>
            </a:r>
            <a:r>
              <a:rPr lang="en-US" altLang="ko-KR" b="1" dirty="0">
                <a:latin typeface="+mn-ea"/>
              </a:rPr>
              <a:t>) / </a:t>
            </a:r>
            <a:r>
              <a:rPr lang="ko-KR" altLang="en-US" b="1" dirty="0">
                <a:latin typeface="+mn-ea"/>
              </a:rPr>
              <a:t>모바일 뷰</a:t>
            </a:r>
            <a:endParaRPr lang="ko-KR" altLang="en-US" dirty="0"/>
          </a:p>
        </p:txBody>
      </p:sp>
      <p:pic>
        <p:nvPicPr>
          <p:cNvPr id="5" name="그래픽 4" descr="컴퓨터 단색으로 채워진">
            <a:extLst>
              <a:ext uri="{FF2B5EF4-FFF2-40B4-BE49-F238E27FC236}">
                <a16:creationId xmlns:a16="http://schemas.microsoft.com/office/drawing/2014/main" id="{68E4DC92-E45B-41FB-A8A4-F8604689FB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7681" y="1718054"/>
            <a:ext cx="914400" cy="914400"/>
          </a:xfrm>
          <a:prstGeom prst="rect">
            <a:avLst/>
          </a:prstGeom>
        </p:spPr>
      </p:pic>
      <p:pic>
        <p:nvPicPr>
          <p:cNvPr id="7" name="그래픽 6" descr="스마트폰 단색으로 채워진">
            <a:extLst>
              <a:ext uri="{FF2B5EF4-FFF2-40B4-BE49-F238E27FC236}">
                <a16:creationId xmlns:a16="http://schemas.microsoft.com/office/drawing/2014/main" id="{57875A84-F0A7-4FC1-89CC-F5BCF942DFF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6168" y="1846503"/>
            <a:ext cx="752856" cy="752856"/>
          </a:xfrm>
          <a:prstGeom prst="rect">
            <a:avLst/>
          </a:prstGeom>
        </p:spPr>
      </p:pic>
      <p:pic>
        <p:nvPicPr>
          <p:cNvPr id="11" name="그래픽 10" descr="집 책상에서 작업 단색으로 채워진">
            <a:extLst>
              <a:ext uri="{FF2B5EF4-FFF2-40B4-BE49-F238E27FC236}">
                <a16:creationId xmlns:a16="http://schemas.microsoft.com/office/drawing/2014/main" id="{0F6359E8-5B7D-44EA-B042-A976D9716AC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6100" y="1727164"/>
            <a:ext cx="914400" cy="9144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35802D7-9A93-40A8-ABDA-B822F74FB420}"/>
              </a:ext>
            </a:extLst>
          </p:cNvPr>
          <p:cNvSpPr txBox="1"/>
          <p:nvPr/>
        </p:nvSpPr>
        <p:spPr>
          <a:xfrm>
            <a:off x="567012" y="799877"/>
            <a:ext cx="3529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</a:rPr>
              <a:t>Offshore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21B43-F8AA-4EED-97F9-475E7D86609B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6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30314" y="1447550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AF9A8-38B1-4091-9A51-9249590F4A70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9335CB-CB5F-445A-BB1C-38A5E6391AD0}"/>
              </a:ext>
            </a:extLst>
          </p:cNvPr>
          <p:cNvSpPr txBox="1"/>
          <p:nvPr/>
        </p:nvSpPr>
        <p:spPr>
          <a:xfrm>
            <a:off x="208184" y="1569297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사업장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4C328D-138F-42C1-8CF6-094CD3D8FE1F}"/>
              </a:ext>
            </a:extLst>
          </p:cNvPr>
          <p:cNvSpPr txBox="1"/>
          <p:nvPr/>
        </p:nvSpPr>
        <p:spPr>
          <a:xfrm>
            <a:off x="2097687" y="724735"/>
            <a:ext cx="49360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>
                <a:latin typeface="+mn-ea"/>
              </a:rPr>
              <a:t>User</a:t>
            </a:r>
            <a:r>
              <a:rPr lang="ko-KR" altLang="en-US" sz="1000" b="1" dirty="0">
                <a:latin typeface="+mn-ea"/>
              </a:rPr>
              <a:t> 정보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</a:t>
            </a:r>
            <a:endParaRPr lang="en-US" altLang="ko-KR" sz="8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회사 명 </a:t>
            </a:r>
            <a:r>
              <a:rPr lang="en-US" altLang="ko-KR" sz="800" dirty="0">
                <a:latin typeface="+mn-ea"/>
              </a:rPr>
              <a:t>: A </a:t>
            </a:r>
            <a:r>
              <a:rPr lang="ko-KR" altLang="en-US" sz="800" dirty="0">
                <a:latin typeface="+mn-ea"/>
              </a:rPr>
              <a:t>발전 운영사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관리자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이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접속 아이디 </a:t>
            </a:r>
            <a:r>
              <a:rPr lang="en-US" altLang="ko-KR" sz="800" dirty="0">
                <a:latin typeface="+mn-ea"/>
              </a:rPr>
              <a:t>: Wind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접속 비밀번호 </a:t>
            </a:r>
            <a:r>
              <a:rPr lang="en-US" altLang="ko-KR" sz="800" dirty="0">
                <a:latin typeface="+mn-ea"/>
              </a:rPr>
              <a:t>: *******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982B3-7700-4609-AAA1-0D3842974AB2}"/>
              </a:ext>
            </a:extLst>
          </p:cNvPr>
          <p:cNvSpPr txBox="1"/>
          <p:nvPr/>
        </p:nvSpPr>
        <p:spPr>
          <a:xfrm>
            <a:off x="277641" y="1824662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User</a:t>
            </a:r>
            <a:r>
              <a:rPr lang="ko-KR" altLang="en-US" sz="800" b="1" dirty="0">
                <a:latin typeface="+mn-ea"/>
              </a:rPr>
              <a:t> 정보 입력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136D5D-2CBA-46B4-B069-02E4C1977EBC}"/>
              </a:ext>
            </a:extLst>
          </p:cNvPr>
          <p:cNvSpPr txBox="1"/>
          <p:nvPr/>
        </p:nvSpPr>
        <p:spPr>
          <a:xfrm>
            <a:off x="270647" y="2081051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사업장 정보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2E080A-9637-462C-8144-6DE1FD982B19}"/>
              </a:ext>
            </a:extLst>
          </p:cNvPr>
          <p:cNvSpPr txBox="1"/>
          <p:nvPr/>
        </p:nvSpPr>
        <p:spPr>
          <a:xfrm>
            <a:off x="270647" y="2341031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사업장 정보 상세보기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52C5FC-CCE6-4A2A-9A41-E609767A3818}"/>
              </a:ext>
            </a:extLst>
          </p:cNvPr>
          <p:cNvSpPr txBox="1"/>
          <p:nvPr/>
        </p:nvSpPr>
        <p:spPr>
          <a:xfrm>
            <a:off x="208183" y="2667022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터빈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ED55D0-38C3-49F1-873E-7F85F23D76B1}"/>
              </a:ext>
            </a:extLst>
          </p:cNvPr>
          <p:cNvSpPr txBox="1"/>
          <p:nvPr/>
        </p:nvSpPr>
        <p:spPr>
          <a:xfrm>
            <a:off x="204303" y="2947770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경영방침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B35530-3467-40F9-B993-B2EE3C48F5FA}"/>
              </a:ext>
            </a:extLst>
          </p:cNvPr>
          <p:cNvSpPr txBox="1"/>
          <p:nvPr/>
        </p:nvSpPr>
        <p:spPr>
          <a:xfrm>
            <a:off x="204303" y="323159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법규관리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A2BFA2-FE4D-45FF-96D9-E3E1463FA473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05FEDF2-73D1-4951-AC3B-BD630ACAEC8A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44A25A8-ED08-480C-A6C2-A3020C8806AC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6DE128C-8A4A-4D1C-BE39-5508E0DC2AA0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73CB20E-1917-40D5-A958-3585C7E8C998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48DC662-9790-446D-B148-F62BD4E05BCF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4744C9-79EE-4583-A140-AC6F8C131FBA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4F81C8-47D6-46EF-B66A-DB473234C2C6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0D8AE6-B066-45D6-A4D9-9B8430EE2012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2931F4-FB72-451C-9A68-7FE8FD9900B3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B74838E-80CB-4E0C-BCD4-E407C1A99498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97928B-7BE0-4E97-8CDA-2E329C18387E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B320E3-DFD1-407A-9DB0-EF44C6A53293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4B2C04-1C55-4FCF-8E10-0308B5992EF0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28" name="표 5">
            <a:extLst>
              <a:ext uri="{FF2B5EF4-FFF2-40B4-BE49-F238E27FC236}">
                <a16:creationId xmlns:a16="http://schemas.microsoft.com/office/drawing/2014/main" id="{251C2699-C843-4234-8946-6787B4291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42699"/>
              </p:ext>
            </p:extLst>
          </p:nvPr>
        </p:nvGraphicFramePr>
        <p:xfrm>
          <a:off x="8545200" y="769078"/>
          <a:ext cx="1074497" cy="1048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97">
                  <a:extLst>
                    <a:ext uri="{9D8B030D-6E8A-4147-A177-3AD203B41FA5}">
                      <a16:colId xmlns:a16="http://schemas.microsoft.com/office/drawing/2014/main" val="2175613886"/>
                    </a:ext>
                  </a:extLst>
                </a:gridCol>
              </a:tblGrid>
              <a:tr h="24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최종승인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0596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6467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91AEF33-6A36-49EA-8A07-D0339A57A48C}"/>
              </a:ext>
            </a:extLst>
          </p:cNvPr>
          <p:cNvSpPr txBox="1"/>
          <p:nvPr/>
        </p:nvSpPr>
        <p:spPr>
          <a:xfrm>
            <a:off x="8625698" y="1199965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Admin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A7CF66-DC18-46D5-A449-17FF8C9BFDDE}"/>
              </a:ext>
            </a:extLst>
          </p:cNvPr>
          <p:cNvSpPr txBox="1"/>
          <p:nvPr/>
        </p:nvSpPr>
        <p:spPr>
          <a:xfrm>
            <a:off x="8447608" y="1906266"/>
            <a:ext cx="361407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7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30314" y="1447550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1F476B-ED20-41AD-B7E7-B3F70900BAAE}"/>
              </a:ext>
            </a:extLst>
          </p:cNvPr>
          <p:cNvSpPr txBox="1"/>
          <p:nvPr/>
        </p:nvSpPr>
        <p:spPr>
          <a:xfrm>
            <a:off x="2067271" y="710012"/>
            <a:ext cx="1633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사업장 정보 리스트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AF9A8-38B1-4091-9A51-9249590F4A70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9335CB-CB5F-445A-BB1C-38A5E6391AD0}"/>
              </a:ext>
            </a:extLst>
          </p:cNvPr>
          <p:cNvSpPr txBox="1"/>
          <p:nvPr/>
        </p:nvSpPr>
        <p:spPr>
          <a:xfrm>
            <a:off x="208184" y="1569297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사업장 정보 관리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38" name="표 3">
            <a:extLst>
              <a:ext uri="{FF2B5EF4-FFF2-40B4-BE49-F238E27FC236}">
                <a16:creationId xmlns:a16="http://schemas.microsoft.com/office/drawing/2014/main" id="{C65E3F98-2158-4B0F-96FB-680B29987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7591"/>
              </p:ext>
            </p:extLst>
          </p:nvPr>
        </p:nvGraphicFramePr>
        <p:xfrm>
          <a:off x="2163713" y="1056633"/>
          <a:ext cx="9716422" cy="171135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28371">
                  <a:extLst>
                    <a:ext uri="{9D8B030D-6E8A-4147-A177-3AD203B41FA5}">
                      <a16:colId xmlns:a16="http://schemas.microsoft.com/office/drawing/2014/main" val="2802694551"/>
                    </a:ext>
                  </a:extLst>
                </a:gridCol>
                <a:gridCol w="628371">
                  <a:extLst>
                    <a:ext uri="{9D8B030D-6E8A-4147-A177-3AD203B41FA5}">
                      <a16:colId xmlns:a16="http://schemas.microsoft.com/office/drawing/2014/main" val="2182750025"/>
                    </a:ext>
                  </a:extLst>
                </a:gridCol>
                <a:gridCol w="2344721">
                  <a:extLst>
                    <a:ext uri="{9D8B030D-6E8A-4147-A177-3AD203B41FA5}">
                      <a16:colId xmlns:a16="http://schemas.microsoft.com/office/drawing/2014/main" val="110999051"/>
                    </a:ext>
                  </a:extLst>
                </a:gridCol>
                <a:gridCol w="1979310">
                  <a:extLst>
                    <a:ext uri="{9D8B030D-6E8A-4147-A177-3AD203B41FA5}">
                      <a16:colId xmlns:a16="http://schemas.microsoft.com/office/drawing/2014/main" val="3514267399"/>
                    </a:ext>
                  </a:extLst>
                </a:gridCol>
                <a:gridCol w="570187">
                  <a:extLst>
                    <a:ext uri="{9D8B030D-6E8A-4147-A177-3AD203B41FA5}">
                      <a16:colId xmlns:a16="http://schemas.microsoft.com/office/drawing/2014/main" val="2764849831"/>
                    </a:ext>
                  </a:extLst>
                </a:gridCol>
                <a:gridCol w="594002">
                  <a:extLst>
                    <a:ext uri="{9D8B030D-6E8A-4147-A177-3AD203B41FA5}">
                      <a16:colId xmlns:a16="http://schemas.microsoft.com/office/drawing/2014/main" val="4022557085"/>
                    </a:ext>
                  </a:extLst>
                </a:gridCol>
                <a:gridCol w="594292">
                  <a:extLst>
                    <a:ext uri="{9D8B030D-6E8A-4147-A177-3AD203B41FA5}">
                      <a16:colId xmlns:a16="http://schemas.microsoft.com/office/drawing/2014/main" val="2295475076"/>
                    </a:ext>
                  </a:extLst>
                </a:gridCol>
                <a:gridCol w="594292">
                  <a:extLst>
                    <a:ext uri="{9D8B030D-6E8A-4147-A177-3AD203B41FA5}">
                      <a16:colId xmlns:a16="http://schemas.microsoft.com/office/drawing/2014/main" val="2905208151"/>
                    </a:ext>
                  </a:extLst>
                </a:gridCol>
                <a:gridCol w="594292">
                  <a:extLst>
                    <a:ext uri="{9D8B030D-6E8A-4147-A177-3AD203B41FA5}">
                      <a16:colId xmlns:a16="http://schemas.microsoft.com/office/drawing/2014/main" val="2375349711"/>
                    </a:ext>
                  </a:extLst>
                </a:gridCol>
                <a:gridCol w="594292">
                  <a:extLst>
                    <a:ext uri="{9D8B030D-6E8A-4147-A177-3AD203B41FA5}">
                      <a16:colId xmlns:a16="http://schemas.microsoft.com/office/drawing/2014/main" val="3525328041"/>
                    </a:ext>
                  </a:extLst>
                </a:gridCol>
                <a:gridCol w="594292">
                  <a:extLst>
                    <a:ext uri="{9D8B030D-6E8A-4147-A177-3AD203B41FA5}">
                      <a16:colId xmlns:a16="http://schemas.microsoft.com/office/drawing/2014/main" val="454654512"/>
                    </a:ext>
                  </a:extLst>
                </a:gridCol>
              </a:tblGrid>
              <a:tr h="1605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순번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회사 명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진행 중 프로젝트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프로젝트 기간</a:t>
                      </a:r>
                      <a:endParaRPr lang="ko-KR" altLang="en-US" sz="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총괄 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책임자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투입인력 수</a:t>
                      </a:r>
                      <a:r>
                        <a:rPr lang="en-US" altLang="ko-KR" sz="800"/>
                        <a:t>(</a:t>
                      </a:r>
                      <a:r>
                        <a:rPr lang="ko-KR" altLang="en-US" sz="800"/>
                        <a:t>명</a:t>
                      </a:r>
                      <a:r>
                        <a:rPr lang="en-US" altLang="ko-KR" sz="80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진행 단계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accent6"/>
                          </a:solidFill>
                        </a:rPr>
                        <a:t>세부사항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888565"/>
                  </a:ext>
                </a:extLst>
              </a:tr>
              <a:tr h="160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계약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착수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rgbClr val="FF0000"/>
                          </a:solidFill>
                        </a:rPr>
                        <a:t>작업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준공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01488"/>
                  </a:ext>
                </a:extLst>
              </a:tr>
              <a:tr h="321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윈디텍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동복풍력발전단지 블레이드 점검 및 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6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일 </a:t>
                      </a:r>
                      <a:r>
                        <a:rPr lang="en-US" altLang="ko-KR" sz="800" dirty="0"/>
                        <a:t>~ 2021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12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박</a:t>
                      </a:r>
                      <a:r>
                        <a:rPr lang="en-US" altLang="ko-KR" sz="800"/>
                        <a:t>OO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rgbClr val="FF0000"/>
                          </a:solidFill>
                        </a:rPr>
                        <a:t>진행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53571"/>
                  </a:ext>
                </a:extLst>
              </a:tr>
              <a:tr h="321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금화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PSC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행원풍력발전단지 기어박스 기어오일 교체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~ 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816422"/>
                  </a:ext>
                </a:extLst>
              </a:tr>
              <a:tr h="321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>
                          <a:solidFill>
                            <a:schemeClr val="tx1"/>
                          </a:solidFill>
                        </a:rPr>
                        <a:t>로맥스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신창풍력발전단지 정밀진단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~ 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3148"/>
                  </a:ext>
                </a:extLst>
              </a:tr>
              <a:tr h="321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962146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34C328D-138F-42C1-8CF6-094CD3D8FE1F}"/>
              </a:ext>
            </a:extLst>
          </p:cNvPr>
          <p:cNvSpPr txBox="1"/>
          <p:nvPr/>
        </p:nvSpPr>
        <p:spPr>
          <a:xfrm>
            <a:off x="2097687" y="2868385"/>
            <a:ext cx="100943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사업장 정보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</a:t>
            </a:r>
            <a:endParaRPr lang="en-US" altLang="ko-KR" sz="8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회사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윈디텍㈜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진행 중인 프로젝트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동복풍력발전단지 블레이드 점검 및 수리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프로젝트 기간 </a:t>
            </a:r>
            <a:r>
              <a:rPr lang="en-US" altLang="ko-KR" sz="800" dirty="0">
                <a:latin typeface="+mn-ea"/>
              </a:rPr>
              <a:t>: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6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일 </a:t>
            </a:r>
            <a:r>
              <a:rPr lang="en-US" altLang="ko-KR" sz="800" dirty="0">
                <a:latin typeface="+mn-ea"/>
              </a:rPr>
              <a:t>~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12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총괄 책임자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투입인력 수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명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: 3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진행단계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작업</a:t>
            </a:r>
            <a:endParaRPr lang="en-US" altLang="ko-KR" sz="800" dirty="0">
              <a:solidFill>
                <a:schemeClr val="accent6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accent6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안전관리계획서 관리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아래 항목들은 독립적으로 입력을 하고 기관에 따라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계약에 따라 구성항목을 결정함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6F3FF3-F18E-4AF6-9727-056C375987A4}"/>
              </a:ext>
            </a:extLst>
          </p:cNvPr>
          <p:cNvSpPr txBox="1"/>
          <p:nvPr/>
        </p:nvSpPr>
        <p:spPr>
          <a:xfrm>
            <a:off x="277641" y="1824662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User</a:t>
            </a:r>
            <a:r>
              <a:rPr lang="ko-KR" altLang="en-US" sz="800" dirty="0">
                <a:latin typeface="+mn-ea"/>
              </a:rPr>
              <a:t> 정보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99BED6-5FA3-4A21-9CEC-488120A926D7}"/>
              </a:ext>
            </a:extLst>
          </p:cNvPr>
          <p:cNvSpPr txBox="1"/>
          <p:nvPr/>
        </p:nvSpPr>
        <p:spPr>
          <a:xfrm>
            <a:off x="270647" y="2081051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사업장 정보 입력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수정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5EC223-E4E0-4699-A13A-F3E023A303E0}"/>
              </a:ext>
            </a:extLst>
          </p:cNvPr>
          <p:cNvSpPr txBox="1"/>
          <p:nvPr/>
        </p:nvSpPr>
        <p:spPr>
          <a:xfrm>
            <a:off x="270647" y="2341031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사업장 정보 상세보기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7ACE2A-7030-4CCB-8CF8-3192FE35D297}"/>
              </a:ext>
            </a:extLst>
          </p:cNvPr>
          <p:cNvSpPr txBox="1"/>
          <p:nvPr/>
        </p:nvSpPr>
        <p:spPr>
          <a:xfrm>
            <a:off x="208183" y="2667022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터빈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CB7A2F-EFBF-4724-BF91-DA1A54A28AED}"/>
              </a:ext>
            </a:extLst>
          </p:cNvPr>
          <p:cNvSpPr txBox="1"/>
          <p:nvPr/>
        </p:nvSpPr>
        <p:spPr>
          <a:xfrm>
            <a:off x="204303" y="2947770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경영방침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8162BE-95A9-4055-B300-E40A946D41B7}"/>
              </a:ext>
            </a:extLst>
          </p:cNvPr>
          <p:cNvSpPr txBox="1"/>
          <p:nvPr/>
        </p:nvSpPr>
        <p:spPr>
          <a:xfrm>
            <a:off x="204303" y="323159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법규관리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C1A8F26-2694-4805-AF44-0515A805B36D}"/>
              </a:ext>
            </a:extLst>
          </p:cNvPr>
          <p:cNvSpPr/>
          <p:nvPr/>
        </p:nvSpPr>
        <p:spPr>
          <a:xfrm>
            <a:off x="11104075" y="2930593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03671C3-6C43-4423-8A4F-538692EDC89D}"/>
              </a:ext>
            </a:extLst>
          </p:cNvPr>
          <p:cNvSpPr/>
          <p:nvPr/>
        </p:nvSpPr>
        <p:spPr>
          <a:xfrm>
            <a:off x="9457913" y="2929478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입력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041A0AE-5DFE-4A49-8CC0-0BBF7A64D4DB}"/>
              </a:ext>
            </a:extLst>
          </p:cNvPr>
          <p:cNvSpPr/>
          <p:nvPr/>
        </p:nvSpPr>
        <p:spPr>
          <a:xfrm>
            <a:off x="10278530" y="2935258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2243CD1-CBB3-4C88-9A64-CAECC6A844EC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DE58E13-69A7-4B59-B7D7-0E52339FE0F9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16FED7-F1AC-42F2-B452-4B158AF42423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0E9CAD6-B6D4-4FC2-9CCF-E5FB2B7DAFD8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28101CD-62AC-4F3C-AA06-F4A699624F68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2E9BB2-58CA-4D09-B0C6-11CC67A51405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C380188-0020-4FC4-8446-8879B2267F05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54A84F-C650-4B22-A168-3FCFA2B284CA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2C46BE-369C-4E09-9888-97F05BC321C4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199C62-F828-45CA-82A4-0E53A84F06A0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ED52AB2-D8F9-4F3E-B0C9-5780BB4A656F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A31FC4-06F9-40F8-A22C-214102595794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EFB912-43C3-4D0A-B5F8-4B879FB2C068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BB5468-F1E3-4B3D-9CA8-E7C99ABA5A0D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3DE68-DBBB-4658-B686-74434BA1E6F4}"/>
              </a:ext>
            </a:extLst>
          </p:cNvPr>
          <p:cNvSpPr/>
          <p:nvPr/>
        </p:nvSpPr>
        <p:spPr>
          <a:xfrm>
            <a:off x="5032398" y="5154518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+mn-ea"/>
              </a:rPr>
              <a:t>작업 공구 및 장비 관리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97AFB0-F350-48F5-ABAF-E25EC9E54F85}"/>
              </a:ext>
            </a:extLst>
          </p:cNvPr>
          <p:cNvSpPr/>
          <p:nvPr/>
        </p:nvSpPr>
        <p:spPr>
          <a:xfrm>
            <a:off x="7729913" y="5154518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작업 전 안전 교육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8D0F52-5A55-402C-9ADF-61369106CF3A}"/>
              </a:ext>
            </a:extLst>
          </p:cNvPr>
          <p:cNvSpPr/>
          <p:nvPr/>
        </p:nvSpPr>
        <p:spPr>
          <a:xfrm>
            <a:off x="9081748" y="5154518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사고 조사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8EFD94-7CA5-4A3D-BCAF-2A0C4D1392F3}"/>
              </a:ext>
            </a:extLst>
          </p:cNvPr>
          <p:cNvSpPr/>
          <p:nvPr/>
        </p:nvSpPr>
        <p:spPr>
          <a:xfrm>
            <a:off x="6384191" y="5154519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개인 보호 장비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5B0580-D6BE-4ED9-9878-BF146F0CC0B0}"/>
              </a:ext>
            </a:extLst>
          </p:cNvPr>
          <p:cNvSpPr/>
          <p:nvPr/>
        </p:nvSpPr>
        <p:spPr>
          <a:xfrm>
            <a:off x="10442914" y="5146102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비상 대응 계획 관리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A5D013F-3572-4873-B2D0-4C0E060CAFCB}"/>
              </a:ext>
            </a:extLst>
          </p:cNvPr>
          <p:cNvSpPr/>
          <p:nvPr/>
        </p:nvSpPr>
        <p:spPr>
          <a:xfrm>
            <a:off x="2341852" y="5545377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법정의무교육 관리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91C681C-CCDB-44AF-90C1-83AF971F20E0}"/>
              </a:ext>
            </a:extLst>
          </p:cNvPr>
          <p:cNvSpPr/>
          <p:nvPr/>
        </p:nvSpPr>
        <p:spPr>
          <a:xfrm>
            <a:off x="3690377" y="5542699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안전관리 조직도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09A9DC9-85B1-4D11-BEC1-0471509AB93A}"/>
              </a:ext>
            </a:extLst>
          </p:cNvPr>
          <p:cNvSpPr/>
          <p:nvPr/>
        </p:nvSpPr>
        <p:spPr>
          <a:xfrm>
            <a:off x="5043667" y="5542473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안전점검 및 순찰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2C047C-F0C7-4E7C-95DD-1D7751D55C8D}"/>
              </a:ext>
            </a:extLst>
          </p:cNvPr>
          <p:cNvSpPr/>
          <p:nvPr/>
        </p:nvSpPr>
        <p:spPr>
          <a:xfrm>
            <a:off x="7729494" y="5542473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작업허가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2C021F0-9764-4E80-9D61-7B27DBDDAE3C}"/>
              </a:ext>
            </a:extLst>
          </p:cNvPr>
          <p:cNvSpPr/>
          <p:nvPr/>
        </p:nvSpPr>
        <p:spPr>
          <a:xfrm>
            <a:off x="6392192" y="5533622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위험성평가 관리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180361-4B2C-466C-A342-DA35363ADE37}"/>
              </a:ext>
            </a:extLst>
          </p:cNvPr>
          <p:cNvSpPr/>
          <p:nvPr/>
        </p:nvSpPr>
        <p:spPr>
          <a:xfrm>
            <a:off x="2341852" y="5156793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직원 정보 관리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184E2D1-B243-424D-9783-F3C84A15901D}"/>
              </a:ext>
            </a:extLst>
          </p:cNvPr>
          <p:cNvSpPr/>
          <p:nvPr/>
        </p:nvSpPr>
        <p:spPr>
          <a:xfrm>
            <a:off x="3682820" y="5163850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직원 건강 관리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F07BA88-631B-4089-A33A-F8F86EEF4584}"/>
              </a:ext>
            </a:extLst>
          </p:cNvPr>
          <p:cNvSpPr/>
          <p:nvPr/>
        </p:nvSpPr>
        <p:spPr>
          <a:xfrm>
            <a:off x="3690377" y="5919833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기타 환경 관리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38186C7-E13E-4C10-849A-42E2ED16FC2E}"/>
              </a:ext>
            </a:extLst>
          </p:cNvPr>
          <p:cNvSpPr/>
          <p:nvPr/>
        </p:nvSpPr>
        <p:spPr>
          <a:xfrm>
            <a:off x="10446867" y="5542472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폐기물 관리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46F5EA5-6648-42E2-BFC3-86AD7F95F4FD}"/>
              </a:ext>
            </a:extLst>
          </p:cNvPr>
          <p:cNvSpPr/>
          <p:nvPr/>
        </p:nvSpPr>
        <p:spPr>
          <a:xfrm>
            <a:off x="2341852" y="5922511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유해물질 운영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4D00270-E683-4E6E-864C-A4C47268BB34}"/>
              </a:ext>
            </a:extLst>
          </p:cNvPr>
          <p:cNvSpPr/>
          <p:nvPr/>
        </p:nvSpPr>
        <p:spPr>
          <a:xfrm>
            <a:off x="9078019" y="5549945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소방 화재 관리</a:t>
            </a:r>
          </a:p>
        </p:txBody>
      </p:sp>
    </p:spTree>
    <p:extLst>
      <p:ext uri="{BB962C8B-B14F-4D97-AF65-F5344CB8AC3E}">
        <p14:creationId xmlns:p14="http://schemas.microsoft.com/office/powerpoint/2010/main" val="417227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30314" y="1447550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AF9A8-38B1-4091-9A51-9249590F4A70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9335CB-CB5F-445A-BB1C-38A5E6391AD0}"/>
              </a:ext>
            </a:extLst>
          </p:cNvPr>
          <p:cNvSpPr txBox="1"/>
          <p:nvPr/>
        </p:nvSpPr>
        <p:spPr>
          <a:xfrm>
            <a:off x="208184" y="1569297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사업장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4C328D-138F-42C1-8CF6-094CD3D8FE1F}"/>
              </a:ext>
            </a:extLst>
          </p:cNvPr>
          <p:cNvSpPr txBox="1"/>
          <p:nvPr/>
        </p:nvSpPr>
        <p:spPr>
          <a:xfrm>
            <a:off x="2054117" y="724735"/>
            <a:ext cx="659277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사업장 정보 상세보기</a:t>
            </a:r>
            <a:endParaRPr lang="en-US" altLang="ko-KR" sz="8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회사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윈디텍㈜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진행 중인 프로젝트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동복풍력발전단지 블레이드 점검 및 수리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프로젝트 기간 </a:t>
            </a:r>
            <a:r>
              <a:rPr lang="en-US" altLang="ko-KR" sz="800" dirty="0">
                <a:latin typeface="+mn-ea"/>
              </a:rPr>
              <a:t>: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6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일 </a:t>
            </a:r>
            <a:r>
              <a:rPr lang="en-US" altLang="ko-KR" sz="800" dirty="0">
                <a:latin typeface="+mn-ea"/>
              </a:rPr>
              <a:t>~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12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총괄 책임자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투입인력 수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명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: 3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진행단계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작업</a:t>
            </a:r>
            <a:endParaRPr lang="en-US" altLang="ko-KR" sz="800" dirty="0">
              <a:solidFill>
                <a:schemeClr val="accent6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accent6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안전관리계획서 관리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아래 항목들은 독립적으로 입력을 하고 기관에 따라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계약에 따라 구성항목을 결정함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6F3FF3-F18E-4AF6-9727-056C375987A4}"/>
              </a:ext>
            </a:extLst>
          </p:cNvPr>
          <p:cNvSpPr txBox="1"/>
          <p:nvPr/>
        </p:nvSpPr>
        <p:spPr>
          <a:xfrm>
            <a:off x="277641" y="1824662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User</a:t>
            </a:r>
            <a:r>
              <a:rPr lang="ko-KR" altLang="en-US" sz="800" dirty="0">
                <a:latin typeface="+mn-ea"/>
              </a:rPr>
              <a:t> 정보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99BED6-5FA3-4A21-9CEC-488120A926D7}"/>
              </a:ext>
            </a:extLst>
          </p:cNvPr>
          <p:cNvSpPr txBox="1"/>
          <p:nvPr/>
        </p:nvSpPr>
        <p:spPr>
          <a:xfrm>
            <a:off x="270647" y="2081051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사업장 정보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5EC223-E4E0-4699-A13A-F3E023A303E0}"/>
              </a:ext>
            </a:extLst>
          </p:cNvPr>
          <p:cNvSpPr txBox="1"/>
          <p:nvPr/>
        </p:nvSpPr>
        <p:spPr>
          <a:xfrm>
            <a:off x="270647" y="2341031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사업장 정보 상세보기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5B3C93-7843-4EF7-89EF-6EFBE2416E75}"/>
              </a:ext>
            </a:extLst>
          </p:cNvPr>
          <p:cNvSpPr txBox="1"/>
          <p:nvPr/>
        </p:nvSpPr>
        <p:spPr>
          <a:xfrm>
            <a:off x="208183" y="2667022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터빈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B5EB-7CCD-4111-9A0C-ADB333633B40}"/>
              </a:ext>
            </a:extLst>
          </p:cNvPr>
          <p:cNvSpPr txBox="1"/>
          <p:nvPr/>
        </p:nvSpPr>
        <p:spPr>
          <a:xfrm>
            <a:off x="204303" y="2947770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경영방침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B178CD-1D5B-4E95-9A3F-7A4B49466002}"/>
              </a:ext>
            </a:extLst>
          </p:cNvPr>
          <p:cNvSpPr txBox="1"/>
          <p:nvPr/>
        </p:nvSpPr>
        <p:spPr>
          <a:xfrm>
            <a:off x="204303" y="323159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법규관리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FE8D1E6-D975-49C9-9100-7B4CC1D42DB1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87F1EB8-EEEC-48C1-9D99-3AD0350C80FC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45F3E6D-E99D-4A0E-AC63-6F35C361B953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F2BEA25-D155-462E-8408-354B6C665B1B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3526038-A053-4B09-954C-A8D2CB3E61F0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CAADC5C-CD64-42ED-B865-D2E6B77D5083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DA934C5-DF2E-4EEA-888F-C9E7D5D9A5F5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49A8BA-E17D-4642-8496-02D0C10CEB08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87BD6E-5CF1-4536-AA97-E3D5F99EFD29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78D627-4877-48DC-BE15-1B2D07177036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D55A332-4558-4A3C-AE26-562767CE9E29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177CCE5-00C7-45B8-8761-2E0B2C0D2FD4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0E9D8-8A97-4417-9255-2ACE9503F34F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graphicFrame>
        <p:nvGraphicFramePr>
          <p:cNvPr id="58" name="표 5">
            <a:extLst>
              <a:ext uri="{FF2B5EF4-FFF2-40B4-BE49-F238E27FC236}">
                <a16:creationId xmlns:a16="http://schemas.microsoft.com/office/drawing/2014/main" id="{85A056E8-B36C-4480-AFC8-9B298A769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96680"/>
              </p:ext>
            </p:extLst>
          </p:nvPr>
        </p:nvGraphicFramePr>
        <p:xfrm>
          <a:off x="8499566" y="1108135"/>
          <a:ext cx="3223491" cy="1048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97">
                  <a:extLst>
                    <a:ext uri="{9D8B030D-6E8A-4147-A177-3AD203B41FA5}">
                      <a16:colId xmlns:a16="http://schemas.microsoft.com/office/drawing/2014/main" val="93985826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1895668372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2175613886"/>
                    </a:ext>
                  </a:extLst>
                </a:gridCol>
              </a:tblGrid>
              <a:tr h="24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검토자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최종승인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0596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64676"/>
                  </a:ext>
                </a:extLst>
              </a:tr>
            </a:tbl>
          </a:graphicData>
        </a:graphic>
      </p:graphicFrame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01F0F45-8AEB-4D9F-8E35-4C6DB6C86D10}"/>
              </a:ext>
            </a:extLst>
          </p:cNvPr>
          <p:cNvSpPr/>
          <p:nvPr/>
        </p:nvSpPr>
        <p:spPr>
          <a:xfrm>
            <a:off x="10978988" y="70185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인쇄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0279809-AEB4-462F-9BCE-2B87487B91AA}"/>
              </a:ext>
            </a:extLst>
          </p:cNvPr>
          <p:cNvSpPr/>
          <p:nvPr/>
        </p:nvSpPr>
        <p:spPr>
          <a:xfrm>
            <a:off x="9332826" y="70073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9B84CEA-9776-4B0D-BFD1-3D32E2976494}"/>
              </a:ext>
            </a:extLst>
          </p:cNvPr>
          <p:cNvSpPr/>
          <p:nvPr/>
        </p:nvSpPr>
        <p:spPr>
          <a:xfrm>
            <a:off x="10153443" y="70651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2A5599-5C49-404A-9CFB-4F285C4A48FE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CA038D-5B6C-4A78-8776-A7BD2EB39B27}"/>
              </a:ext>
            </a:extLst>
          </p:cNvPr>
          <p:cNvSpPr txBox="1"/>
          <p:nvPr/>
        </p:nvSpPr>
        <p:spPr>
          <a:xfrm>
            <a:off x="8436885" y="2256141"/>
            <a:ext cx="361407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6DD796-45AA-4423-BF03-32E28CAF15B5}"/>
              </a:ext>
            </a:extLst>
          </p:cNvPr>
          <p:cNvSpPr txBox="1"/>
          <p:nvPr/>
        </p:nvSpPr>
        <p:spPr>
          <a:xfrm>
            <a:off x="10729058" y="1574954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Admin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11A1E5-68E8-4D4B-8A6B-89EF4A176D1E}"/>
              </a:ext>
            </a:extLst>
          </p:cNvPr>
          <p:cNvSpPr txBox="1"/>
          <p:nvPr/>
        </p:nvSpPr>
        <p:spPr>
          <a:xfrm>
            <a:off x="9671461" y="1550247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23C4C3-673F-4472-970D-9950BB25BAC9}"/>
              </a:ext>
            </a:extLst>
          </p:cNvPr>
          <p:cNvSpPr txBox="1"/>
          <p:nvPr/>
        </p:nvSpPr>
        <p:spPr>
          <a:xfrm>
            <a:off x="8595499" y="1542053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9716303-84C0-4354-B2D1-405729EB1B83}"/>
              </a:ext>
            </a:extLst>
          </p:cNvPr>
          <p:cNvSpPr/>
          <p:nvPr/>
        </p:nvSpPr>
        <p:spPr>
          <a:xfrm>
            <a:off x="4955374" y="3039360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+mn-ea"/>
              </a:rPr>
              <a:t>작업 공구 및 장비 관리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0C3E52C-BA4D-41BA-90B2-5E6D00E80343}"/>
              </a:ext>
            </a:extLst>
          </p:cNvPr>
          <p:cNvSpPr/>
          <p:nvPr/>
        </p:nvSpPr>
        <p:spPr>
          <a:xfrm>
            <a:off x="2257690" y="3823686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작업 전 안전 교육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76D24A-AEE8-48E4-9977-2B6A2FCB2605}"/>
              </a:ext>
            </a:extLst>
          </p:cNvPr>
          <p:cNvSpPr/>
          <p:nvPr/>
        </p:nvSpPr>
        <p:spPr>
          <a:xfrm>
            <a:off x="3609525" y="3823686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사고 조사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5FC15D-3804-4654-BD4E-80C1A8637F19}"/>
              </a:ext>
            </a:extLst>
          </p:cNvPr>
          <p:cNvSpPr/>
          <p:nvPr/>
        </p:nvSpPr>
        <p:spPr>
          <a:xfrm>
            <a:off x="6307167" y="3039361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개인 보호 장비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A6B29F4-251F-4B9E-B5EB-A5047745895B}"/>
              </a:ext>
            </a:extLst>
          </p:cNvPr>
          <p:cNvSpPr/>
          <p:nvPr/>
        </p:nvSpPr>
        <p:spPr>
          <a:xfrm>
            <a:off x="4970691" y="3815270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비상 대응 계획 관리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783CD1C-C406-4BE3-B898-F8B0264555C5}"/>
              </a:ext>
            </a:extLst>
          </p:cNvPr>
          <p:cNvSpPr/>
          <p:nvPr/>
        </p:nvSpPr>
        <p:spPr>
          <a:xfrm>
            <a:off x="2264828" y="3430219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법정의무교육 관리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83E16C7-A334-4758-860D-6B34B904E28C}"/>
              </a:ext>
            </a:extLst>
          </p:cNvPr>
          <p:cNvSpPr/>
          <p:nvPr/>
        </p:nvSpPr>
        <p:spPr>
          <a:xfrm>
            <a:off x="3613353" y="3427541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안전관리 조직도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4EB1C2B-D298-4CC0-ADAB-178ECFA8B59A}"/>
              </a:ext>
            </a:extLst>
          </p:cNvPr>
          <p:cNvSpPr/>
          <p:nvPr/>
        </p:nvSpPr>
        <p:spPr>
          <a:xfrm>
            <a:off x="4966643" y="3427315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안전점검 및 순찰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ABBCE49-9BB9-477E-809F-F6E9C1282FDC}"/>
              </a:ext>
            </a:extLst>
          </p:cNvPr>
          <p:cNvSpPr/>
          <p:nvPr/>
        </p:nvSpPr>
        <p:spPr>
          <a:xfrm>
            <a:off x="2257271" y="4211641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작업허가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28F4C54-0744-4415-AF22-506F6D21271E}"/>
              </a:ext>
            </a:extLst>
          </p:cNvPr>
          <p:cNvSpPr/>
          <p:nvPr/>
        </p:nvSpPr>
        <p:spPr>
          <a:xfrm>
            <a:off x="6315168" y="3418464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위험성평가 관리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9A8DE8D-0832-4742-8CFC-F8BDB6B40FD4}"/>
              </a:ext>
            </a:extLst>
          </p:cNvPr>
          <p:cNvSpPr/>
          <p:nvPr/>
        </p:nvSpPr>
        <p:spPr>
          <a:xfrm>
            <a:off x="2264828" y="3041635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직원 정보 관리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77215F9-F075-40C3-BAF2-B3D1A90768E5}"/>
              </a:ext>
            </a:extLst>
          </p:cNvPr>
          <p:cNvSpPr/>
          <p:nvPr/>
        </p:nvSpPr>
        <p:spPr>
          <a:xfrm>
            <a:off x="3605796" y="3048692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직원 건강 관리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C295DF9-FF67-43E8-86CF-D9D440375275}"/>
              </a:ext>
            </a:extLst>
          </p:cNvPr>
          <p:cNvSpPr/>
          <p:nvPr/>
        </p:nvSpPr>
        <p:spPr>
          <a:xfrm>
            <a:off x="6315168" y="4236127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기타 환경 관리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629C833-6667-4D50-BE6E-D7ABDCD8969B}"/>
              </a:ext>
            </a:extLst>
          </p:cNvPr>
          <p:cNvSpPr/>
          <p:nvPr/>
        </p:nvSpPr>
        <p:spPr>
          <a:xfrm>
            <a:off x="4974644" y="4211640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폐기물 관리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A6C9B8-4EF2-408E-BA63-BF417887F513}"/>
              </a:ext>
            </a:extLst>
          </p:cNvPr>
          <p:cNvSpPr/>
          <p:nvPr/>
        </p:nvSpPr>
        <p:spPr>
          <a:xfrm>
            <a:off x="6322526" y="3815270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유해물질 운영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7D99616-A68B-4352-8EF4-F0E6701E5645}"/>
              </a:ext>
            </a:extLst>
          </p:cNvPr>
          <p:cNvSpPr/>
          <p:nvPr/>
        </p:nvSpPr>
        <p:spPr>
          <a:xfrm>
            <a:off x="3605796" y="4219113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소방 화재 관리</a:t>
            </a:r>
          </a:p>
        </p:txBody>
      </p:sp>
    </p:spTree>
    <p:extLst>
      <p:ext uri="{BB962C8B-B14F-4D97-AF65-F5344CB8AC3E}">
        <p14:creationId xmlns:p14="http://schemas.microsoft.com/office/powerpoint/2010/main" val="9948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30314" y="1447550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2044CB-D93C-4DEF-A6A6-338068B9479D}"/>
              </a:ext>
            </a:extLst>
          </p:cNvPr>
          <p:cNvSpPr txBox="1"/>
          <p:nvPr/>
        </p:nvSpPr>
        <p:spPr>
          <a:xfrm>
            <a:off x="287353" y="2090346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터빈 정보 입력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9AE67-C9D3-4CD0-8EFB-F36066B734FE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D0A270-B244-421B-A08D-F7F30FB5A0F2}"/>
              </a:ext>
            </a:extLst>
          </p:cNvPr>
          <p:cNvSpPr txBox="1"/>
          <p:nvPr/>
        </p:nvSpPr>
        <p:spPr>
          <a:xfrm>
            <a:off x="2067271" y="710012"/>
            <a:ext cx="1633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터빈 정보 리스트</a:t>
            </a:r>
            <a:endParaRPr lang="en-US" altLang="ko-KR" sz="1000" b="1" dirty="0">
              <a:latin typeface="+mn-ea"/>
            </a:endParaRPr>
          </a:p>
        </p:txBody>
      </p:sp>
      <p:graphicFrame>
        <p:nvGraphicFramePr>
          <p:cNvPr id="46" name="표 3">
            <a:extLst>
              <a:ext uri="{FF2B5EF4-FFF2-40B4-BE49-F238E27FC236}">
                <a16:creationId xmlns:a16="http://schemas.microsoft.com/office/drawing/2014/main" id="{1DFB6129-C47D-4D57-B479-63D22D9D6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77626"/>
              </p:ext>
            </p:extLst>
          </p:nvPr>
        </p:nvGraphicFramePr>
        <p:xfrm>
          <a:off x="2163712" y="1056633"/>
          <a:ext cx="9820104" cy="256926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46600">
                  <a:extLst>
                    <a:ext uri="{9D8B030D-6E8A-4147-A177-3AD203B41FA5}">
                      <a16:colId xmlns:a16="http://schemas.microsoft.com/office/drawing/2014/main" val="1754064863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4045356494"/>
                    </a:ext>
                  </a:extLst>
                </a:gridCol>
                <a:gridCol w="1417740">
                  <a:extLst>
                    <a:ext uri="{9D8B030D-6E8A-4147-A177-3AD203B41FA5}">
                      <a16:colId xmlns:a16="http://schemas.microsoft.com/office/drawing/2014/main" val="2182750025"/>
                    </a:ext>
                  </a:extLst>
                </a:gridCol>
                <a:gridCol w="1511863">
                  <a:extLst>
                    <a:ext uri="{9D8B030D-6E8A-4147-A177-3AD203B41FA5}">
                      <a16:colId xmlns:a16="http://schemas.microsoft.com/office/drawing/2014/main" val="110999051"/>
                    </a:ext>
                  </a:extLst>
                </a:gridCol>
                <a:gridCol w="1227513">
                  <a:extLst>
                    <a:ext uri="{9D8B030D-6E8A-4147-A177-3AD203B41FA5}">
                      <a16:colId xmlns:a16="http://schemas.microsoft.com/office/drawing/2014/main" val="3514267399"/>
                    </a:ext>
                  </a:extLst>
                </a:gridCol>
                <a:gridCol w="1227513">
                  <a:extLst>
                    <a:ext uri="{9D8B030D-6E8A-4147-A177-3AD203B41FA5}">
                      <a16:colId xmlns:a16="http://schemas.microsoft.com/office/drawing/2014/main" val="2764849831"/>
                    </a:ext>
                  </a:extLst>
                </a:gridCol>
                <a:gridCol w="1227513">
                  <a:extLst>
                    <a:ext uri="{9D8B030D-6E8A-4147-A177-3AD203B41FA5}">
                      <a16:colId xmlns:a16="http://schemas.microsoft.com/office/drawing/2014/main" val="4022557085"/>
                    </a:ext>
                  </a:extLst>
                </a:gridCol>
                <a:gridCol w="1227513">
                  <a:extLst>
                    <a:ext uri="{9D8B030D-6E8A-4147-A177-3AD203B41FA5}">
                      <a16:colId xmlns:a16="http://schemas.microsoft.com/office/drawing/2014/main" val="2264765226"/>
                    </a:ext>
                  </a:extLst>
                </a:gridCol>
              </a:tblGrid>
              <a:tr h="321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단지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터빈 </a:t>
                      </a:r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터빈 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설치년도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이용률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운영상태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accent6"/>
                          </a:solidFill>
                        </a:rPr>
                        <a:t>추가입력사항</a:t>
                      </a:r>
                      <a:endParaRPr lang="ko-KR" alt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888565"/>
                  </a:ext>
                </a:extLst>
              </a:tr>
              <a:tr h="321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동복풍력발전단지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WT 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Vestas V 90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25.4%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가동중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53571"/>
                  </a:ext>
                </a:extLst>
              </a:tr>
              <a:tr h="321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동복풍력발전단지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WT 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Vestas V 90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2010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23.0%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수리중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816422"/>
                  </a:ext>
                </a:extLst>
              </a:tr>
              <a:tr h="3211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동복풍력발전단지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WT 03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Vestas V 90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2010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26.0%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가동중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3148"/>
                  </a:ext>
                </a:extLst>
              </a:tr>
              <a:tr h="321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동복풍력발전단지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WT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04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Vestas V 90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20.0%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962146"/>
                  </a:ext>
                </a:extLst>
              </a:tr>
              <a:tr h="321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행원풍력발전단지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WT 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Vestas V80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27.7%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가동중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633607"/>
                  </a:ext>
                </a:extLst>
              </a:tr>
              <a:tr h="3211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행원풍력발전단지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WT 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Vestas V80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24.0%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가동중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154791"/>
                  </a:ext>
                </a:extLst>
              </a:tr>
              <a:tr h="3211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행원풍력발전단지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WT 03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Vestas V80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22.0%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가동중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75410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F0F0B756-3AE6-496C-8ED9-E9E91250D7DC}"/>
              </a:ext>
            </a:extLst>
          </p:cNvPr>
          <p:cNvSpPr txBox="1"/>
          <p:nvPr/>
        </p:nvSpPr>
        <p:spPr>
          <a:xfrm>
            <a:off x="2137743" y="3824645"/>
            <a:ext cx="49360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터빈 정보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</a:t>
            </a:r>
            <a:endParaRPr lang="en-US" altLang="ko-KR" sz="8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단지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동복풍력발전단지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터빈 </a:t>
            </a:r>
            <a:r>
              <a:rPr lang="en-US" altLang="ko-KR" sz="800" dirty="0">
                <a:latin typeface="+mn-ea"/>
              </a:rPr>
              <a:t>No. : WT 01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터빈 모델 </a:t>
            </a:r>
            <a:r>
              <a:rPr lang="en-US" altLang="ko-KR" sz="800" dirty="0">
                <a:latin typeface="+mn-ea"/>
              </a:rPr>
              <a:t>: Vestas V 90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설치 년도 </a:t>
            </a:r>
            <a:r>
              <a:rPr lang="en-US" altLang="ko-KR" sz="800" dirty="0">
                <a:latin typeface="+mn-ea"/>
              </a:rPr>
              <a:t>: 2010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이용률 </a:t>
            </a:r>
            <a:r>
              <a:rPr lang="en-US" altLang="ko-KR" sz="800" dirty="0">
                <a:latin typeface="+mn-ea"/>
              </a:rPr>
              <a:t>: 25.4%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운영상태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 err="1">
                <a:latin typeface="+mn-ea"/>
              </a:rPr>
              <a:t>가동중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accent6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err="1">
                <a:solidFill>
                  <a:schemeClr val="accent6"/>
                </a:solidFill>
                <a:latin typeface="+mn-ea"/>
              </a:rPr>
              <a:t>추가입력사항</a:t>
            </a:r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접근거리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? HSE</a:t>
            </a:r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관련 구축 여부</a:t>
            </a:r>
            <a:endParaRPr lang="en-US" altLang="ko-KR" sz="10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8CE672-5119-4D23-9FDD-CE95FA73808F}"/>
              </a:ext>
            </a:extLst>
          </p:cNvPr>
          <p:cNvSpPr txBox="1"/>
          <p:nvPr/>
        </p:nvSpPr>
        <p:spPr>
          <a:xfrm>
            <a:off x="286778" y="2336567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터빈 정보 상세보기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3681ED-0A05-4BA3-9579-B0D3F578D95A}"/>
              </a:ext>
            </a:extLst>
          </p:cNvPr>
          <p:cNvSpPr txBox="1"/>
          <p:nvPr/>
        </p:nvSpPr>
        <p:spPr>
          <a:xfrm>
            <a:off x="198344" y="1800115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터빈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284428-7C50-4B15-8C67-D85B697E87E5}"/>
              </a:ext>
            </a:extLst>
          </p:cNvPr>
          <p:cNvSpPr txBox="1"/>
          <p:nvPr/>
        </p:nvSpPr>
        <p:spPr>
          <a:xfrm>
            <a:off x="163710" y="260951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경영방침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C02E3-0318-48A5-8346-5F0626C58F43}"/>
              </a:ext>
            </a:extLst>
          </p:cNvPr>
          <p:cNvSpPr txBox="1"/>
          <p:nvPr/>
        </p:nvSpPr>
        <p:spPr>
          <a:xfrm>
            <a:off x="163710" y="2893338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법규관리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8D3642-DC88-4FF1-B201-9F5F29951BDF}"/>
              </a:ext>
            </a:extLst>
          </p:cNvPr>
          <p:cNvSpPr txBox="1"/>
          <p:nvPr/>
        </p:nvSpPr>
        <p:spPr>
          <a:xfrm>
            <a:off x="198344" y="1562534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사업장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6898921-6B06-4618-91A1-040F9B321823}"/>
              </a:ext>
            </a:extLst>
          </p:cNvPr>
          <p:cNvSpPr/>
          <p:nvPr/>
        </p:nvSpPr>
        <p:spPr>
          <a:xfrm>
            <a:off x="11239747" y="3799623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5C95F61-F501-438F-8295-2946345B36E5}"/>
              </a:ext>
            </a:extLst>
          </p:cNvPr>
          <p:cNvSpPr/>
          <p:nvPr/>
        </p:nvSpPr>
        <p:spPr>
          <a:xfrm>
            <a:off x="9593585" y="3798508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입력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02A718A-450B-4788-96F2-081AC0B15425}"/>
              </a:ext>
            </a:extLst>
          </p:cNvPr>
          <p:cNvSpPr/>
          <p:nvPr/>
        </p:nvSpPr>
        <p:spPr>
          <a:xfrm>
            <a:off x="10414202" y="3804288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96982D1-DCAF-4C5E-817B-B993CD51E503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C1606CF-9AB6-4E5F-979D-6DF7ECA946A9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53A7F26-3AE1-4BCB-9DF9-77BF3C4DE75C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C547C72-DDDE-4ADA-9417-7EB62A8B4584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BD1DE3B-B491-4B65-8A44-1389D2A54290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5194ED8-F021-42DF-8726-DC8329935575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82A8800-99D7-406F-95E6-8CF10AF58C88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5CBB35-FFF2-4F87-BC99-93F595923C73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5CC2B6-D98B-493E-8070-4FCF3FD0D991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61AF3A-56CA-4A70-8686-C0AAC79829C9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EB9EA52-8698-4C24-9A2C-B3EA6426E97B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94415CE-5EEB-42AF-9415-FBA1346B9EC8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CA3D2A-F254-4DB1-811E-6F561AFBDD6B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6EFC93-7543-448D-B9A4-513AD070E318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8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30314" y="1447550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9AE67-C9D3-4CD0-8EFB-F36066B734FE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F0B756-3AE6-496C-8ED9-E9E91250D7DC}"/>
              </a:ext>
            </a:extLst>
          </p:cNvPr>
          <p:cNvSpPr txBox="1"/>
          <p:nvPr/>
        </p:nvSpPr>
        <p:spPr>
          <a:xfrm>
            <a:off x="1948084" y="692133"/>
            <a:ext cx="49360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터빈 정보 상세보기</a:t>
            </a:r>
            <a:endParaRPr lang="en-US" altLang="ko-KR" sz="8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단지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동복풍력발전단지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터빈 </a:t>
            </a:r>
            <a:r>
              <a:rPr lang="en-US" altLang="ko-KR" sz="800" dirty="0">
                <a:latin typeface="+mn-ea"/>
              </a:rPr>
              <a:t>No. : WT 01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터빈 모델 </a:t>
            </a:r>
            <a:r>
              <a:rPr lang="en-US" altLang="ko-KR" sz="800" dirty="0">
                <a:latin typeface="+mn-ea"/>
              </a:rPr>
              <a:t>: Vestas V 90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설치 년도 </a:t>
            </a:r>
            <a:r>
              <a:rPr lang="en-US" altLang="ko-KR" sz="800" dirty="0">
                <a:latin typeface="+mn-ea"/>
              </a:rPr>
              <a:t>: 2010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이용률 </a:t>
            </a:r>
            <a:r>
              <a:rPr lang="en-US" altLang="ko-KR" sz="800" dirty="0">
                <a:latin typeface="+mn-ea"/>
              </a:rPr>
              <a:t>: 25.4%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운영상태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 err="1">
                <a:latin typeface="+mn-ea"/>
              </a:rPr>
              <a:t>가동중</a:t>
            </a:r>
            <a:endParaRPr lang="en-US" altLang="ko-KR" sz="800" dirty="0">
              <a:solidFill>
                <a:schemeClr val="accent6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accent6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err="1">
                <a:solidFill>
                  <a:schemeClr val="accent6"/>
                </a:solidFill>
                <a:latin typeface="+mn-ea"/>
              </a:rPr>
              <a:t>추가입력사항</a:t>
            </a:r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접근거리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? HSE</a:t>
            </a:r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관련 구축 여부</a:t>
            </a:r>
            <a:endParaRPr lang="en-US" altLang="ko-KR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27C581-CB22-4A1B-B410-A088C2F5B4E9}"/>
              </a:ext>
            </a:extLst>
          </p:cNvPr>
          <p:cNvSpPr txBox="1"/>
          <p:nvPr/>
        </p:nvSpPr>
        <p:spPr>
          <a:xfrm>
            <a:off x="287353" y="2090346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터빈 정보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8091BC-DF48-4F25-A090-923CCC932005}"/>
              </a:ext>
            </a:extLst>
          </p:cNvPr>
          <p:cNvSpPr txBox="1"/>
          <p:nvPr/>
        </p:nvSpPr>
        <p:spPr>
          <a:xfrm>
            <a:off x="286778" y="2336567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터빈 정보 상세보기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1EB10-A835-4F47-996F-FC3728992CA5}"/>
              </a:ext>
            </a:extLst>
          </p:cNvPr>
          <p:cNvSpPr txBox="1"/>
          <p:nvPr/>
        </p:nvSpPr>
        <p:spPr>
          <a:xfrm>
            <a:off x="198344" y="1800115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터빈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60FA65-61DB-4D11-A420-4659D8916C59}"/>
              </a:ext>
            </a:extLst>
          </p:cNvPr>
          <p:cNvSpPr txBox="1"/>
          <p:nvPr/>
        </p:nvSpPr>
        <p:spPr>
          <a:xfrm>
            <a:off x="163710" y="260951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경영방침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F0E3B5-4FE0-4DB2-86C8-B6C9749B01BA}"/>
              </a:ext>
            </a:extLst>
          </p:cNvPr>
          <p:cNvSpPr txBox="1"/>
          <p:nvPr/>
        </p:nvSpPr>
        <p:spPr>
          <a:xfrm>
            <a:off x="163710" y="2893338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법규관리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DE8CA8-1076-4615-9A97-D5BE0DBFD058}"/>
              </a:ext>
            </a:extLst>
          </p:cNvPr>
          <p:cNvSpPr txBox="1"/>
          <p:nvPr/>
        </p:nvSpPr>
        <p:spPr>
          <a:xfrm>
            <a:off x="198344" y="1562534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사업장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C6BF14-F89C-4B99-BC7C-5828150ECC19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F25EEAE-A031-4E6D-B137-1E52E6CD3B8A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24C7E7A-852A-4D52-98C7-95BD18F04383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93EC6FD-1E49-4465-A9B2-EA0739B64B20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ABF2860-5366-4FED-A9EC-AAE53E260C3E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4BF662F-CD3B-47B7-A7F0-2852126B447D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BC59100-4607-46C6-86D5-FBF4AC1B9030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9BBAAA-BCA7-4647-9C7B-188179255DF4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88E894-14DC-4322-82D6-A9E8F36A9A30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85E125-8ECA-4698-B752-77368B317FC9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25CDFB7-86CB-4042-BFF4-00D3EF2F4912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783911E-9C71-4F0F-8DFC-8682DF060185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C17640-86D9-4C85-B45B-58EEB44C485A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graphicFrame>
        <p:nvGraphicFramePr>
          <p:cNvPr id="61" name="표 5">
            <a:extLst>
              <a:ext uri="{FF2B5EF4-FFF2-40B4-BE49-F238E27FC236}">
                <a16:creationId xmlns:a16="http://schemas.microsoft.com/office/drawing/2014/main" id="{D84BA2C1-64ED-40CE-AB23-E45C1E34E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91365"/>
              </p:ext>
            </p:extLst>
          </p:nvPr>
        </p:nvGraphicFramePr>
        <p:xfrm>
          <a:off x="8499566" y="1108135"/>
          <a:ext cx="3223491" cy="1048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97">
                  <a:extLst>
                    <a:ext uri="{9D8B030D-6E8A-4147-A177-3AD203B41FA5}">
                      <a16:colId xmlns:a16="http://schemas.microsoft.com/office/drawing/2014/main" val="93985826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1895668372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2175613886"/>
                    </a:ext>
                  </a:extLst>
                </a:gridCol>
              </a:tblGrid>
              <a:tr h="24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검토자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최종승인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0596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64676"/>
                  </a:ext>
                </a:extLst>
              </a:tr>
            </a:tbl>
          </a:graphicData>
        </a:graphic>
      </p:graphicFrame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E8A6BA0-38B9-44E8-B165-3EAAC27CBB33}"/>
              </a:ext>
            </a:extLst>
          </p:cNvPr>
          <p:cNvSpPr/>
          <p:nvPr/>
        </p:nvSpPr>
        <p:spPr>
          <a:xfrm>
            <a:off x="10978988" y="70185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인쇄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67E4E9D-8EFF-4244-9D7F-F161EBC84D8D}"/>
              </a:ext>
            </a:extLst>
          </p:cNvPr>
          <p:cNvSpPr/>
          <p:nvPr/>
        </p:nvSpPr>
        <p:spPr>
          <a:xfrm>
            <a:off x="9332826" y="70073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FF36489-A0BE-4C9A-95D0-85B172211B64}"/>
              </a:ext>
            </a:extLst>
          </p:cNvPr>
          <p:cNvSpPr/>
          <p:nvPr/>
        </p:nvSpPr>
        <p:spPr>
          <a:xfrm>
            <a:off x="10153443" y="70651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EAC7F1-C905-4CF6-B99C-395D7A87F1B8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47DF71-9EE3-48FA-941D-26889CCDFD03}"/>
              </a:ext>
            </a:extLst>
          </p:cNvPr>
          <p:cNvSpPr txBox="1"/>
          <p:nvPr/>
        </p:nvSpPr>
        <p:spPr>
          <a:xfrm>
            <a:off x="10729058" y="1574954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Admin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E1CB03-CEEF-4D6B-8336-3429004D4115}"/>
              </a:ext>
            </a:extLst>
          </p:cNvPr>
          <p:cNvSpPr txBox="1"/>
          <p:nvPr/>
        </p:nvSpPr>
        <p:spPr>
          <a:xfrm>
            <a:off x="9671461" y="1550247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FD2F25-5F38-4D6B-B708-159FB0EF6F41}"/>
              </a:ext>
            </a:extLst>
          </p:cNvPr>
          <p:cNvSpPr txBox="1"/>
          <p:nvPr/>
        </p:nvSpPr>
        <p:spPr>
          <a:xfrm>
            <a:off x="8595499" y="1542053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F8319C-5E8E-47A1-B4E6-346EABBF702D}"/>
              </a:ext>
            </a:extLst>
          </p:cNvPr>
          <p:cNvSpPr txBox="1"/>
          <p:nvPr/>
        </p:nvSpPr>
        <p:spPr>
          <a:xfrm>
            <a:off x="8436885" y="2256141"/>
            <a:ext cx="361407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13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DC542-1B36-461F-8C2B-B746778AE1BE}"/>
              </a:ext>
            </a:extLst>
          </p:cNvPr>
          <p:cNvSpPr txBox="1"/>
          <p:nvPr/>
        </p:nvSpPr>
        <p:spPr>
          <a:xfrm>
            <a:off x="2115105" y="749538"/>
            <a:ext cx="49360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산업안전보건법</a:t>
            </a:r>
            <a:endParaRPr lang="en-US" altLang="ko-KR" sz="800" b="1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r>
              <a:rPr lang="ko-KR" altLang="en-US" sz="800" u="sng" dirty="0">
                <a:latin typeface="+mn-ea"/>
              </a:rPr>
              <a:t>산업안전보건법 다운로드</a:t>
            </a:r>
            <a:endParaRPr lang="en-US" altLang="ko-KR" sz="800" u="sng" dirty="0">
              <a:latin typeface="+mn-ea"/>
            </a:endParaRPr>
          </a:p>
          <a:p>
            <a:endParaRPr lang="en-US" altLang="ko-KR" sz="800" u="sng" dirty="0">
              <a:latin typeface="+mn-ea"/>
            </a:endParaRPr>
          </a:p>
          <a:p>
            <a:r>
              <a:rPr lang="ko-KR" altLang="en-US" sz="800" u="sng" dirty="0">
                <a:latin typeface="+mn-ea"/>
              </a:rPr>
              <a:t>산업안전보건법 시행령 다운로드</a:t>
            </a:r>
            <a:endParaRPr lang="en-US" altLang="ko-KR" sz="800" u="sng" dirty="0">
              <a:latin typeface="+mn-ea"/>
            </a:endParaRPr>
          </a:p>
          <a:p>
            <a:endParaRPr lang="en-US" altLang="ko-KR" sz="800" u="sng" dirty="0">
              <a:latin typeface="+mn-ea"/>
            </a:endParaRPr>
          </a:p>
          <a:p>
            <a:r>
              <a:rPr lang="ko-KR" altLang="en-US" sz="800" u="sng" dirty="0">
                <a:latin typeface="+mn-ea"/>
              </a:rPr>
              <a:t>산업안전보건법 시행규칙 다운로드</a:t>
            </a:r>
            <a:endParaRPr lang="en-US" altLang="ko-KR" sz="800" u="sng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A28300-2C7A-4C13-A6E8-1B3B2CBC9B01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42AA1D-9C21-43C9-9476-1B55235BF314}"/>
              </a:ext>
            </a:extLst>
          </p:cNvPr>
          <p:cNvSpPr txBox="1"/>
          <p:nvPr/>
        </p:nvSpPr>
        <p:spPr>
          <a:xfrm>
            <a:off x="187693" y="215198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경영방침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79778-1B6E-46DA-83A4-47386E3E150A}"/>
              </a:ext>
            </a:extLst>
          </p:cNvPr>
          <p:cNvSpPr txBox="1"/>
          <p:nvPr/>
        </p:nvSpPr>
        <p:spPr>
          <a:xfrm>
            <a:off x="297797" y="2412399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산업안전보건법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174031-2DC5-49F7-8D19-B786C4D105AA}"/>
              </a:ext>
            </a:extLst>
          </p:cNvPr>
          <p:cNvSpPr txBox="1"/>
          <p:nvPr/>
        </p:nvSpPr>
        <p:spPr>
          <a:xfrm>
            <a:off x="297797" y="2656039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품질경영인증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53139-9C78-4E77-A8B5-927A7EC3ADF6}"/>
              </a:ext>
            </a:extLst>
          </p:cNvPr>
          <p:cNvSpPr txBox="1"/>
          <p:nvPr/>
        </p:nvSpPr>
        <p:spPr>
          <a:xfrm>
            <a:off x="288833" y="2932859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안전 관리 체계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AB2522-44ED-4D75-9FB0-7E1B32D6580C}"/>
              </a:ext>
            </a:extLst>
          </p:cNvPr>
          <p:cNvSpPr txBox="1"/>
          <p:nvPr/>
        </p:nvSpPr>
        <p:spPr>
          <a:xfrm>
            <a:off x="279840" y="3201404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안전 교육 계획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EC3034-D8E7-46C8-985E-942A210214AE}"/>
              </a:ext>
            </a:extLst>
          </p:cNvPr>
          <p:cNvSpPr txBox="1"/>
          <p:nvPr/>
        </p:nvSpPr>
        <p:spPr>
          <a:xfrm>
            <a:off x="187693" y="1867655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터빈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84A101-1187-402C-BDB5-F7218826DFB3}"/>
              </a:ext>
            </a:extLst>
          </p:cNvPr>
          <p:cNvSpPr txBox="1"/>
          <p:nvPr/>
        </p:nvSpPr>
        <p:spPr>
          <a:xfrm>
            <a:off x="178311" y="3444896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법규관리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59BC66-0B4E-4D3B-AAA5-A95D1C7D1D4F}"/>
              </a:ext>
            </a:extLst>
          </p:cNvPr>
          <p:cNvSpPr txBox="1"/>
          <p:nvPr/>
        </p:nvSpPr>
        <p:spPr>
          <a:xfrm>
            <a:off x="178312" y="1599110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사업장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1D22E01-A0B0-49EC-9117-744F9A4DAFA2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DEF7AD1-7C02-40BB-AAC3-2BFD2AEF7546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2F532BD-F03B-4564-8444-66AB46CC3D55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5D78487-DDE3-4197-8D13-B2B99C5A553C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F3D66C8-E31C-459E-B3B5-90AE9E518294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4CFBF87-D1D1-4DCB-99BC-7564E7A43E8D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D8B8360-12DB-41B0-B2EB-97B94848D60F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C480BE-1CA0-4A76-9E01-DD7FFB82F351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39FA8A-2631-4CB5-9856-53F9BE90BFE8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D6642A-E2C5-4D99-ABFE-83DB5DDD3120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2E88AFE-3424-41B2-91C5-92A2F7F00C2F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7481694-0EAF-44D1-9190-A973C1EF1600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253209-64AF-4CBC-9780-99228227FCCC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254949-5D47-406D-91F3-74E6BD01550B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8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DC542-1B36-461F-8C2B-B746778AE1BE}"/>
              </a:ext>
            </a:extLst>
          </p:cNvPr>
          <p:cNvSpPr txBox="1"/>
          <p:nvPr/>
        </p:nvSpPr>
        <p:spPr>
          <a:xfrm>
            <a:off x="2115105" y="749538"/>
            <a:ext cx="4936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품질경영인증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800" dirty="0">
              <a:latin typeface="+mn-ea"/>
            </a:endParaRPr>
          </a:p>
          <a:p>
            <a:r>
              <a:rPr lang="en-US" altLang="ko-KR" sz="800" u="sng" dirty="0">
                <a:latin typeface="+mn-ea"/>
              </a:rPr>
              <a:t>ISO</a:t>
            </a:r>
            <a:r>
              <a:rPr lang="ko-KR" altLang="en-US" sz="800" u="sng" dirty="0">
                <a:latin typeface="+mn-ea"/>
              </a:rPr>
              <a:t> </a:t>
            </a:r>
            <a:r>
              <a:rPr lang="en-US" altLang="ko-KR" sz="800" u="sng" dirty="0">
                <a:latin typeface="+mn-ea"/>
              </a:rPr>
              <a:t>14001 (</a:t>
            </a:r>
            <a:r>
              <a:rPr lang="ko-KR" altLang="en-US" sz="800" u="sng" dirty="0">
                <a:latin typeface="+mn-ea"/>
              </a:rPr>
              <a:t>환경경영시스템</a:t>
            </a:r>
            <a:r>
              <a:rPr lang="en-US" altLang="ko-KR" sz="800" u="sng" dirty="0">
                <a:latin typeface="+mn-ea"/>
              </a:rPr>
              <a:t>) </a:t>
            </a:r>
            <a:r>
              <a:rPr lang="ko-KR" altLang="en-US" sz="800" u="sng" dirty="0">
                <a:latin typeface="+mn-ea"/>
              </a:rPr>
              <a:t>매뉴얼 다운로드</a:t>
            </a:r>
            <a:endParaRPr lang="en-US" altLang="ko-KR" sz="800" u="sng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u="sng" dirty="0">
                <a:latin typeface="+mn-ea"/>
              </a:rPr>
              <a:t>ISO 45001 (</a:t>
            </a:r>
            <a:r>
              <a:rPr lang="ko-KR" altLang="en-US" sz="800" u="sng" dirty="0">
                <a:latin typeface="+mn-ea"/>
              </a:rPr>
              <a:t>안전보건경영시스템</a:t>
            </a:r>
            <a:r>
              <a:rPr lang="en-US" altLang="ko-KR" sz="800" u="sng" dirty="0">
                <a:latin typeface="+mn-ea"/>
              </a:rPr>
              <a:t>) </a:t>
            </a:r>
            <a:r>
              <a:rPr lang="ko-KR" altLang="en-US" sz="800" u="sng" dirty="0">
                <a:latin typeface="+mn-ea"/>
              </a:rPr>
              <a:t>매뉴얼 다운로드</a:t>
            </a:r>
            <a:endParaRPr lang="en-US" altLang="ko-KR" sz="1000" u="sng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A28300-2C7A-4C13-A6E8-1B3B2CBC9B01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42AA1D-9C21-43C9-9476-1B55235BF314}"/>
              </a:ext>
            </a:extLst>
          </p:cNvPr>
          <p:cNvSpPr txBox="1"/>
          <p:nvPr/>
        </p:nvSpPr>
        <p:spPr>
          <a:xfrm>
            <a:off x="187693" y="214193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경영방침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79778-1B6E-46DA-83A4-47386E3E150A}"/>
              </a:ext>
            </a:extLst>
          </p:cNvPr>
          <p:cNvSpPr txBox="1"/>
          <p:nvPr/>
        </p:nvSpPr>
        <p:spPr>
          <a:xfrm>
            <a:off x="297797" y="2402351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산업안전보건법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174031-2DC5-49F7-8D19-B786C4D105AA}"/>
              </a:ext>
            </a:extLst>
          </p:cNvPr>
          <p:cNvSpPr txBox="1"/>
          <p:nvPr/>
        </p:nvSpPr>
        <p:spPr>
          <a:xfrm>
            <a:off x="297797" y="2645991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품질경영인증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53139-9C78-4E77-A8B5-927A7EC3ADF6}"/>
              </a:ext>
            </a:extLst>
          </p:cNvPr>
          <p:cNvSpPr txBox="1"/>
          <p:nvPr/>
        </p:nvSpPr>
        <p:spPr>
          <a:xfrm>
            <a:off x="288833" y="2922811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안전 관리 체계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AB2522-44ED-4D75-9FB0-7E1B32D6580C}"/>
              </a:ext>
            </a:extLst>
          </p:cNvPr>
          <p:cNvSpPr txBox="1"/>
          <p:nvPr/>
        </p:nvSpPr>
        <p:spPr>
          <a:xfrm>
            <a:off x="279840" y="3191356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안전 교육 계획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EA3D01-2341-4BF2-B6F4-05DE55BDC280}"/>
              </a:ext>
            </a:extLst>
          </p:cNvPr>
          <p:cNvSpPr txBox="1"/>
          <p:nvPr/>
        </p:nvSpPr>
        <p:spPr>
          <a:xfrm>
            <a:off x="178311" y="3444896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법규관리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818944-1F27-4785-B47D-579BFB0EBD0F}"/>
              </a:ext>
            </a:extLst>
          </p:cNvPr>
          <p:cNvSpPr txBox="1"/>
          <p:nvPr/>
        </p:nvSpPr>
        <p:spPr>
          <a:xfrm>
            <a:off x="178312" y="1599110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사업장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8D7FAC-6E8C-4F55-BE6E-83998DD24270}"/>
              </a:ext>
            </a:extLst>
          </p:cNvPr>
          <p:cNvSpPr txBox="1"/>
          <p:nvPr/>
        </p:nvSpPr>
        <p:spPr>
          <a:xfrm>
            <a:off x="178311" y="1876656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터빈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818E1F6-AD17-4465-8AAB-2B39F135DB3E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50E906A-5B41-4420-8ABB-869FB526CB80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ADDF18-6780-4CC8-863C-4ED62E0814F3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9A51E83-38E7-45A5-BF37-87A1B97A92C6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AC59859-6551-4C42-A374-691773406C65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C487116-BA91-4741-923C-115803A67AFC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3A33EA4-BBDA-4D6D-BA1C-499DC9AC2527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D1BE83-72D3-483E-A371-BFF4D9F953D2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C4727D-1ADE-4D8D-872E-2D2391326E88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46B94C-CD92-44D7-AEEB-CA7E28B82C0D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09F0CFF-08A3-40A4-BB64-F1AB6936274E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D0756B5-DB09-4FB4-B81D-8F2E1EA3666F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5609FF-11DD-406A-AC9B-4C8E42BB2A90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0A3344-9183-4847-85D8-779425121A8C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933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DC542-1B36-461F-8C2B-B746778AE1BE}"/>
              </a:ext>
            </a:extLst>
          </p:cNvPr>
          <p:cNvSpPr txBox="1"/>
          <p:nvPr/>
        </p:nvSpPr>
        <p:spPr>
          <a:xfrm>
            <a:off x="2115105" y="749538"/>
            <a:ext cx="4936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안전 관리 체계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A28300-2C7A-4C13-A6E8-1B3B2CBC9B01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42AA1D-9C21-43C9-9476-1B55235BF314}"/>
              </a:ext>
            </a:extLst>
          </p:cNvPr>
          <p:cNvSpPr txBox="1"/>
          <p:nvPr/>
        </p:nvSpPr>
        <p:spPr>
          <a:xfrm>
            <a:off x="175759" y="2169529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경영방침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79778-1B6E-46DA-83A4-47386E3E150A}"/>
              </a:ext>
            </a:extLst>
          </p:cNvPr>
          <p:cNvSpPr txBox="1"/>
          <p:nvPr/>
        </p:nvSpPr>
        <p:spPr>
          <a:xfrm>
            <a:off x="285863" y="2429947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산업안전보건법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174031-2DC5-49F7-8D19-B786C4D105AA}"/>
              </a:ext>
            </a:extLst>
          </p:cNvPr>
          <p:cNvSpPr txBox="1"/>
          <p:nvPr/>
        </p:nvSpPr>
        <p:spPr>
          <a:xfrm>
            <a:off x="285863" y="2673587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품질경영인증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53139-9C78-4E77-A8B5-927A7EC3ADF6}"/>
              </a:ext>
            </a:extLst>
          </p:cNvPr>
          <p:cNvSpPr txBox="1"/>
          <p:nvPr/>
        </p:nvSpPr>
        <p:spPr>
          <a:xfrm>
            <a:off x="276899" y="2950407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안전 관리 체계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AB2522-44ED-4D75-9FB0-7E1B32D6580C}"/>
              </a:ext>
            </a:extLst>
          </p:cNvPr>
          <p:cNvSpPr txBox="1"/>
          <p:nvPr/>
        </p:nvSpPr>
        <p:spPr>
          <a:xfrm>
            <a:off x="267906" y="3218952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안전 교육 계획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AD7DDB-87D0-40C1-BBCB-A744D88B9D22}"/>
              </a:ext>
            </a:extLst>
          </p:cNvPr>
          <p:cNvSpPr/>
          <p:nvPr/>
        </p:nvSpPr>
        <p:spPr>
          <a:xfrm>
            <a:off x="5096754" y="2605827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개인 보호 장비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A68DE1-BAB6-4ED4-A8BB-0794F13D5192}"/>
              </a:ext>
            </a:extLst>
          </p:cNvPr>
          <p:cNvSpPr/>
          <p:nvPr/>
        </p:nvSpPr>
        <p:spPr>
          <a:xfrm>
            <a:off x="5103707" y="2223006"/>
            <a:ext cx="1299034" cy="3189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안전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관리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15B4FB-23CC-48F8-A513-7E0459EDC307}"/>
              </a:ext>
            </a:extLst>
          </p:cNvPr>
          <p:cNvSpPr/>
          <p:nvPr/>
        </p:nvSpPr>
        <p:spPr>
          <a:xfrm>
            <a:off x="5096754" y="3371952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작업 전 안전 교육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FE2C9C-3917-4365-A02A-05EC71CB1C49}"/>
              </a:ext>
            </a:extLst>
          </p:cNvPr>
          <p:cNvSpPr/>
          <p:nvPr/>
        </p:nvSpPr>
        <p:spPr>
          <a:xfrm>
            <a:off x="5096754" y="3765292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사고 조사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2084F08-2387-410C-8D6B-513817C014EE}"/>
              </a:ext>
            </a:extLst>
          </p:cNvPr>
          <p:cNvSpPr/>
          <p:nvPr/>
        </p:nvSpPr>
        <p:spPr>
          <a:xfrm>
            <a:off x="5096754" y="3000836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작업 공구 및 장비 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A23CE9-4DE5-4764-9B73-8E74647BEE97}"/>
              </a:ext>
            </a:extLst>
          </p:cNvPr>
          <p:cNvSpPr/>
          <p:nvPr/>
        </p:nvSpPr>
        <p:spPr>
          <a:xfrm>
            <a:off x="5096753" y="4167184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비상 대응 계획 관리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0C9AE7-2AE6-4CFF-B331-F4738980B866}"/>
              </a:ext>
            </a:extLst>
          </p:cNvPr>
          <p:cNvSpPr/>
          <p:nvPr/>
        </p:nvSpPr>
        <p:spPr>
          <a:xfrm>
            <a:off x="5096752" y="4560687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법정의무교육 관리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662F6E-801D-46BD-A5A2-9C91A9202FE6}"/>
              </a:ext>
            </a:extLst>
          </p:cNvPr>
          <p:cNvSpPr/>
          <p:nvPr/>
        </p:nvSpPr>
        <p:spPr>
          <a:xfrm>
            <a:off x="5096752" y="4954027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안전관리 조직도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2943EA-8F65-4C1F-BA5A-C7D09E4E459C}"/>
              </a:ext>
            </a:extLst>
          </p:cNvPr>
          <p:cNvSpPr/>
          <p:nvPr/>
        </p:nvSpPr>
        <p:spPr>
          <a:xfrm>
            <a:off x="5096751" y="5337897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안전점검 및 순찰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6817427-591B-4F4A-8D9E-ACA6159AA6AF}"/>
              </a:ext>
            </a:extLst>
          </p:cNvPr>
          <p:cNvSpPr/>
          <p:nvPr/>
        </p:nvSpPr>
        <p:spPr>
          <a:xfrm>
            <a:off x="6491265" y="3377665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작업허가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86A1062-D937-45A6-B49E-ED017E8CD65E}"/>
              </a:ext>
            </a:extLst>
          </p:cNvPr>
          <p:cNvSpPr/>
          <p:nvPr/>
        </p:nvSpPr>
        <p:spPr>
          <a:xfrm>
            <a:off x="6491271" y="2214361"/>
            <a:ext cx="1299034" cy="3189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작업 관리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E23DC76-1A43-4460-948A-1D035B8A8153}"/>
              </a:ext>
            </a:extLst>
          </p:cNvPr>
          <p:cNvSpPr/>
          <p:nvPr/>
        </p:nvSpPr>
        <p:spPr>
          <a:xfrm>
            <a:off x="6491272" y="2611666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위험성평가 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12002EA-E8EC-4189-871A-BE423D52E34D}"/>
              </a:ext>
            </a:extLst>
          </p:cNvPr>
          <p:cNvSpPr/>
          <p:nvPr/>
        </p:nvSpPr>
        <p:spPr>
          <a:xfrm>
            <a:off x="6491265" y="2996615"/>
            <a:ext cx="1299039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위험성평가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관리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6F6E85-F11B-4A7E-A7E9-909B0994B255}"/>
              </a:ext>
            </a:extLst>
          </p:cNvPr>
          <p:cNvSpPr/>
          <p:nvPr/>
        </p:nvSpPr>
        <p:spPr>
          <a:xfrm>
            <a:off x="3704418" y="2223006"/>
            <a:ext cx="1299034" cy="3189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보건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관리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574E311-ADC5-4983-A89D-3F0627B31B66}"/>
              </a:ext>
            </a:extLst>
          </p:cNvPr>
          <p:cNvSpPr/>
          <p:nvPr/>
        </p:nvSpPr>
        <p:spPr>
          <a:xfrm>
            <a:off x="3704418" y="2615887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직원 정보 관리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B95070C-6FF9-4F96-A988-10B118B13F34}"/>
              </a:ext>
            </a:extLst>
          </p:cNvPr>
          <p:cNvSpPr/>
          <p:nvPr/>
        </p:nvSpPr>
        <p:spPr>
          <a:xfrm>
            <a:off x="3704418" y="3007629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직원 건강 관리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08CC9B5-B881-4174-96F4-EFE9DB1B385F}"/>
              </a:ext>
            </a:extLst>
          </p:cNvPr>
          <p:cNvSpPr/>
          <p:nvPr/>
        </p:nvSpPr>
        <p:spPr>
          <a:xfrm>
            <a:off x="7899389" y="2210516"/>
            <a:ext cx="1299034" cy="3189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환경 관리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19FE680-E495-4BB5-8B04-80D5D67C4697}"/>
              </a:ext>
            </a:extLst>
          </p:cNvPr>
          <p:cNvSpPr/>
          <p:nvPr/>
        </p:nvSpPr>
        <p:spPr>
          <a:xfrm>
            <a:off x="7904529" y="3762632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기타 환경 관리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0257E8A-03E7-4D36-9F39-18D8AA6E3159}"/>
              </a:ext>
            </a:extLst>
          </p:cNvPr>
          <p:cNvSpPr/>
          <p:nvPr/>
        </p:nvSpPr>
        <p:spPr>
          <a:xfrm>
            <a:off x="7899389" y="3377665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폐기물 관리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F771F3-5B78-4677-A0BA-CFFAF89D11D2}"/>
              </a:ext>
            </a:extLst>
          </p:cNvPr>
          <p:cNvSpPr/>
          <p:nvPr/>
        </p:nvSpPr>
        <p:spPr>
          <a:xfrm>
            <a:off x="7906589" y="2988136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화학물질 운영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5387CFC-56DD-4E19-899A-0A96C3711A91}"/>
              </a:ext>
            </a:extLst>
          </p:cNvPr>
          <p:cNvSpPr/>
          <p:nvPr/>
        </p:nvSpPr>
        <p:spPr>
          <a:xfrm>
            <a:off x="2320472" y="3796769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보건안전환경 경영방침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EDEEDC-2A80-46CA-B3A9-1A1FC2BF0000}"/>
              </a:ext>
            </a:extLst>
          </p:cNvPr>
          <p:cNvSpPr/>
          <p:nvPr/>
        </p:nvSpPr>
        <p:spPr>
          <a:xfrm>
            <a:off x="2320471" y="2223761"/>
            <a:ext cx="1299034" cy="3189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일반 관리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C0407EC-A03F-4580-B2AB-C4BE647AD2D2}"/>
              </a:ext>
            </a:extLst>
          </p:cNvPr>
          <p:cNvSpPr/>
          <p:nvPr/>
        </p:nvSpPr>
        <p:spPr>
          <a:xfrm>
            <a:off x="2320474" y="2606582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보고서작성 이력관리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8E4A011-A9F5-4AF8-BFE9-CC1309CDCE41}"/>
              </a:ext>
            </a:extLst>
          </p:cNvPr>
          <p:cNvSpPr/>
          <p:nvPr/>
        </p:nvSpPr>
        <p:spPr>
          <a:xfrm>
            <a:off x="2320473" y="2996526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사업장 정보 관리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954028-A329-4A15-82E9-888FB9AFB087}"/>
              </a:ext>
            </a:extLst>
          </p:cNvPr>
          <p:cNvSpPr/>
          <p:nvPr/>
        </p:nvSpPr>
        <p:spPr>
          <a:xfrm>
            <a:off x="2320471" y="3391469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터빈 정보 관리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04A8826-A9C3-4014-9850-4866C23781DC}"/>
              </a:ext>
            </a:extLst>
          </p:cNvPr>
          <p:cNvSpPr/>
          <p:nvPr/>
        </p:nvSpPr>
        <p:spPr>
          <a:xfrm>
            <a:off x="2320471" y="4197097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보건안전환경 법규관리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D4A1337-9944-43EE-B7B6-8B4865E3FA34}"/>
              </a:ext>
            </a:extLst>
          </p:cNvPr>
          <p:cNvSpPr/>
          <p:nvPr/>
        </p:nvSpPr>
        <p:spPr>
          <a:xfrm>
            <a:off x="7904529" y="2605620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소방 화재 관리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B57DB5E-C4BA-47B5-AE17-E2C6FD21B8EA}"/>
              </a:ext>
            </a:extLst>
          </p:cNvPr>
          <p:cNvSpPr/>
          <p:nvPr/>
        </p:nvSpPr>
        <p:spPr>
          <a:xfrm>
            <a:off x="5096751" y="1250502"/>
            <a:ext cx="1299034" cy="31892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안전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보건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환경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F5C0EE16-E1F2-4F2E-A731-11E36E3AB0E5}"/>
              </a:ext>
            </a:extLst>
          </p:cNvPr>
          <p:cNvCxnSpPr>
            <a:stCxn id="68" idx="2"/>
            <a:endCxn id="59" idx="0"/>
          </p:cNvCxnSpPr>
          <p:nvPr/>
        </p:nvCxnSpPr>
        <p:spPr>
          <a:xfrm rot="5400000">
            <a:off x="4030959" y="508452"/>
            <a:ext cx="654338" cy="27762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B50F2D30-5761-4551-983F-E63FA5442A7E}"/>
              </a:ext>
            </a:extLst>
          </p:cNvPr>
          <p:cNvCxnSpPr>
            <a:cxnSpLocks/>
            <a:endCxn id="51" idx="0"/>
          </p:cNvCxnSpPr>
          <p:nvPr/>
        </p:nvCxnSpPr>
        <p:spPr>
          <a:xfrm rot="10800000" flipV="1">
            <a:off x="4353936" y="1895404"/>
            <a:ext cx="1354365" cy="3276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F61A8D1-CF00-4771-9502-FA1FB0898C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48598" y="1895403"/>
            <a:ext cx="1354365" cy="3276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5990C27-E77A-48E7-A956-D93F7163EB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02963" y="1896021"/>
            <a:ext cx="1354365" cy="3276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AB29974F-5820-4AC7-8B76-8D0A072376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87920" y="2053595"/>
            <a:ext cx="338816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53B58C7-66CE-4FA3-8C4A-83051397D957}"/>
              </a:ext>
            </a:extLst>
          </p:cNvPr>
          <p:cNvSpPr txBox="1"/>
          <p:nvPr/>
        </p:nvSpPr>
        <p:spPr>
          <a:xfrm>
            <a:off x="178311" y="3444896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법규관리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7271927-93A3-42EC-AC6E-56B20EEE2B45}"/>
              </a:ext>
            </a:extLst>
          </p:cNvPr>
          <p:cNvSpPr txBox="1"/>
          <p:nvPr/>
        </p:nvSpPr>
        <p:spPr>
          <a:xfrm>
            <a:off x="178312" y="1599110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사업장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DA46DB-B618-471C-9AE4-6A3DAF1A6AA3}"/>
              </a:ext>
            </a:extLst>
          </p:cNvPr>
          <p:cNvSpPr txBox="1"/>
          <p:nvPr/>
        </p:nvSpPr>
        <p:spPr>
          <a:xfrm>
            <a:off x="166564" y="1895403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터빈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966302E-4EC3-4319-96DC-ED56C7E50EF2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E048867-6626-4EC7-90C3-1096F3B2A14D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7E7B5A2-5991-4F70-80D5-36380D9B5F39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8B412E7-58F1-4C21-8019-D69782E89659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854C9EE-134A-402C-87A7-0B3C4C5759F7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714F655-850E-49B6-BE62-67CC8919BE6D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9FE02B-7E15-40D8-9B04-0EEC8A52041D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CDA6FDF-68F1-44AC-B044-C78255CCA917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2B5AFA-B22F-47F5-AE99-1AC4D440CE9D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F80A7D-04C1-4AE2-BBCE-B7F52943F6B9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0DEC0CB-6107-414B-9902-A699E70ED62A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CB19438-E27D-4730-A15E-5B7ADCBCF05D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0021FE-4ACD-4C65-B2DA-05DF6BEAF4CE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10617D-9097-471D-A7EA-55AB04C5E6CC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48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DC542-1B36-461F-8C2B-B746778AE1BE}"/>
              </a:ext>
            </a:extLst>
          </p:cNvPr>
          <p:cNvSpPr txBox="1"/>
          <p:nvPr/>
        </p:nvSpPr>
        <p:spPr>
          <a:xfrm>
            <a:off x="2115105" y="749538"/>
            <a:ext cx="4936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>
                <a:latin typeface="+mn-ea"/>
              </a:rPr>
              <a:t>안전 교육 계획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A28300-2C7A-4C13-A6E8-1B3B2CBC9B01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42AA1D-9C21-43C9-9476-1B55235BF314}"/>
              </a:ext>
            </a:extLst>
          </p:cNvPr>
          <p:cNvSpPr txBox="1"/>
          <p:nvPr/>
        </p:nvSpPr>
        <p:spPr>
          <a:xfrm>
            <a:off x="149914" y="214925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경영방침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79778-1B6E-46DA-83A4-47386E3E150A}"/>
              </a:ext>
            </a:extLst>
          </p:cNvPr>
          <p:cNvSpPr txBox="1"/>
          <p:nvPr/>
        </p:nvSpPr>
        <p:spPr>
          <a:xfrm>
            <a:off x="260018" y="2409670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산업안전보건법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174031-2DC5-49F7-8D19-B786C4D105AA}"/>
              </a:ext>
            </a:extLst>
          </p:cNvPr>
          <p:cNvSpPr txBox="1"/>
          <p:nvPr/>
        </p:nvSpPr>
        <p:spPr>
          <a:xfrm>
            <a:off x="260018" y="2653310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품질경영인증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53139-9C78-4E77-A8B5-927A7EC3ADF6}"/>
              </a:ext>
            </a:extLst>
          </p:cNvPr>
          <p:cNvSpPr txBox="1"/>
          <p:nvPr/>
        </p:nvSpPr>
        <p:spPr>
          <a:xfrm>
            <a:off x="251054" y="2930130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안전 관리 체계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AB2522-44ED-4D75-9FB0-7E1B32D6580C}"/>
              </a:ext>
            </a:extLst>
          </p:cNvPr>
          <p:cNvSpPr txBox="1"/>
          <p:nvPr/>
        </p:nvSpPr>
        <p:spPr>
          <a:xfrm>
            <a:off x="242061" y="3198675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안전 교육 계획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1B6754E-B926-43AD-9383-CCC259FB9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666957"/>
              </p:ext>
            </p:extLst>
          </p:nvPr>
        </p:nvGraphicFramePr>
        <p:xfrm>
          <a:off x="2152313" y="1095934"/>
          <a:ext cx="9797626" cy="536767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79763">
                  <a:extLst>
                    <a:ext uri="{9D8B030D-6E8A-4147-A177-3AD203B41FA5}">
                      <a16:colId xmlns:a16="http://schemas.microsoft.com/office/drawing/2014/main" val="2093236448"/>
                    </a:ext>
                  </a:extLst>
                </a:gridCol>
                <a:gridCol w="979763">
                  <a:extLst>
                    <a:ext uri="{9D8B030D-6E8A-4147-A177-3AD203B41FA5}">
                      <a16:colId xmlns:a16="http://schemas.microsoft.com/office/drawing/2014/main" val="769093034"/>
                    </a:ext>
                  </a:extLst>
                </a:gridCol>
                <a:gridCol w="1959525">
                  <a:extLst>
                    <a:ext uri="{9D8B030D-6E8A-4147-A177-3AD203B41FA5}">
                      <a16:colId xmlns:a16="http://schemas.microsoft.com/office/drawing/2014/main" val="1539061565"/>
                    </a:ext>
                  </a:extLst>
                </a:gridCol>
                <a:gridCol w="1959525">
                  <a:extLst>
                    <a:ext uri="{9D8B030D-6E8A-4147-A177-3AD203B41FA5}">
                      <a16:colId xmlns:a16="http://schemas.microsoft.com/office/drawing/2014/main" val="3512541721"/>
                    </a:ext>
                  </a:extLst>
                </a:gridCol>
                <a:gridCol w="1478763">
                  <a:extLst>
                    <a:ext uri="{9D8B030D-6E8A-4147-A177-3AD203B41FA5}">
                      <a16:colId xmlns:a16="http://schemas.microsoft.com/office/drawing/2014/main" val="3786022492"/>
                    </a:ext>
                  </a:extLst>
                </a:gridCol>
                <a:gridCol w="2440287">
                  <a:extLst>
                    <a:ext uri="{9D8B030D-6E8A-4147-A177-3AD203B41FA5}">
                      <a16:colId xmlns:a16="http://schemas.microsoft.com/office/drawing/2014/main" val="31029101"/>
                    </a:ext>
                  </a:extLst>
                </a:gridCol>
              </a:tblGrid>
              <a:tr h="3040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교육의 종류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교육시기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교육대상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교육시간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교육내용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869689"/>
                  </a:ext>
                </a:extLst>
              </a:tr>
              <a:tr h="8292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정기 교육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매월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첫째주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월요일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관리감독자 지위에 있는 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반기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 이상 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년간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작업 안전 지도 요령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근로자 안전교육 및 실시 요령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기계 기구 설비의 안전 점검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보호구 착용 및 관리 요령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113574"/>
                  </a:ext>
                </a:extLst>
              </a:tr>
              <a:tr h="8468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근로자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매월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셋째주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월요일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 근로자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매월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안전보호구 취급과 사용법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안전사고 사례 및 재해 예방책 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안전장치 및 방호설비의 사용 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기타 안전보건에 관한 사항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438164"/>
                  </a:ext>
                </a:extLst>
              </a:tr>
              <a:tr h="84688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수시 교육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채용 시 교육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채용 당일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신규 채용 근로자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무재해 추진기법 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정리정돈 및 정결 유지에 관한사항 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안전장치 및 보호구 사용 요령 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기타 안전에 관한 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246941"/>
                  </a:ext>
                </a:extLst>
              </a:tr>
              <a:tr h="8468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작업내용 변경 시 교육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작업 변경 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작업변경 근로자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신규 채용시와 동일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9404054"/>
                  </a:ext>
                </a:extLst>
              </a:tr>
              <a:tr h="8468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특별 교육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안전담당자 지정 작업 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당해 근로자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당해작업과 관련된 안전보건사항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506220"/>
                  </a:ext>
                </a:extLst>
              </a:tr>
              <a:tr h="846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위탁교육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분기별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취득 및 갱신 필요시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관리감독자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일반 근로자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신규 채용 근로자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교육기관 일정 의거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/>
                        <a:t>GWO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/>
                        <a:t>법정의무교육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/>
                        <a:t>위탁교육 필요 시 요청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012308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9F864200-9974-4E4B-9A3A-5ED7AD62C542}"/>
              </a:ext>
            </a:extLst>
          </p:cNvPr>
          <p:cNvSpPr txBox="1"/>
          <p:nvPr/>
        </p:nvSpPr>
        <p:spPr>
          <a:xfrm>
            <a:off x="178311" y="3444896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법규관리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5D1582-79E5-4552-AB12-58D08A1C2545}"/>
              </a:ext>
            </a:extLst>
          </p:cNvPr>
          <p:cNvSpPr txBox="1"/>
          <p:nvPr/>
        </p:nvSpPr>
        <p:spPr>
          <a:xfrm>
            <a:off x="178312" y="1599110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사업장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ABC42D-D032-40B3-B60F-CF843C236FA2}"/>
              </a:ext>
            </a:extLst>
          </p:cNvPr>
          <p:cNvSpPr txBox="1"/>
          <p:nvPr/>
        </p:nvSpPr>
        <p:spPr>
          <a:xfrm>
            <a:off x="168406" y="1874911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터빈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350E128-D2CE-4079-ACFB-DD53954A4123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51D368F-C5A1-4BA9-B8E3-92B002198BE1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6F1C36B-4625-428F-B048-D948814EA7DA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B9796D1-5AF8-47AF-A50C-425F27289AF9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3DDE7FC-AB60-410A-8323-A9A08B97A4AD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212202D-C11A-4DB8-B8A6-8D457C010664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C284E19-150B-4657-86F0-E88C5D6FB94D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F7DD192-0CE5-4705-A955-43EA51E9694A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DE3CCBE-1942-4CC6-B6E0-C15A2866A09D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EC9EB3-C594-4154-B3D3-FF3FF0FC7E2C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1A12423-C224-464F-ABCE-384AA023AEFE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E98B773-5A00-4289-82EB-141B3E770C4B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F04494-37E9-451E-82DA-F5B399B2A1B8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575D52-9A1C-45FD-9CE7-F27CCC7F6DF4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14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DC542-1B36-461F-8C2B-B746778AE1BE}"/>
              </a:ext>
            </a:extLst>
          </p:cNvPr>
          <p:cNvSpPr txBox="1"/>
          <p:nvPr/>
        </p:nvSpPr>
        <p:spPr>
          <a:xfrm>
            <a:off x="2115105" y="749538"/>
            <a:ext cx="4936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국내 법규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D56994-C78C-4B2A-9F25-68C3C955765D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30CB2A-CF3C-4A84-ACCF-4B8635E19AAB}"/>
              </a:ext>
            </a:extLst>
          </p:cNvPr>
          <p:cNvSpPr txBox="1"/>
          <p:nvPr/>
        </p:nvSpPr>
        <p:spPr>
          <a:xfrm>
            <a:off x="168278" y="238302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법규관리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F5A46D-7B75-406D-BBB9-4575EF4B2425}"/>
              </a:ext>
            </a:extLst>
          </p:cNvPr>
          <p:cNvSpPr txBox="1"/>
          <p:nvPr/>
        </p:nvSpPr>
        <p:spPr>
          <a:xfrm>
            <a:off x="278382" y="2643445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국내 법규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CBD50E-E0B7-44E6-9544-620C762AB2B6}"/>
              </a:ext>
            </a:extLst>
          </p:cNvPr>
          <p:cNvSpPr txBox="1"/>
          <p:nvPr/>
        </p:nvSpPr>
        <p:spPr>
          <a:xfrm>
            <a:off x="270173" y="2889666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국내 인증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911E3-C185-49AC-866F-896D1F07ED65}"/>
              </a:ext>
            </a:extLst>
          </p:cNvPr>
          <p:cNvSpPr txBox="1"/>
          <p:nvPr/>
        </p:nvSpPr>
        <p:spPr>
          <a:xfrm>
            <a:off x="262447" y="3154761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국내 가이드라인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0452AF-4668-4CA1-B836-B8420B233B39}"/>
              </a:ext>
            </a:extLst>
          </p:cNvPr>
          <p:cNvSpPr txBox="1"/>
          <p:nvPr/>
        </p:nvSpPr>
        <p:spPr>
          <a:xfrm>
            <a:off x="253303" y="3429000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해외 가이드라인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547C5A-FD93-404B-B3BE-2CACEA84619B}"/>
              </a:ext>
            </a:extLst>
          </p:cNvPr>
          <p:cNvSpPr txBox="1"/>
          <p:nvPr/>
        </p:nvSpPr>
        <p:spPr>
          <a:xfrm>
            <a:off x="2115105" y="1090086"/>
            <a:ext cx="49360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- </a:t>
            </a:r>
            <a:r>
              <a:rPr lang="ko-KR" altLang="en-US" sz="1000" b="1" dirty="0">
                <a:latin typeface="+mn-ea"/>
              </a:rPr>
              <a:t>산업안전보건법</a:t>
            </a:r>
            <a:endParaRPr lang="en-US" altLang="ko-KR" sz="800" b="1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r>
              <a:rPr lang="ko-KR" altLang="en-US" sz="800" u="sng" dirty="0">
                <a:latin typeface="+mn-ea"/>
              </a:rPr>
              <a:t>산업안전보건법 다운로드</a:t>
            </a:r>
            <a:endParaRPr lang="en-US" altLang="ko-KR" sz="800" u="sng" dirty="0">
              <a:latin typeface="+mn-ea"/>
            </a:endParaRPr>
          </a:p>
          <a:p>
            <a:endParaRPr lang="en-US" altLang="ko-KR" sz="800" u="sng" dirty="0">
              <a:latin typeface="+mn-ea"/>
            </a:endParaRPr>
          </a:p>
          <a:p>
            <a:r>
              <a:rPr lang="ko-KR" altLang="en-US" sz="800" u="sng" dirty="0">
                <a:latin typeface="+mn-ea"/>
              </a:rPr>
              <a:t>산업안전보건법 시행령 다운로드</a:t>
            </a:r>
            <a:endParaRPr lang="en-US" altLang="ko-KR" sz="800" u="sng" dirty="0">
              <a:latin typeface="+mn-ea"/>
            </a:endParaRPr>
          </a:p>
          <a:p>
            <a:endParaRPr lang="en-US" altLang="ko-KR" sz="800" u="sng" dirty="0">
              <a:latin typeface="+mn-ea"/>
            </a:endParaRPr>
          </a:p>
          <a:p>
            <a:r>
              <a:rPr lang="ko-KR" altLang="en-US" sz="800" u="sng" dirty="0">
                <a:latin typeface="+mn-ea"/>
              </a:rPr>
              <a:t>산업안전보건법 시행규칙 다운로드</a:t>
            </a:r>
            <a:endParaRPr lang="en-US" altLang="ko-KR" sz="800" u="sng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1F63E8-0D52-443E-BF21-980842551E81}"/>
              </a:ext>
            </a:extLst>
          </p:cNvPr>
          <p:cNvSpPr txBox="1"/>
          <p:nvPr/>
        </p:nvSpPr>
        <p:spPr>
          <a:xfrm>
            <a:off x="2106896" y="2228859"/>
            <a:ext cx="4936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- </a:t>
            </a:r>
            <a:r>
              <a:rPr lang="ko-KR" altLang="en-US" sz="1000" b="1" dirty="0">
                <a:latin typeface="+mn-ea"/>
              </a:rPr>
              <a:t>화재예방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소방시설 설치 유지 및 안전관리에 관한 법</a:t>
            </a:r>
            <a:endParaRPr lang="en-US" altLang="ko-KR" sz="1000" b="1" dirty="0">
              <a:latin typeface="+mn-ea"/>
            </a:endParaRPr>
          </a:p>
          <a:p>
            <a:r>
              <a:rPr lang="ko-KR" altLang="en-US" sz="1000" b="1" dirty="0">
                <a:latin typeface="+mn-ea"/>
              </a:rPr>
              <a:t> </a:t>
            </a:r>
            <a:endParaRPr lang="en-US" altLang="ko-KR" sz="1000" b="1" dirty="0">
              <a:latin typeface="+mn-ea"/>
            </a:endParaRPr>
          </a:p>
          <a:p>
            <a:r>
              <a:rPr lang="ko-KR" altLang="en-US" sz="800" u="sng" dirty="0">
                <a:latin typeface="+mn-ea"/>
              </a:rPr>
              <a:t>화재예방</a:t>
            </a:r>
            <a:r>
              <a:rPr lang="en-US" altLang="ko-KR" sz="800" u="sng" dirty="0">
                <a:latin typeface="+mn-ea"/>
              </a:rPr>
              <a:t>, </a:t>
            </a:r>
            <a:r>
              <a:rPr lang="ko-KR" altLang="en-US" sz="800" u="sng" dirty="0">
                <a:latin typeface="+mn-ea"/>
              </a:rPr>
              <a:t>소방시설 설치 유지 및 안전관리에 관한 법률 다운로드</a:t>
            </a:r>
            <a:endParaRPr lang="en-US" altLang="ko-KR" sz="800" u="sng" dirty="0">
              <a:latin typeface="+mn-ea"/>
            </a:endParaRPr>
          </a:p>
          <a:p>
            <a:endParaRPr lang="en-US" altLang="ko-KR" sz="800" u="sng" dirty="0">
              <a:latin typeface="+mn-ea"/>
            </a:endParaRPr>
          </a:p>
          <a:p>
            <a:r>
              <a:rPr lang="ko-KR" altLang="en-US" sz="800" u="sng" dirty="0">
                <a:latin typeface="+mn-ea"/>
              </a:rPr>
              <a:t>화재예방</a:t>
            </a:r>
            <a:r>
              <a:rPr lang="en-US" altLang="ko-KR" sz="800" u="sng" dirty="0">
                <a:latin typeface="+mn-ea"/>
              </a:rPr>
              <a:t>, </a:t>
            </a:r>
            <a:r>
              <a:rPr lang="ko-KR" altLang="en-US" sz="800" u="sng" dirty="0">
                <a:latin typeface="+mn-ea"/>
              </a:rPr>
              <a:t>소방시설 설치 유지 및 안전관리에 관한 시행령 다운로드</a:t>
            </a:r>
            <a:endParaRPr lang="en-US" altLang="ko-KR" sz="800" u="sng" dirty="0">
              <a:latin typeface="+mn-ea"/>
            </a:endParaRPr>
          </a:p>
          <a:p>
            <a:endParaRPr lang="en-US" altLang="ko-KR" sz="800" u="sng" dirty="0">
              <a:latin typeface="+mn-ea"/>
            </a:endParaRPr>
          </a:p>
          <a:p>
            <a:r>
              <a:rPr lang="ko-KR" altLang="en-US" sz="800" u="sng" dirty="0">
                <a:latin typeface="+mn-ea"/>
              </a:rPr>
              <a:t>화재예방</a:t>
            </a:r>
            <a:r>
              <a:rPr lang="en-US" altLang="ko-KR" sz="800" u="sng" dirty="0">
                <a:latin typeface="+mn-ea"/>
              </a:rPr>
              <a:t>, </a:t>
            </a:r>
            <a:r>
              <a:rPr lang="ko-KR" altLang="en-US" sz="800" u="sng" dirty="0">
                <a:latin typeface="+mn-ea"/>
              </a:rPr>
              <a:t>소방시설 설치 유지 및 안전관리에 관한 시행규칙 다운로드</a:t>
            </a:r>
            <a:endParaRPr lang="en-US" altLang="ko-KR" sz="800" u="sng" dirty="0">
              <a:latin typeface="+mn-ea"/>
            </a:endParaRPr>
          </a:p>
          <a:p>
            <a:endParaRPr lang="en-US" altLang="ko-KR" sz="800" u="sng" dirty="0">
              <a:latin typeface="+mn-ea"/>
            </a:endParaRPr>
          </a:p>
          <a:p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1A0347-05C2-42EE-82C4-9C89E07F82B6}"/>
              </a:ext>
            </a:extLst>
          </p:cNvPr>
          <p:cNvSpPr txBox="1"/>
          <p:nvPr/>
        </p:nvSpPr>
        <p:spPr>
          <a:xfrm>
            <a:off x="2097687" y="3476630"/>
            <a:ext cx="493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+mn-ea"/>
              </a:rPr>
              <a:t>위험물안전관리법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000" b="1" dirty="0">
              <a:latin typeface="+mn-ea"/>
            </a:endParaRPr>
          </a:p>
          <a:p>
            <a:r>
              <a:rPr lang="ko-KR" altLang="en-US" sz="800" u="sng" dirty="0">
                <a:latin typeface="+mn-ea"/>
              </a:rPr>
              <a:t>위험물안전관리법 법률 다운로드</a:t>
            </a:r>
            <a:endParaRPr lang="en-US" altLang="ko-KR" sz="800" u="sng" dirty="0">
              <a:latin typeface="+mn-ea"/>
            </a:endParaRPr>
          </a:p>
          <a:p>
            <a:endParaRPr lang="en-US" altLang="ko-KR" sz="800" u="sng" dirty="0">
              <a:latin typeface="+mn-ea"/>
            </a:endParaRPr>
          </a:p>
          <a:p>
            <a:r>
              <a:rPr lang="ko-KR" altLang="en-US" sz="800" u="sng" dirty="0">
                <a:latin typeface="+mn-ea"/>
              </a:rPr>
              <a:t>위험물안전관리법 시행령 다운로드</a:t>
            </a:r>
            <a:endParaRPr lang="en-US" altLang="ko-KR" sz="800" u="sng" dirty="0">
              <a:latin typeface="+mn-ea"/>
            </a:endParaRPr>
          </a:p>
          <a:p>
            <a:endParaRPr lang="en-US" altLang="ko-KR" sz="800" u="sng" dirty="0">
              <a:latin typeface="+mn-ea"/>
            </a:endParaRPr>
          </a:p>
          <a:p>
            <a:r>
              <a:rPr lang="ko-KR" altLang="en-US" sz="800" u="sng" dirty="0">
                <a:latin typeface="+mn-ea"/>
              </a:rPr>
              <a:t>위험물안전관리법 시행규칙 다운로드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14D750-0505-4B4A-8DE9-5327273567CF}"/>
              </a:ext>
            </a:extLst>
          </p:cNvPr>
          <p:cNvSpPr txBox="1"/>
          <p:nvPr/>
        </p:nvSpPr>
        <p:spPr>
          <a:xfrm>
            <a:off x="164797" y="1567615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사업장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7C421F-8A07-45A9-80EF-DCC18FE7B0B5}"/>
              </a:ext>
            </a:extLst>
          </p:cNvPr>
          <p:cNvSpPr txBox="1"/>
          <p:nvPr/>
        </p:nvSpPr>
        <p:spPr>
          <a:xfrm>
            <a:off x="172158" y="1831195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터빈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36E8B7-ED90-4D5C-B085-B622AF29AAAD}"/>
              </a:ext>
            </a:extLst>
          </p:cNvPr>
          <p:cNvSpPr txBox="1"/>
          <p:nvPr/>
        </p:nvSpPr>
        <p:spPr>
          <a:xfrm>
            <a:off x="168278" y="211194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경영방침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A4D20FD-B211-4BD5-91A1-F31095BE8E20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382A13E-CBBA-4492-88B3-F70C04C766CE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19B9436-5D56-4381-88A4-D1BA1A3D1501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9DB9D88-E77A-47AD-92C9-6FD28758DEC1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A685945-7455-495E-8AA1-C73E997AF04B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2201737-0B3B-4534-B762-AFE51B0CECD2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79672A3-2A85-4189-B883-8795A70E44CD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AA742D-EA7F-42F1-9A8F-D9FBF2A52583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7A8CCB-26F0-411E-8AA6-440780A07838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EE640A-82BE-4F00-B562-F95496B554FE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D476EA1-690F-4008-B0C1-88C0C2C13D5C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6075882-224B-41FB-88C0-A0FBA56398E6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A4C9B8-C6EB-45DB-855B-054026C0B438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9003A2-F90C-455C-AC72-9BC22FBD9973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3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47861-5909-4CA1-AFB7-424930C4C7E9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HSE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운영지원시스템 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사용자 계정에 따른 권한 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예시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D10B59-AEE7-463F-AAEE-A15A49347807}"/>
              </a:ext>
            </a:extLst>
          </p:cNvPr>
          <p:cNvSpPr/>
          <p:nvPr/>
        </p:nvSpPr>
        <p:spPr>
          <a:xfrm>
            <a:off x="5074164" y="2995567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FFC000"/>
                </a:solidFill>
                <a:latin typeface="+mn-ea"/>
              </a:rPr>
              <a:t>작업 공구 및 장비 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D203EE-ACA3-42EA-9758-6CD38E2413CF}"/>
              </a:ext>
            </a:extLst>
          </p:cNvPr>
          <p:cNvSpPr/>
          <p:nvPr/>
        </p:nvSpPr>
        <p:spPr>
          <a:xfrm>
            <a:off x="5081117" y="2612746"/>
            <a:ext cx="1299034" cy="3189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안전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6B0794-37FA-4A8C-B9AB-4CB7DBF9FD16}"/>
              </a:ext>
            </a:extLst>
          </p:cNvPr>
          <p:cNvSpPr/>
          <p:nvPr/>
        </p:nvSpPr>
        <p:spPr>
          <a:xfrm>
            <a:off x="5074164" y="3761692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FFC000"/>
                </a:solidFill>
                <a:latin typeface="+mn-ea"/>
              </a:rPr>
              <a:t>작업 전 안전 교육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8B88C9-5C3B-47BB-B9FA-EF141C3BD2EE}"/>
              </a:ext>
            </a:extLst>
          </p:cNvPr>
          <p:cNvSpPr/>
          <p:nvPr/>
        </p:nvSpPr>
        <p:spPr>
          <a:xfrm>
            <a:off x="5074164" y="4155032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FFC000"/>
                </a:solidFill>
                <a:latin typeface="+mn-ea"/>
              </a:rPr>
              <a:t>사고 조사 관리</a:t>
            </a:r>
            <a:endParaRPr lang="en-US" altLang="ko-KR" sz="8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0713BC-9295-4B14-8081-648B26481637}"/>
              </a:ext>
            </a:extLst>
          </p:cNvPr>
          <p:cNvSpPr/>
          <p:nvPr/>
        </p:nvSpPr>
        <p:spPr>
          <a:xfrm>
            <a:off x="5074164" y="3390576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FFC000"/>
                </a:solidFill>
                <a:latin typeface="+mn-ea"/>
              </a:rPr>
              <a:t>개인 보호 장비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4E2585-921F-4F9C-BF60-AEEA15D5EA40}"/>
              </a:ext>
            </a:extLst>
          </p:cNvPr>
          <p:cNvSpPr/>
          <p:nvPr/>
        </p:nvSpPr>
        <p:spPr>
          <a:xfrm>
            <a:off x="5074163" y="4556924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비상 대응 계획 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5AAF60-5CF5-47E5-90B1-FB36468E7CD3}"/>
              </a:ext>
            </a:extLst>
          </p:cNvPr>
          <p:cNvSpPr/>
          <p:nvPr/>
        </p:nvSpPr>
        <p:spPr>
          <a:xfrm>
            <a:off x="5074162" y="4950427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법정의무교육 관리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3DADAE-76C7-4DF4-BF5E-9D32B3DB706F}"/>
              </a:ext>
            </a:extLst>
          </p:cNvPr>
          <p:cNvSpPr/>
          <p:nvPr/>
        </p:nvSpPr>
        <p:spPr>
          <a:xfrm>
            <a:off x="5074162" y="5343767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안전관리 조직도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D40F0D-5CA1-4F11-AD6B-51429DBD5A20}"/>
              </a:ext>
            </a:extLst>
          </p:cNvPr>
          <p:cNvSpPr/>
          <p:nvPr/>
        </p:nvSpPr>
        <p:spPr>
          <a:xfrm>
            <a:off x="5074161" y="5727637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FFC000"/>
                </a:solidFill>
                <a:latin typeface="+mn-ea"/>
              </a:rPr>
              <a:t>안전점검 및 순찰 관리</a:t>
            </a:r>
            <a:endParaRPr lang="en-US" altLang="ko-KR" sz="8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70B7ED8-A192-4B68-AA62-6CC3BEDF5BE9}"/>
              </a:ext>
            </a:extLst>
          </p:cNvPr>
          <p:cNvSpPr/>
          <p:nvPr/>
        </p:nvSpPr>
        <p:spPr>
          <a:xfrm>
            <a:off x="5080877" y="2234603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FFC000"/>
                </a:solidFill>
                <a:latin typeface="+mn-ea"/>
              </a:rPr>
              <a:t>작업허가 관리</a:t>
            </a:r>
            <a:endParaRPr lang="en-US" altLang="ko-KR" sz="8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D3E4DD0-D539-4AA1-95F3-4CBEAB58E18B}"/>
              </a:ext>
            </a:extLst>
          </p:cNvPr>
          <p:cNvSpPr/>
          <p:nvPr/>
        </p:nvSpPr>
        <p:spPr>
          <a:xfrm>
            <a:off x="5081124" y="1050645"/>
            <a:ext cx="1299034" cy="3189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작업 관리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3B97D2-79E5-4947-A13D-64ACAA98D125}"/>
              </a:ext>
            </a:extLst>
          </p:cNvPr>
          <p:cNvSpPr/>
          <p:nvPr/>
        </p:nvSpPr>
        <p:spPr>
          <a:xfrm>
            <a:off x="5080884" y="1484218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FFC000"/>
                </a:solidFill>
                <a:latin typeface="+mn-ea"/>
              </a:rPr>
              <a:t>위험성평가 관리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43B6F2D-0FD3-4CE2-838E-E281978D17EE}"/>
              </a:ext>
            </a:extLst>
          </p:cNvPr>
          <p:cNvSpPr/>
          <p:nvPr/>
        </p:nvSpPr>
        <p:spPr>
          <a:xfrm>
            <a:off x="5080877" y="1869167"/>
            <a:ext cx="1299039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위험성평가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관리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70CBF21-4EC3-4090-9103-8AC9F35ACA42}"/>
              </a:ext>
            </a:extLst>
          </p:cNvPr>
          <p:cNvSpPr/>
          <p:nvPr/>
        </p:nvSpPr>
        <p:spPr>
          <a:xfrm>
            <a:off x="1665933" y="3840841"/>
            <a:ext cx="1299034" cy="3189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보건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D3D11B1-5C22-4B22-824B-20623699F609}"/>
              </a:ext>
            </a:extLst>
          </p:cNvPr>
          <p:cNvSpPr/>
          <p:nvPr/>
        </p:nvSpPr>
        <p:spPr>
          <a:xfrm>
            <a:off x="1665933" y="4233722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직원 정보 관리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58953EF-172F-40D4-9B24-D296B653189E}"/>
              </a:ext>
            </a:extLst>
          </p:cNvPr>
          <p:cNvSpPr/>
          <p:nvPr/>
        </p:nvSpPr>
        <p:spPr>
          <a:xfrm>
            <a:off x="1665933" y="4625464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직원 건강 관리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FA22F7-EC8F-4C6C-8C6D-27E11C29B5A1}"/>
              </a:ext>
            </a:extLst>
          </p:cNvPr>
          <p:cNvSpPr/>
          <p:nvPr/>
        </p:nvSpPr>
        <p:spPr>
          <a:xfrm>
            <a:off x="8519502" y="1048306"/>
            <a:ext cx="1299034" cy="3189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환경 관리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1782B6F-9547-4ADC-BFF1-830720E38461}"/>
              </a:ext>
            </a:extLst>
          </p:cNvPr>
          <p:cNvSpPr/>
          <p:nvPr/>
        </p:nvSpPr>
        <p:spPr>
          <a:xfrm>
            <a:off x="8524642" y="2600422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해상활동 관리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01BA4AB-97B3-4B68-A717-E6B6FF043946}"/>
              </a:ext>
            </a:extLst>
          </p:cNvPr>
          <p:cNvSpPr/>
          <p:nvPr/>
        </p:nvSpPr>
        <p:spPr>
          <a:xfrm>
            <a:off x="8524642" y="1825187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폐기물 관리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769C6FD-D62B-4CC0-A9FB-C811D8699D00}"/>
              </a:ext>
            </a:extLst>
          </p:cNvPr>
          <p:cNvSpPr/>
          <p:nvPr/>
        </p:nvSpPr>
        <p:spPr>
          <a:xfrm>
            <a:off x="8519502" y="2207541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유해위험물질 운영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510B22E-5323-44A0-AC68-443C6EB8919E}"/>
              </a:ext>
            </a:extLst>
          </p:cNvPr>
          <p:cNvSpPr/>
          <p:nvPr/>
        </p:nvSpPr>
        <p:spPr>
          <a:xfrm>
            <a:off x="1670029" y="3035213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보건안전환경 경영방침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1C88B70-5ADF-405C-A82A-500039034329}"/>
              </a:ext>
            </a:extLst>
          </p:cNvPr>
          <p:cNvSpPr/>
          <p:nvPr/>
        </p:nvSpPr>
        <p:spPr>
          <a:xfrm>
            <a:off x="1617973" y="1059978"/>
            <a:ext cx="1299034" cy="3189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일반 관리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C1B17E-22FA-43BE-8640-88A76D23CFEC}"/>
              </a:ext>
            </a:extLst>
          </p:cNvPr>
          <p:cNvSpPr/>
          <p:nvPr/>
        </p:nvSpPr>
        <p:spPr>
          <a:xfrm>
            <a:off x="1670031" y="1845026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보고서작성 이력관리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191C611-9FC6-408D-9623-F6A5C86E6158}"/>
              </a:ext>
            </a:extLst>
          </p:cNvPr>
          <p:cNvSpPr/>
          <p:nvPr/>
        </p:nvSpPr>
        <p:spPr>
          <a:xfrm>
            <a:off x="1670030" y="2234970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사업장 정보 관리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83C3E8B-6670-4A33-B021-683D274886B5}"/>
              </a:ext>
            </a:extLst>
          </p:cNvPr>
          <p:cNvSpPr/>
          <p:nvPr/>
        </p:nvSpPr>
        <p:spPr>
          <a:xfrm>
            <a:off x="1670028" y="2629913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터빈 정보 관리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1871AA-1E54-4F2F-8FA3-BECBE70871CD}"/>
              </a:ext>
            </a:extLst>
          </p:cNvPr>
          <p:cNvSpPr/>
          <p:nvPr/>
        </p:nvSpPr>
        <p:spPr>
          <a:xfrm>
            <a:off x="1670028" y="3435541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보건안전환경 법규관리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DDD61ED-67F6-4069-AF01-0D3BEC383D03}"/>
              </a:ext>
            </a:extLst>
          </p:cNvPr>
          <p:cNvSpPr/>
          <p:nvPr/>
        </p:nvSpPr>
        <p:spPr>
          <a:xfrm>
            <a:off x="8524642" y="1443410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소방 화재 관리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3BC245-1B58-44FF-BEBD-D609E236FC05}"/>
              </a:ext>
            </a:extLst>
          </p:cNvPr>
          <p:cNvSpPr/>
          <p:nvPr/>
        </p:nvSpPr>
        <p:spPr>
          <a:xfrm>
            <a:off x="230409" y="1059978"/>
            <a:ext cx="1299034" cy="3189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대분류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3B3B7C-96DD-4988-AFA6-D771298C22B0}"/>
              </a:ext>
            </a:extLst>
          </p:cNvPr>
          <p:cNvSpPr/>
          <p:nvPr/>
        </p:nvSpPr>
        <p:spPr>
          <a:xfrm>
            <a:off x="230409" y="1448750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+mn-ea"/>
              </a:rPr>
              <a:t>중분류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5302F3C-815D-4AA2-BF85-9B2C13D1E1A9}"/>
              </a:ext>
            </a:extLst>
          </p:cNvPr>
          <p:cNvSpPr/>
          <p:nvPr/>
        </p:nvSpPr>
        <p:spPr>
          <a:xfrm>
            <a:off x="218671" y="2187824"/>
            <a:ext cx="1299034" cy="318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/>
                </a:solidFill>
                <a:latin typeface="+mn-ea"/>
              </a:rPr>
              <a:t>소분류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4133F8-10FF-413F-AB19-38FF7F9289B2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025C31-53BE-4CA0-8C52-92CCBA926861}"/>
              </a:ext>
            </a:extLst>
          </p:cNvPr>
          <p:cNvSpPr txBox="1"/>
          <p:nvPr/>
        </p:nvSpPr>
        <p:spPr>
          <a:xfrm>
            <a:off x="276061" y="5377475"/>
            <a:ext cx="361407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687EE9-43BB-41C3-9C96-8909C1F4FEFC}"/>
              </a:ext>
            </a:extLst>
          </p:cNvPr>
          <p:cNvSpPr/>
          <p:nvPr/>
        </p:nvSpPr>
        <p:spPr>
          <a:xfrm>
            <a:off x="3212514" y="1925291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5400436-550F-423C-A1D1-BFC24CBEC142}"/>
              </a:ext>
            </a:extLst>
          </p:cNvPr>
          <p:cNvSpPr/>
          <p:nvPr/>
        </p:nvSpPr>
        <p:spPr>
          <a:xfrm>
            <a:off x="3770410" y="1934936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D30B90-ECAC-47BA-97A8-49202381325B}"/>
              </a:ext>
            </a:extLst>
          </p:cNvPr>
          <p:cNvSpPr/>
          <p:nvPr/>
        </p:nvSpPr>
        <p:spPr>
          <a:xfrm>
            <a:off x="4265074" y="1922220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22CF24-8633-49C0-BA57-2D81A1471A08}"/>
              </a:ext>
            </a:extLst>
          </p:cNvPr>
          <p:cNvSpPr/>
          <p:nvPr/>
        </p:nvSpPr>
        <p:spPr>
          <a:xfrm>
            <a:off x="4746242" y="1924212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18C400C-DF24-47F0-8669-91EB6D76C8DD}"/>
              </a:ext>
            </a:extLst>
          </p:cNvPr>
          <p:cNvSpPr/>
          <p:nvPr/>
        </p:nvSpPr>
        <p:spPr>
          <a:xfrm>
            <a:off x="2989100" y="1055432"/>
            <a:ext cx="529523" cy="318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Admin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AF883EA-85F0-429C-B676-4DA34E4A896B}"/>
              </a:ext>
            </a:extLst>
          </p:cNvPr>
          <p:cNvSpPr/>
          <p:nvPr/>
        </p:nvSpPr>
        <p:spPr>
          <a:xfrm>
            <a:off x="3560427" y="1055750"/>
            <a:ext cx="445353" cy="318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 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C12365-400B-4402-B555-0DD99362B8B0}"/>
              </a:ext>
            </a:extLst>
          </p:cNvPr>
          <p:cNvSpPr/>
          <p:nvPr/>
        </p:nvSpPr>
        <p:spPr>
          <a:xfrm>
            <a:off x="4047584" y="1055432"/>
            <a:ext cx="445353" cy="318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 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B0CDC39-AA37-438E-A699-7731C3A8B494}"/>
              </a:ext>
            </a:extLst>
          </p:cNvPr>
          <p:cNvSpPr/>
          <p:nvPr/>
        </p:nvSpPr>
        <p:spPr>
          <a:xfrm>
            <a:off x="4532927" y="1055432"/>
            <a:ext cx="445353" cy="318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 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316E277-FBCB-4FC4-B94A-458FAC9416E4}"/>
              </a:ext>
            </a:extLst>
          </p:cNvPr>
          <p:cNvSpPr/>
          <p:nvPr/>
        </p:nvSpPr>
        <p:spPr>
          <a:xfrm>
            <a:off x="3212514" y="2347219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6DEC5F-A93E-4CCE-91DE-89287CE25776}"/>
              </a:ext>
            </a:extLst>
          </p:cNvPr>
          <p:cNvSpPr/>
          <p:nvPr/>
        </p:nvSpPr>
        <p:spPr>
          <a:xfrm>
            <a:off x="4746242" y="2346140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74BBE0F-55B9-4172-B43A-77E0A3E58A18}"/>
              </a:ext>
            </a:extLst>
          </p:cNvPr>
          <p:cNvSpPr/>
          <p:nvPr/>
        </p:nvSpPr>
        <p:spPr>
          <a:xfrm>
            <a:off x="4746242" y="2747116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D1914D5-EAC0-4545-8A77-736F15C6F816}"/>
              </a:ext>
            </a:extLst>
          </p:cNvPr>
          <p:cNvSpPr/>
          <p:nvPr/>
        </p:nvSpPr>
        <p:spPr>
          <a:xfrm>
            <a:off x="3770410" y="3179768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08CC421-931A-40D6-805D-D78FEC24FC50}"/>
              </a:ext>
            </a:extLst>
          </p:cNvPr>
          <p:cNvSpPr/>
          <p:nvPr/>
        </p:nvSpPr>
        <p:spPr>
          <a:xfrm>
            <a:off x="4265074" y="3167052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845A267-D274-470D-AC54-E58D86DD8EE7}"/>
              </a:ext>
            </a:extLst>
          </p:cNvPr>
          <p:cNvSpPr/>
          <p:nvPr/>
        </p:nvSpPr>
        <p:spPr>
          <a:xfrm>
            <a:off x="4746242" y="3169044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4FB10BE-54D7-4814-A80C-FA2FC7E6B472}"/>
              </a:ext>
            </a:extLst>
          </p:cNvPr>
          <p:cNvSpPr/>
          <p:nvPr/>
        </p:nvSpPr>
        <p:spPr>
          <a:xfrm>
            <a:off x="3770410" y="3571528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5751FA5-39B9-41DB-8380-9253CFA1093E}"/>
              </a:ext>
            </a:extLst>
          </p:cNvPr>
          <p:cNvSpPr/>
          <p:nvPr/>
        </p:nvSpPr>
        <p:spPr>
          <a:xfrm>
            <a:off x="4265074" y="3558812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41F29E4-6A0E-488E-8FF5-CA5942247281}"/>
              </a:ext>
            </a:extLst>
          </p:cNvPr>
          <p:cNvSpPr/>
          <p:nvPr/>
        </p:nvSpPr>
        <p:spPr>
          <a:xfrm>
            <a:off x="4746242" y="3560804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9E5488F-B8B4-4DD2-BAC0-20D9248214C9}"/>
              </a:ext>
            </a:extLst>
          </p:cNvPr>
          <p:cNvSpPr/>
          <p:nvPr/>
        </p:nvSpPr>
        <p:spPr>
          <a:xfrm>
            <a:off x="6427963" y="1061416"/>
            <a:ext cx="529523" cy="318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Admin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79BB4C8-BA12-442E-8AB0-41BA6882D09C}"/>
              </a:ext>
            </a:extLst>
          </p:cNvPr>
          <p:cNvSpPr/>
          <p:nvPr/>
        </p:nvSpPr>
        <p:spPr>
          <a:xfrm>
            <a:off x="6999290" y="1061734"/>
            <a:ext cx="445353" cy="318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 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74A19C5-24A8-433D-B16B-044CB2B4AE7B}"/>
              </a:ext>
            </a:extLst>
          </p:cNvPr>
          <p:cNvSpPr/>
          <p:nvPr/>
        </p:nvSpPr>
        <p:spPr>
          <a:xfrm>
            <a:off x="7486447" y="1061416"/>
            <a:ext cx="445353" cy="318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 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A5D923D-DCB9-4A10-84D4-368D6DF18036}"/>
              </a:ext>
            </a:extLst>
          </p:cNvPr>
          <p:cNvSpPr/>
          <p:nvPr/>
        </p:nvSpPr>
        <p:spPr>
          <a:xfrm>
            <a:off x="7971790" y="1061416"/>
            <a:ext cx="445353" cy="318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 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8205EFED-3616-43F0-A6F5-98CDD361D043}"/>
              </a:ext>
            </a:extLst>
          </p:cNvPr>
          <p:cNvSpPr/>
          <p:nvPr/>
        </p:nvSpPr>
        <p:spPr>
          <a:xfrm>
            <a:off x="9913031" y="1061269"/>
            <a:ext cx="529523" cy="318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Admin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976D591-3337-47C7-A484-9950C4A34B9C}"/>
              </a:ext>
            </a:extLst>
          </p:cNvPr>
          <p:cNvSpPr/>
          <p:nvPr/>
        </p:nvSpPr>
        <p:spPr>
          <a:xfrm>
            <a:off x="10484358" y="1061587"/>
            <a:ext cx="445353" cy="318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 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941F7BD9-EDC5-4FA6-9C8A-FC978E343172}"/>
              </a:ext>
            </a:extLst>
          </p:cNvPr>
          <p:cNvSpPr/>
          <p:nvPr/>
        </p:nvSpPr>
        <p:spPr>
          <a:xfrm>
            <a:off x="10971515" y="1061269"/>
            <a:ext cx="445353" cy="318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 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D292B62-6E01-401C-B5DE-ABAFE52A221D}"/>
              </a:ext>
            </a:extLst>
          </p:cNvPr>
          <p:cNvSpPr/>
          <p:nvPr/>
        </p:nvSpPr>
        <p:spPr>
          <a:xfrm>
            <a:off x="11456858" y="1061269"/>
            <a:ext cx="445353" cy="318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 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305B536-8284-4359-84DA-6231C2CE5648}"/>
              </a:ext>
            </a:extLst>
          </p:cNvPr>
          <p:cNvGrpSpPr/>
          <p:nvPr/>
        </p:nvGrpSpPr>
        <p:grpSpPr>
          <a:xfrm>
            <a:off x="3239550" y="1952294"/>
            <a:ext cx="79850" cy="104926"/>
            <a:chOff x="2320450" y="-564405"/>
            <a:chExt cx="181450" cy="183405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9475A91-6317-4074-961B-FA1C8A924A0D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5778FF3F-8D5E-46B2-A532-4A1F8E36F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FDDD995-2BF4-4384-8DB5-E92D32180005}"/>
              </a:ext>
            </a:extLst>
          </p:cNvPr>
          <p:cNvGrpSpPr/>
          <p:nvPr/>
        </p:nvGrpSpPr>
        <p:grpSpPr>
          <a:xfrm>
            <a:off x="3241398" y="2367378"/>
            <a:ext cx="79850" cy="104926"/>
            <a:chOff x="2320450" y="-564405"/>
            <a:chExt cx="181450" cy="183405"/>
          </a:xfrm>
        </p:grpSpPr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7837E338-5E11-41BA-8C57-9C188CB7C392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33772ED1-5A14-466E-882A-19EAB98CD8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D620B784-C6F0-4B5E-883F-5ED8FC015359}"/>
              </a:ext>
            </a:extLst>
          </p:cNvPr>
          <p:cNvSpPr/>
          <p:nvPr/>
        </p:nvSpPr>
        <p:spPr>
          <a:xfrm>
            <a:off x="3216429" y="2760278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0F76FDE3-4974-4EF2-A93A-89A88180F1D2}"/>
              </a:ext>
            </a:extLst>
          </p:cNvPr>
          <p:cNvGrpSpPr/>
          <p:nvPr/>
        </p:nvGrpSpPr>
        <p:grpSpPr>
          <a:xfrm>
            <a:off x="3245313" y="2780437"/>
            <a:ext cx="79850" cy="104926"/>
            <a:chOff x="2320450" y="-564405"/>
            <a:chExt cx="181450" cy="183405"/>
          </a:xfrm>
        </p:grpSpPr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5AF1A791-2E3D-4F50-B9AC-D910A2482011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4F491EF3-351F-4CF4-8B75-2597837D24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110EEEF-FCF4-4E28-B835-BFA1C6D3FFF8}"/>
              </a:ext>
            </a:extLst>
          </p:cNvPr>
          <p:cNvSpPr/>
          <p:nvPr/>
        </p:nvSpPr>
        <p:spPr>
          <a:xfrm>
            <a:off x="3210666" y="3154048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21FCE259-E920-4BF7-AC9B-64250348390F}"/>
              </a:ext>
            </a:extLst>
          </p:cNvPr>
          <p:cNvGrpSpPr/>
          <p:nvPr/>
        </p:nvGrpSpPr>
        <p:grpSpPr>
          <a:xfrm>
            <a:off x="3239550" y="3174207"/>
            <a:ext cx="79850" cy="104926"/>
            <a:chOff x="2320450" y="-564405"/>
            <a:chExt cx="181450" cy="183405"/>
          </a:xfrm>
        </p:grpSpPr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F9898346-3ACD-452F-B146-AD2BF9DAA903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C280AB5F-EA67-4BD1-AD74-4C33125FB6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B34AE32-DB65-47D6-B82A-F5767EC1FEA1}"/>
              </a:ext>
            </a:extLst>
          </p:cNvPr>
          <p:cNvSpPr/>
          <p:nvPr/>
        </p:nvSpPr>
        <p:spPr>
          <a:xfrm>
            <a:off x="3215033" y="3538653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3E7415BA-AB94-4A16-B0FF-7121A7239927}"/>
              </a:ext>
            </a:extLst>
          </p:cNvPr>
          <p:cNvGrpSpPr/>
          <p:nvPr/>
        </p:nvGrpSpPr>
        <p:grpSpPr>
          <a:xfrm>
            <a:off x="3243917" y="3558812"/>
            <a:ext cx="79850" cy="104926"/>
            <a:chOff x="2320450" y="-564405"/>
            <a:chExt cx="181450" cy="183405"/>
          </a:xfrm>
        </p:grpSpPr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82874A7B-C0A8-4508-B140-CA53DE8AFD06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4ABAF2C3-A2EE-4FA3-8089-D73EC06D40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D430EBD0-8CB1-48B6-BB25-168B65A4659D}"/>
              </a:ext>
            </a:extLst>
          </p:cNvPr>
          <p:cNvSpPr/>
          <p:nvPr/>
        </p:nvSpPr>
        <p:spPr>
          <a:xfrm>
            <a:off x="3213985" y="4296759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1D48F731-2B72-4108-9FD7-C4ED1F27CC67}"/>
              </a:ext>
            </a:extLst>
          </p:cNvPr>
          <p:cNvGrpSpPr/>
          <p:nvPr/>
        </p:nvGrpSpPr>
        <p:grpSpPr>
          <a:xfrm>
            <a:off x="3242869" y="4316918"/>
            <a:ext cx="79850" cy="104926"/>
            <a:chOff x="2320450" y="-564405"/>
            <a:chExt cx="181450" cy="183405"/>
          </a:xfrm>
        </p:grpSpPr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9F3F8954-918D-4B7D-BADB-34335F389295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0D21050C-2132-4000-BE3F-E341FD5DF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0A3032A7-1793-4384-AE4D-1C7F4D28B72E}"/>
              </a:ext>
            </a:extLst>
          </p:cNvPr>
          <p:cNvSpPr/>
          <p:nvPr/>
        </p:nvSpPr>
        <p:spPr>
          <a:xfrm>
            <a:off x="3210666" y="4759538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8AA82987-C4D9-41F9-940D-CABF2E806EC8}"/>
              </a:ext>
            </a:extLst>
          </p:cNvPr>
          <p:cNvGrpSpPr/>
          <p:nvPr/>
        </p:nvGrpSpPr>
        <p:grpSpPr>
          <a:xfrm>
            <a:off x="3239550" y="4779697"/>
            <a:ext cx="79850" cy="104926"/>
            <a:chOff x="2320450" y="-564405"/>
            <a:chExt cx="181450" cy="183405"/>
          </a:xfrm>
        </p:grpSpPr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32045E76-1F80-49AB-8444-DB4B83A92588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140FADA3-4750-497F-97EA-2D427AA170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D7C48CB2-46E3-4EE3-B195-D1279174D37B}"/>
              </a:ext>
            </a:extLst>
          </p:cNvPr>
          <p:cNvSpPr/>
          <p:nvPr/>
        </p:nvSpPr>
        <p:spPr>
          <a:xfrm>
            <a:off x="3767643" y="4316879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848034AE-237D-4BB5-8FF9-420A289F8FC2}"/>
              </a:ext>
            </a:extLst>
          </p:cNvPr>
          <p:cNvGrpSpPr/>
          <p:nvPr/>
        </p:nvGrpSpPr>
        <p:grpSpPr>
          <a:xfrm>
            <a:off x="3796527" y="4337038"/>
            <a:ext cx="79850" cy="104926"/>
            <a:chOff x="2320450" y="-564405"/>
            <a:chExt cx="181450" cy="183405"/>
          </a:xfrm>
        </p:grpSpPr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C0569243-BED8-497C-80E4-2F0C0E2C7E48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227B076F-1EFC-48A1-92EB-C39271E76A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DD9BA1B7-9B0B-4A62-9DD6-01451ED9B41E}"/>
              </a:ext>
            </a:extLst>
          </p:cNvPr>
          <p:cNvSpPr/>
          <p:nvPr/>
        </p:nvSpPr>
        <p:spPr>
          <a:xfrm>
            <a:off x="3764624" y="4750624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37F12190-C1F6-40F3-9F24-484475A5F4F8}"/>
              </a:ext>
            </a:extLst>
          </p:cNvPr>
          <p:cNvGrpSpPr/>
          <p:nvPr/>
        </p:nvGrpSpPr>
        <p:grpSpPr>
          <a:xfrm>
            <a:off x="3793508" y="4770783"/>
            <a:ext cx="79850" cy="104926"/>
            <a:chOff x="2320450" y="-564405"/>
            <a:chExt cx="181450" cy="183405"/>
          </a:xfrm>
        </p:grpSpPr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8EB2DC6D-77B4-41FA-BB98-0DA499FD55ED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581306B9-732B-42A8-ACA4-B54587888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58336735-0FEA-419A-84B7-B886FC7F2DBA}"/>
              </a:ext>
            </a:extLst>
          </p:cNvPr>
          <p:cNvSpPr/>
          <p:nvPr/>
        </p:nvSpPr>
        <p:spPr>
          <a:xfrm>
            <a:off x="4279516" y="4313127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7E1C6437-FBA2-4C4D-84C7-A45231A5411B}"/>
              </a:ext>
            </a:extLst>
          </p:cNvPr>
          <p:cNvGrpSpPr/>
          <p:nvPr/>
        </p:nvGrpSpPr>
        <p:grpSpPr>
          <a:xfrm>
            <a:off x="4308400" y="4333286"/>
            <a:ext cx="79850" cy="104926"/>
            <a:chOff x="2320450" y="-564405"/>
            <a:chExt cx="181450" cy="183405"/>
          </a:xfrm>
        </p:grpSpPr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CF975E57-84F2-4096-9FC7-25E9BEA5BCEA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21C10030-104B-45E3-BD0B-72B4B8BA3F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24462762-7D23-4290-9B5B-FA70B25BD52E}"/>
              </a:ext>
            </a:extLst>
          </p:cNvPr>
          <p:cNvSpPr/>
          <p:nvPr/>
        </p:nvSpPr>
        <p:spPr>
          <a:xfrm>
            <a:off x="4276497" y="4756397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1A2BA560-5462-4F5C-9AD3-388B8CD5B0A6}"/>
              </a:ext>
            </a:extLst>
          </p:cNvPr>
          <p:cNvGrpSpPr/>
          <p:nvPr/>
        </p:nvGrpSpPr>
        <p:grpSpPr>
          <a:xfrm>
            <a:off x="4305381" y="4776556"/>
            <a:ext cx="79850" cy="104926"/>
            <a:chOff x="2320450" y="-564405"/>
            <a:chExt cx="181450" cy="183405"/>
          </a:xfrm>
        </p:grpSpPr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7FD0BE37-240F-4A51-AFC7-64E2164625A0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12C9220B-A16B-4186-808B-0C111537D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F031692B-2254-474E-8E18-FB68148D0E86}"/>
              </a:ext>
            </a:extLst>
          </p:cNvPr>
          <p:cNvSpPr/>
          <p:nvPr/>
        </p:nvSpPr>
        <p:spPr>
          <a:xfrm>
            <a:off x="4729698" y="4308926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1140A926-488F-4960-806F-46D87B075574}"/>
              </a:ext>
            </a:extLst>
          </p:cNvPr>
          <p:cNvGrpSpPr/>
          <p:nvPr/>
        </p:nvGrpSpPr>
        <p:grpSpPr>
          <a:xfrm>
            <a:off x="4758582" y="4329085"/>
            <a:ext cx="79850" cy="104926"/>
            <a:chOff x="2320450" y="-564405"/>
            <a:chExt cx="181450" cy="183405"/>
          </a:xfrm>
        </p:grpSpPr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4C0FF080-FEE9-411B-9671-23C06843CA95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B13A5DD0-C0C4-49FB-8723-A10CABE79C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B9A5D836-2749-449A-8519-A64CD4B3FF23}"/>
              </a:ext>
            </a:extLst>
          </p:cNvPr>
          <p:cNvSpPr/>
          <p:nvPr/>
        </p:nvSpPr>
        <p:spPr>
          <a:xfrm>
            <a:off x="4727402" y="4770411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3B591756-9B4A-4AAD-AC5B-F60101D4D1AB}"/>
              </a:ext>
            </a:extLst>
          </p:cNvPr>
          <p:cNvGrpSpPr/>
          <p:nvPr/>
        </p:nvGrpSpPr>
        <p:grpSpPr>
          <a:xfrm>
            <a:off x="4756286" y="4790570"/>
            <a:ext cx="79850" cy="104926"/>
            <a:chOff x="2320450" y="-564405"/>
            <a:chExt cx="181450" cy="183405"/>
          </a:xfrm>
        </p:grpSpPr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7088209A-BF26-4712-9F4A-21E324191A06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BBA5443A-B1CB-43A7-84F7-1FC5CA819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138C28AA-DD55-46CD-8CAE-2D4455E2C9D6}"/>
              </a:ext>
            </a:extLst>
          </p:cNvPr>
          <p:cNvSpPr/>
          <p:nvPr/>
        </p:nvSpPr>
        <p:spPr>
          <a:xfrm>
            <a:off x="6659614" y="1565988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0ED9F165-2890-4B7B-86C1-0463912E369A}"/>
              </a:ext>
            </a:extLst>
          </p:cNvPr>
          <p:cNvGrpSpPr/>
          <p:nvPr/>
        </p:nvGrpSpPr>
        <p:grpSpPr>
          <a:xfrm>
            <a:off x="6688498" y="1586147"/>
            <a:ext cx="79850" cy="104926"/>
            <a:chOff x="2320450" y="-564405"/>
            <a:chExt cx="181450" cy="183405"/>
          </a:xfrm>
        </p:grpSpPr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A1742736-9F6D-46FC-A7B0-922F7E388F0B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D27AE7A5-9576-41E3-A322-D5399E7F02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65A4B39C-7EE2-46CB-8BDF-0784662E167D}"/>
              </a:ext>
            </a:extLst>
          </p:cNvPr>
          <p:cNvSpPr/>
          <p:nvPr/>
        </p:nvSpPr>
        <p:spPr>
          <a:xfrm>
            <a:off x="7213572" y="1557074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24FFAB79-CB22-4885-A405-D0C8E2162633}"/>
              </a:ext>
            </a:extLst>
          </p:cNvPr>
          <p:cNvGrpSpPr/>
          <p:nvPr/>
        </p:nvGrpSpPr>
        <p:grpSpPr>
          <a:xfrm>
            <a:off x="7242456" y="1577233"/>
            <a:ext cx="79850" cy="104926"/>
            <a:chOff x="2320450" y="-564405"/>
            <a:chExt cx="181450" cy="183405"/>
          </a:xfrm>
        </p:grpSpPr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A6A0AAD0-6CED-40B3-85F8-2F635C5BD4D2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id="{2D96A1DA-C8A2-4EDF-B36A-95ED942FF7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33061031-F24D-4B8F-9AAD-23B1CF42389E}"/>
              </a:ext>
            </a:extLst>
          </p:cNvPr>
          <p:cNvSpPr/>
          <p:nvPr/>
        </p:nvSpPr>
        <p:spPr>
          <a:xfrm>
            <a:off x="7706395" y="1562847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33DCCEE9-9439-4523-8428-483F0A752259}"/>
              </a:ext>
            </a:extLst>
          </p:cNvPr>
          <p:cNvGrpSpPr/>
          <p:nvPr/>
        </p:nvGrpSpPr>
        <p:grpSpPr>
          <a:xfrm>
            <a:off x="7735279" y="1583006"/>
            <a:ext cx="79850" cy="104926"/>
            <a:chOff x="2320450" y="-564405"/>
            <a:chExt cx="181450" cy="183405"/>
          </a:xfrm>
        </p:grpSpPr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EA3ADD74-E38B-47C8-B74E-B3AACB12CA87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19697E39-57CF-4438-88E7-FD7353E8F1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60327B57-B71E-4739-B977-BE73599B8E6D}"/>
              </a:ext>
            </a:extLst>
          </p:cNvPr>
          <p:cNvSpPr/>
          <p:nvPr/>
        </p:nvSpPr>
        <p:spPr>
          <a:xfrm>
            <a:off x="8176350" y="1557811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56F7492C-6050-469D-87D8-5CCD7BD2EB93}"/>
              </a:ext>
            </a:extLst>
          </p:cNvPr>
          <p:cNvGrpSpPr/>
          <p:nvPr/>
        </p:nvGrpSpPr>
        <p:grpSpPr>
          <a:xfrm>
            <a:off x="8205234" y="1577970"/>
            <a:ext cx="79850" cy="104926"/>
            <a:chOff x="2320450" y="-564405"/>
            <a:chExt cx="181450" cy="183405"/>
          </a:xfrm>
        </p:grpSpPr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835E0C1F-56DA-4153-B1D3-33AF71521E15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F4F494C0-F935-4F64-A658-0C1BE48E73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22E280AB-50E3-43EE-B303-2B8CA62094EB}"/>
              </a:ext>
            </a:extLst>
          </p:cNvPr>
          <p:cNvSpPr/>
          <p:nvPr/>
        </p:nvSpPr>
        <p:spPr>
          <a:xfrm>
            <a:off x="6671210" y="1927502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415DD7D3-5800-4587-82FF-10F7913401B0}"/>
              </a:ext>
            </a:extLst>
          </p:cNvPr>
          <p:cNvGrpSpPr/>
          <p:nvPr/>
        </p:nvGrpSpPr>
        <p:grpSpPr>
          <a:xfrm>
            <a:off x="6700094" y="1947661"/>
            <a:ext cx="79850" cy="104926"/>
            <a:chOff x="2320450" y="-564405"/>
            <a:chExt cx="181450" cy="183405"/>
          </a:xfrm>
        </p:grpSpPr>
        <p:cxnSp>
          <p:nvCxnSpPr>
            <p:cNvPr id="261" name="직선 연결선 260">
              <a:extLst>
                <a:ext uri="{FF2B5EF4-FFF2-40B4-BE49-F238E27FC236}">
                  <a16:creationId xmlns:a16="http://schemas.microsoft.com/office/drawing/2014/main" id="{8E03F837-B66C-489D-8E4A-223A9234C275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943EEBC7-CDAA-4363-A2F5-6AA7C15124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42D7F212-C176-4ED0-A2B1-93680C668CB0}"/>
              </a:ext>
            </a:extLst>
          </p:cNvPr>
          <p:cNvSpPr/>
          <p:nvPr/>
        </p:nvSpPr>
        <p:spPr>
          <a:xfrm>
            <a:off x="7225168" y="1918588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A561DFB0-AC16-4EA0-A193-F652D40CD98D}"/>
              </a:ext>
            </a:extLst>
          </p:cNvPr>
          <p:cNvGrpSpPr/>
          <p:nvPr/>
        </p:nvGrpSpPr>
        <p:grpSpPr>
          <a:xfrm>
            <a:off x="7254052" y="1938747"/>
            <a:ext cx="79850" cy="104926"/>
            <a:chOff x="2320450" y="-564405"/>
            <a:chExt cx="181450" cy="183405"/>
          </a:xfrm>
        </p:grpSpPr>
        <p:cxnSp>
          <p:nvCxnSpPr>
            <p:cNvPr id="265" name="직선 연결선 264">
              <a:extLst>
                <a:ext uri="{FF2B5EF4-FFF2-40B4-BE49-F238E27FC236}">
                  <a16:creationId xmlns:a16="http://schemas.microsoft.com/office/drawing/2014/main" id="{12605FBD-8F91-4075-9C8C-DBBF2832052A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95C55A0F-FEAA-4E6C-BC92-1A7364439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4B264C7D-E03E-4CD9-B101-163F489C9A4A}"/>
              </a:ext>
            </a:extLst>
          </p:cNvPr>
          <p:cNvSpPr/>
          <p:nvPr/>
        </p:nvSpPr>
        <p:spPr>
          <a:xfrm>
            <a:off x="7717991" y="1924361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808B6FF1-9829-4BFC-ADC0-C821593B123A}"/>
              </a:ext>
            </a:extLst>
          </p:cNvPr>
          <p:cNvGrpSpPr/>
          <p:nvPr/>
        </p:nvGrpSpPr>
        <p:grpSpPr>
          <a:xfrm>
            <a:off x="7746875" y="1944520"/>
            <a:ext cx="79850" cy="104926"/>
            <a:chOff x="2320450" y="-564405"/>
            <a:chExt cx="181450" cy="183405"/>
          </a:xfrm>
        </p:grpSpPr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4A2FAEAF-6574-401B-842E-727CD32517CD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981C7F23-9C98-4B1B-95B5-2472DF05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4E02436B-DFDA-405C-8660-D10E6F63568D}"/>
              </a:ext>
            </a:extLst>
          </p:cNvPr>
          <p:cNvSpPr/>
          <p:nvPr/>
        </p:nvSpPr>
        <p:spPr>
          <a:xfrm>
            <a:off x="8187946" y="1919325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77D8890B-F96D-45A4-9A6A-6EF9D78C12C4}"/>
              </a:ext>
            </a:extLst>
          </p:cNvPr>
          <p:cNvGrpSpPr/>
          <p:nvPr/>
        </p:nvGrpSpPr>
        <p:grpSpPr>
          <a:xfrm>
            <a:off x="8216830" y="1939484"/>
            <a:ext cx="79850" cy="104926"/>
            <a:chOff x="2320450" y="-564405"/>
            <a:chExt cx="181450" cy="183405"/>
          </a:xfrm>
        </p:grpSpPr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FCB35FC5-65DD-4DE0-A807-763DB6C64CB3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087B7843-85C6-4A50-8977-AE1C93350F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61323A2A-83A3-44CA-AE50-9080CBD782DE}"/>
              </a:ext>
            </a:extLst>
          </p:cNvPr>
          <p:cNvSpPr/>
          <p:nvPr/>
        </p:nvSpPr>
        <p:spPr>
          <a:xfrm>
            <a:off x="6699539" y="2328322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B884B83D-E58F-4944-A21A-6C0770E8A461}"/>
              </a:ext>
            </a:extLst>
          </p:cNvPr>
          <p:cNvGrpSpPr/>
          <p:nvPr/>
        </p:nvGrpSpPr>
        <p:grpSpPr>
          <a:xfrm>
            <a:off x="6728423" y="2348481"/>
            <a:ext cx="79850" cy="104926"/>
            <a:chOff x="2320450" y="-564405"/>
            <a:chExt cx="181450" cy="183405"/>
          </a:xfrm>
        </p:grpSpPr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id="{C9AFBD8A-33B6-4B5A-BA59-704B4C95CA46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97A849C8-8CFB-4A01-91DA-89AAC33B0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7A3C250F-6113-43A9-9D36-41544E3F384C}"/>
              </a:ext>
            </a:extLst>
          </p:cNvPr>
          <p:cNvSpPr/>
          <p:nvPr/>
        </p:nvSpPr>
        <p:spPr>
          <a:xfrm>
            <a:off x="7253497" y="2319408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8AC96B85-3450-4A54-8AC3-AE9718890D1D}"/>
              </a:ext>
            </a:extLst>
          </p:cNvPr>
          <p:cNvGrpSpPr/>
          <p:nvPr/>
        </p:nvGrpSpPr>
        <p:grpSpPr>
          <a:xfrm>
            <a:off x="7282381" y="2339567"/>
            <a:ext cx="79850" cy="104926"/>
            <a:chOff x="2320450" y="-564405"/>
            <a:chExt cx="181450" cy="183405"/>
          </a:xfrm>
        </p:grpSpPr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A356C516-3A26-435E-983C-6B6669722C00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4A7113EF-21B6-4EB3-BF4B-55B6332B1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2F48FA9D-824A-447B-8D32-BF6FF3937FB6}"/>
              </a:ext>
            </a:extLst>
          </p:cNvPr>
          <p:cNvSpPr/>
          <p:nvPr/>
        </p:nvSpPr>
        <p:spPr>
          <a:xfrm>
            <a:off x="7746320" y="2325181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DC976912-1BB4-4F97-B86F-CE8AF45EA14B}"/>
              </a:ext>
            </a:extLst>
          </p:cNvPr>
          <p:cNvGrpSpPr/>
          <p:nvPr/>
        </p:nvGrpSpPr>
        <p:grpSpPr>
          <a:xfrm>
            <a:off x="7775204" y="2345340"/>
            <a:ext cx="79850" cy="104926"/>
            <a:chOff x="2320450" y="-564405"/>
            <a:chExt cx="181450" cy="183405"/>
          </a:xfrm>
        </p:grpSpPr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B79F98B9-ECBB-4A2F-B5CC-1AE9A3046953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6EA2FAF6-70ED-48E1-AB3A-73A3FC5C1A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7EA00CB9-7F39-4B1A-9A9A-8D2903406914}"/>
              </a:ext>
            </a:extLst>
          </p:cNvPr>
          <p:cNvSpPr/>
          <p:nvPr/>
        </p:nvSpPr>
        <p:spPr>
          <a:xfrm>
            <a:off x="8216275" y="2320145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EACCE218-6254-492B-9752-A252DAA32CDC}"/>
              </a:ext>
            </a:extLst>
          </p:cNvPr>
          <p:cNvGrpSpPr/>
          <p:nvPr/>
        </p:nvGrpSpPr>
        <p:grpSpPr>
          <a:xfrm>
            <a:off x="8245159" y="2340304"/>
            <a:ext cx="79850" cy="104926"/>
            <a:chOff x="2320450" y="-564405"/>
            <a:chExt cx="181450" cy="183405"/>
          </a:xfrm>
        </p:grpSpPr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4EA0E5E6-2297-4A03-802D-F8CB649AD8CD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E1B9F3F5-9128-44F1-9076-1FDDCCD3F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9FE6386F-2D4B-440F-945C-1CA90A9A9F1E}"/>
              </a:ext>
            </a:extLst>
          </p:cNvPr>
          <p:cNvSpPr/>
          <p:nvPr/>
        </p:nvSpPr>
        <p:spPr>
          <a:xfrm>
            <a:off x="6650914" y="3136678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E2B776BA-243A-4E22-A780-426D7E14C08C}"/>
              </a:ext>
            </a:extLst>
          </p:cNvPr>
          <p:cNvGrpSpPr/>
          <p:nvPr/>
        </p:nvGrpSpPr>
        <p:grpSpPr>
          <a:xfrm>
            <a:off x="6679798" y="3156837"/>
            <a:ext cx="79850" cy="104926"/>
            <a:chOff x="2320450" y="-564405"/>
            <a:chExt cx="181450" cy="183405"/>
          </a:xfrm>
        </p:grpSpPr>
        <p:cxnSp>
          <p:nvCxnSpPr>
            <p:cNvPr id="293" name="직선 연결선 292">
              <a:extLst>
                <a:ext uri="{FF2B5EF4-FFF2-40B4-BE49-F238E27FC236}">
                  <a16:creationId xmlns:a16="http://schemas.microsoft.com/office/drawing/2014/main" id="{800A5CFE-E8F1-4495-819A-95C2789A4297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>
              <a:extLst>
                <a:ext uri="{FF2B5EF4-FFF2-40B4-BE49-F238E27FC236}">
                  <a16:creationId xmlns:a16="http://schemas.microsoft.com/office/drawing/2014/main" id="{3D560BF9-390A-4CAC-8331-605D8D5AD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5144B2FB-11B2-46F8-9E7B-EF38FDFAD1F6}"/>
              </a:ext>
            </a:extLst>
          </p:cNvPr>
          <p:cNvSpPr/>
          <p:nvPr/>
        </p:nvSpPr>
        <p:spPr>
          <a:xfrm>
            <a:off x="7204872" y="3127764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1BC6643E-BCB9-4C33-8C48-EC8997CFBE98}"/>
              </a:ext>
            </a:extLst>
          </p:cNvPr>
          <p:cNvGrpSpPr/>
          <p:nvPr/>
        </p:nvGrpSpPr>
        <p:grpSpPr>
          <a:xfrm>
            <a:off x="7233756" y="3147923"/>
            <a:ext cx="79850" cy="104926"/>
            <a:chOff x="2320450" y="-564405"/>
            <a:chExt cx="181450" cy="183405"/>
          </a:xfrm>
        </p:grpSpPr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A955E72C-F3FE-4F02-817B-0A2BAD63DD9F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0B258CF6-C854-44EE-A26B-C1AF2BECF0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F5B60057-5A54-4946-9C02-FACF4E788031}"/>
              </a:ext>
            </a:extLst>
          </p:cNvPr>
          <p:cNvSpPr/>
          <p:nvPr/>
        </p:nvSpPr>
        <p:spPr>
          <a:xfrm>
            <a:off x="7697695" y="3133537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71EAD8D5-559B-4C5C-85E1-53277D1F295D}"/>
              </a:ext>
            </a:extLst>
          </p:cNvPr>
          <p:cNvGrpSpPr/>
          <p:nvPr/>
        </p:nvGrpSpPr>
        <p:grpSpPr>
          <a:xfrm>
            <a:off x="7726579" y="3153696"/>
            <a:ext cx="79850" cy="104926"/>
            <a:chOff x="2320450" y="-564405"/>
            <a:chExt cx="181450" cy="183405"/>
          </a:xfrm>
        </p:grpSpPr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F9BC0284-1570-4ED7-A8B0-39C341925630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>
              <a:extLst>
                <a:ext uri="{FF2B5EF4-FFF2-40B4-BE49-F238E27FC236}">
                  <a16:creationId xmlns:a16="http://schemas.microsoft.com/office/drawing/2014/main" id="{80B605D4-904F-4C5D-8A1C-B97CBD651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91D501FE-1530-45B3-8598-365C415E74C9}"/>
              </a:ext>
            </a:extLst>
          </p:cNvPr>
          <p:cNvSpPr/>
          <p:nvPr/>
        </p:nvSpPr>
        <p:spPr>
          <a:xfrm>
            <a:off x="8167650" y="3128501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FD3E9165-239B-45C4-A6B5-82E6A8F59DD9}"/>
              </a:ext>
            </a:extLst>
          </p:cNvPr>
          <p:cNvGrpSpPr/>
          <p:nvPr/>
        </p:nvGrpSpPr>
        <p:grpSpPr>
          <a:xfrm>
            <a:off x="8196534" y="3148660"/>
            <a:ext cx="79850" cy="104926"/>
            <a:chOff x="2320450" y="-564405"/>
            <a:chExt cx="181450" cy="183405"/>
          </a:xfrm>
        </p:grpSpPr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BF65F36E-A6E8-4384-BF28-55653A72CC38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89212BF1-8D3C-4221-8225-65357F18BF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428D3E7A-0C49-41B1-B41A-2644D3CB94C2}"/>
              </a:ext>
            </a:extLst>
          </p:cNvPr>
          <p:cNvSpPr/>
          <p:nvPr/>
        </p:nvSpPr>
        <p:spPr>
          <a:xfrm>
            <a:off x="6662510" y="3498192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7C52C0F3-4E9B-4797-8286-04DE12AB64B1}"/>
              </a:ext>
            </a:extLst>
          </p:cNvPr>
          <p:cNvGrpSpPr/>
          <p:nvPr/>
        </p:nvGrpSpPr>
        <p:grpSpPr>
          <a:xfrm>
            <a:off x="6691394" y="3518351"/>
            <a:ext cx="79850" cy="104926"/>
            <a:chOff x="2320450" y="-564405"/>
            <a:chExt cx="181450" cy="183405"/>
          </a:xfrm>
        </p:grpSpPr>
        <p:cxnSp>
          <p:nvCxnSpPr>
            <p:cNvPr id="309" name="직선 연결선 308">
              <a:extLst>
                <a:ext uri="{FF2B5EF4-FFF2-40B4-BE49-F238E27FC236}">
                  <a16:creationId xmlns:a16="http://schemas.microsoft.com/office/drawing/2014/main" id="{DA840BB5-E6D2-417F-A921-668B58101FDE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B7A93D49-1AAC-4F91-ADBA-D725B556E5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A7B56F26-802E-4A4D-9A01-8E3C1A679443}"/>
              </a:ext>
            </a:extLst>
          </p:cNvPr>
          <p:cNvSpPr/>
          <p:nvPr/>
        </p:nvSpPr>
        <p:spPr>
          <a:xfrm>
            <a:off x="7216468" y="3489278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7A72F62B-5563-4893-9A65-E0E9AB99714F}"/>
              </a:ext>
            </a:extLst>
          </p:cNvPr>
          <p:cNvGrpSpPr/>
          <p:nvPr/>
        </p:nvGrpSpPr>
        <p:grpSpPr>
          <a:xfrm>
            <a:off x="7245352" y="3509437"/>
            <a:ext cx="79850" cy="104926"/>
            <a:chOff x="2320450" y="-564405"/>
            <a:chExt cx="181450" cy="183405"/>
          </a:xfrm>
        </p:grpSpPr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4C709A8D-6098-4CBC-BF17-71630FC8EB7B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E524CD1F-DAE0-4CEE-83E9-5D9593799B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C1DA29A2-2FC6-480B-A095-D972736143D0}"/>
              </a:ext>
            </a:extLst>
          </p:cNvPr>
          <p:cNvSpPr/>
          <p:nvPr/>
        </p:nvSpPr>
        <p:spPr>
          <a:xfrm>
            <a:off x="7709291" y="3495051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F8784C88-728F-4049-AC75-6309F0C27AA0}"/>
              </a:ext>
            </a:extLst>
          </p:cNvPr>
          <p:cNvGrpSpPr/>
          <p:nvPr/>
        </p:nvGrpSpPr>
        <p:grpSpPr>
          <a:xfrm>
            <a:off x="7738175" y="3515210"/>
            <a:ext cx="79850" cy="104926"/>
            <a:chOff x="2320450" y="-564405"/>
            <a:chExt cx="181450" cy="183405"/>
          </a:xfrm>
        </p:grpSpPr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B6D35794-AB7C-4A91-987A-9447F6AB1DD1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2F5AC877-150D-4E1F-A431-0A6A33235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3C67667C-B3DE-4678-AEDD-5EE63BAC8ED1}"/>
              </a:ext>
            </a:extLst>
          </p:cNvPr>
          <p:cNvSpPr/>
          <p:nvPr/>
        </p:nvSpPr>
        <p:spPr>
          <a:xfrm>
            <a:off x="8179246" y="3490015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9DD68F9E-07F0-4809-9346-480F48F685C1}"/>
              </a:ext>
            </a:extLst>
          </p:cNvPr>
          <p:cNvGrpSpPr/>
          <p:nvPr/>
        </p:nvGrpSpPr>
        <p:grpSpPr>
          <a:xfrm>
            <a:off x="8208130" y="3510174"/>
            <a:ext cx="79850" cy="104926"/>
            <a:chOff x="2320450" y="-564405"/>
            <a:chExt cx="181450" cy="183405"/>
          </a:xfrm>
        </p:grpSpPr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492C748A-96E2-404A-9034-B3DB5C66A055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DBCA139E-AAA0-41B2-A451-F9086E1517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178CFABE-5BC7-4761-B636-E4C350BA3DB3}"/>
              </a:ext>
            </a:extLst>
          </p:cNvPr>
          <p:cNvSpPr/>
          <p:nvPr/>
        </p:nvSpPr>
        <p:spPr>
          <a:xfrm>
            <a:off x="6671789" y="3899012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061DCA9C-CB3D-43B5-BF9F-EA16811198BA}"/>
              </a:ext>
            </a:extLst>
          </p:cNvPr>
          <p:cNvGrpSpPr/>
          <p:nvPr/>
        </p:nvGrpSpPr>
        <p:grpSpPr>
          <a:xfrm>
            <a:off x="6700673" y="3919171"/>
            <a:ext cx="79850" cy="104926"/>
            <a:chOff x="2320450" y="-564405"/>
            <a:chExt cx="181450" cy="183405"/>
          </a:xfrm>
        </p:grpSpPr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03B86661-17ED-4069-8F03-A5DCF0236469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0A3F7D5B-B8AD-4486-A323-019649466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1385904C-936A-4FF7-8769-54410DED3107}"/>
              </a:ext>
            </a:extLst>
          </p:cNvPr>
          <p:cNvSpPr/>
          <p:nvPr/>
        </p:nvSpPr>
        <p:spPr>
          <a:xfrm>
            <a:off x="7225747" y="3890098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8D12C58A-5E31-405B-BC7E-D5EC4E06CCC4}"/>
              </a:ext>
            </a:extLst>
          </p:cNvPr>
          <p:cNvGrpSpPr/>
          <p:nvPr/>
        </p:nvGrpSpPr>
        <p:grpSpPr>
          <a:xfrm>
            <a:off x="7254631" y="3910257"/>
            <a:ext cx="79850" cy="104926"/>
            <a:chOff x="2320450" y="-564405"/>
            <a:chExt cx="181450" cy="183405"/>
          </a:xfrm>
        </p:grpSpPr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BD8438FA-A5EF-49AF-BF17-79B2358336FC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F94CB109-DF04-401C-90B9-FC41334EC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A48C67FB-F6B5-4C3E-95D8-FEE8764456EE}"/>
              </a:ext>
            </a:extLst>
          </p:cNvPr>
          <p:cNvSpPr/>
          <p:nvPr/>
        </p:nvSpPr>
        <p:spPr>
          <a:xfrm>
            <a:off x="7718570" y="3895871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3D825AF8-4ABE-45DD-A88D-56B971A31D44}"/>
              </a:ext>
            </a:extLst>
          </p:cNvPr>
          <p:cNvGrpSpPr/>
          <p:nvPr/>
        </p:nvGrpSpPr>
        <p:grpSpPr>
          <a:xfrm>
            <a:off x="7747454" y="3916030"/>
            <a:ext cx="79850" cy="104926"/>
            <a:chOff x="2320450" y="-564405"/>
            <a:chExt cx="181450" cy="183405"/>
          </a:xfrm>
        </p:grpSpPr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6B138C7D-75D1-43A2-B5BC-2D57ECC3A522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97A8E8C2-CE32-4C40-B5AA-BB8D80157F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51F89ACB-6D84-42C5-BD18-639CAB4D08A7}"/>
              </a:ext>
            </a:extLst>
          </p:cNvPr>
          <p:cNvSpPr/>
          <p:nvPr/>
        </p:nvSpPr>
        <p:spPr>
          <a:xfrm>
            <a:off x="8188525" y="3890835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FE05FAC5-55DA-447E-8C0C-559BEF95C256}"/>
              </a:ext>
            </a:extLst>
          </p:cNvPr>
          <p:cNvGrpSpPr/>
          <p:nvPr/>
        </p:nvGrpSpPr>
        <p:grpSpPr>
          <a:xfrm>
            <a:off x="8217409" y="3910994"/>
            <a:ext cx="79850" cy="104926"/>
            <a:chOff x="2320450" y="-564405"/>
            <a:chExt cx="181450" cy="183405"/>
          </a:xfrm>
        </p:grpSpPr>
        <p:cxnSp>
          <p:nvCxnSpPr>
            <p:cNvPr id="337" name="직선 연결선 336">
              <a:extLst>
                <a:ext uri="{FF2B5EF4-FFF2-40B4-BE49-F238E27FC236}">
                  <a16:creationId xmlns:a16="http://schemas.microsoft.com/office/drawing/2014/main" id="{9265FD6F-4907-4E28-9042-F08DE89A8055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>
              <a:extLst>
                <a:ext uri="{FF2B5EF4-FFF2-40B4-BE49-F238E27FC236}">
                  <a16:creationId xmlns:a16="http://schemas.microsoft.com/office/drawing/2014/main" id="{5D5DBB06-905D-40B8-A8FE-B1D7F5E422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6A6EFC35-30D0-4F23-BE1C-4293F8FFCACC}"/>
              </a:ext>
            </a:extLst>
          </p:cNvPr>
          <p:cNvSpPr/>
          <p:nvPr/>
        </p:nvSpPr>
        <p:spPr>
          <a:xfrm>
            <a:off x="6677388" y="4251098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D6160C74-422B-4F4D-AC51-4932E094516C}"/>
              </a:ext>
            </a:extLst>
          </p:cNvPr>
          <p:cNvGrpSpPr/>
          <p:nvPr/>
        </p:nvGrpSpPr>
        <p:grpSpPr>
          <a:xfrm>
            <a:off x="6706272" y="4271257"/>
            <a:ext cx="79850" cy="104926"/>
            <a:chOff x="2320450" y="-564405"/>
            <a:chExt cx="181450" cy="183405"/>
          </a:xfrm>
        </p:grpSpPr>
        <p:cxnSp>
          <p:nvCxnSpPr>
            <p:cNvPr id="341" name="직선 연결선 340">
              <a:extLst>
                <a:ext uri="{FF2B5EF4-FFF2-40B4-BE49-F238E27FC236}">
                  <a16:creationId xmlns:a16="http://schemas.microsoft.com/office/drawing/2014/main" id="{DCC95878-EF50-4EA7-83FF-8514FAE0D896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3402595B-98D5-4378-BA9A-ED665D709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3548A50E-272C-479B-AC21-BA10675F717D}"/>
              </a:ext>
            </a:extLst>
          </p:cNvPr>
          <p:cNvSpPr/>
          <p:nvPr/>
        </p:nvSpPr>
        <p:spPr>
          <a:xfrm>
            <a:off x="7231346" y="4242184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DC0BE4EA-FF38-4BF7-B0C8-F92BBE7166C6}"/>
              </a:ext>
            </a:extLst>
          </p:cNvPr>
          <p:cNvGrpSpPr/>
          <p:nvPr/>
        </p:nvGrpSpPr>
        <p:grpSpPr>
          <a:xfrm>
            <a:off x="7260230" y="4262343"/>
            <a:ext cx="79850" cy="104926"/>
            <a:chOff x="2320450" y="-564405"/>
            <a:chExt cx="181450" cy="183405"/>
          </a:xfrm>
        </p:grpSpPr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98E671AA-F838-4832-A0AB-A8FDDE676B3A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029C7F5F-A03F-4721-BA4C-76611F4C1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A85E59C2-7D03-48AE-AD4B-913F952AA46F}"/>
              </a:ext>
            </a:extLst>
          </p:cNvPr>
          <p:cNvSpPr/>
          <p:nvPr/>
        </p:nvSpPr>
        <p:spPr>
          <a:xfrm>
            <a:off x="7724169" y="4247957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2C520969-A08F-4C47-AF34-DB088ECCD0CE}"/>
              </a:ext>
            </a:extLst>
          </p:cNvPr>
          <p:cNvGrpSpPr/>
          <p:nvPr/>
        </p:nvGrpSpPr>
        <p:grpSpPr>
          <a:xfrm>
            <a:off x="7753053" y="4268116"/>
            <a:ext cx="79850" cy="104926"/>
            <a:chOff x="2320450" y="-564405"/>
            <a:chExt cx="181450" cy="183405"/>
          </a:xfrm>
        </p:grpSpPr>
        <p:cxnSp>
          <p:nvCxnSpPr>
            <p:cNvPr id="349" name="직선 연결선 348">
              <a:extLst>
                <a:ext uri="{FF2B5EF4-FFF2-40B4-BE49-F238E27FC236}">
                  <a16:creationId xmlns:a16="http://schemas.microsoft.com/office/drawing/2014/main" id="{727C54B3-18DE-4472-B596-2E4B1B6EEE10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FD9B278A-33C1-4B7B-B8A5-177735265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399D1278-4654-44E4-92AF-6816500A6D58}"/>
              </a:ext>
            </a:extLst>
          </p:cNvPr>
          <p:cNvSpPr/>
          <p:nvPr/>
        </p:nvSpPr>
        <p:spPr>
          <a:xfrm>
            <a:off x="8194124" y="4242921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0F735DAA-BA6C-46F7-87AA-447384A98601}"/>
              </a:ext>
            </a:extLst>
          </p:cNvPr>
          <p:cNvGrpSpPr/>
          <p:nvPr/>
        </p:nvGrpSpPr>
        <p:grpSpPr>
          <a:xfrm>
            <a:off x="8223008" y="4263080"/>
            <a:ext cx="79850" cy="104926"/>
            <a:chOff x="2320450" y="-564405"/>
            <a:chExt cx="181450" cy="183405"/>
          </a:xfrm>
        </p:grpSpPr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B4059BF2-EAA2-44CA-9903-DE34AE0CACDF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7B39C5E1-E215-4EF1-AA8C-A5314F96A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A81F1A28-7D35-4389-AF25-ED7663267FC3}"/>
              </a:ext>
            </a:extLst>
          </p:cNvPr>
          <p:cNvSpPr/>
          <p:nvPr/>
        </p:nvSpPr>
        <p:spPr>
          <a:xfrm>
            <a:off x="6679459" y="4612612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6657EE01-DF7B-4293-B51A-73222ABD43E8}"/>
              </a:ext>
            </a:extLst>
          </p:cNvPr>
          <p:cNvGrpSpPr/>
          <p:nvPr/>
        </p:nvGrpSpPr>
        <p:grpSpPr>
          <a:xfrm>
            <a:off x="6708343" y="4632771"/>
            <a:ext cx="79850" cy="104926"/>
            <a:chOff x="2320450" y="-564405"/>
            <a:chExt cx="181450" cy="183405"/>
          </a:xfrm>
        </p:grpSpPr>
        <p:cxnSp>
          <p:nvCxnSpPr>
            <p:cNvPr id="357" name="직선 연결선 356">
              <a:extLst>
                <a:ext uri="{FF2B5EF4-FFF2-40B4-BE49-F238E27FC236}">
                  <a16:creationId xmlns:a16="http://schemas.microsoft.com/office/drawing/2014/main" id="{E263F668-B558-4877-85D8-DB1B3C76697F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72EBA010-07DC-4AD2-9867-1523EBB55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61F08632-E493-4183-8590-77DF21CD6EC0}"/>
              </a:ext>
            </a:extLst>
          </p:cNvPr>
          <p:cNvSpPr/>
          <p:nvPr/>
        </p:nvSpPr>
        <p:spPr>
          <a:xfrm>
            <a:off x="7233417" y="4603698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A997BF00-5E13-45F2-88B1-2331AE96661F}"/>
              </a:ext>
            </a:extLst>
          </p:cNvPr>
          <p:cNvGrpSpPr/>
          <p:nvPr/>
        </p:nvGrpSpPr>
        <p:grpSpPr>
          <a:xfrm>
            <a:off x="7262301" y="4623857"/>
            <a:ext cx="79850" cy="104926"/>
            <a:chOff x="2320450" y="-564405"/>
            <a:chExt cx="181450" cy="183405"/>
          </a:xfrm>
        </p:grpSpPr>
        <p:cxnSp>
          <p:nvCxnSpPr>
            <p:cNvPr id="361" name="직선 연결선 360">
              <a:extLst>
                <a:ext uri="{FF2B5EF4-FFF2-40B4-BE49-F238E27FC236}">
                  <a16:creationId xmlns:a16="http://schemas.microsoft.com/office/drawing/2014/main" id="{75E9324A-072C-45CF-A97E-B23069EABC4D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E2F61955-D748-4090-BCE3-DAFD12F4B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D0E4858-8195-4815-A196-7C9A55B17EEB}"/>
              </a:ext>
            </a:extLst>
          </p:cNvPr>
          <p:cNvSpPr/>
          <p:nvPr/>
        </p:nvSpPr>
        <p:spPr>
          <a:xfrm>
            <a:off x="7726240" y="4609471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4" name="그룹 363">
            <a:extLst>
              <a:ext uri="{FF2B5EF4-FFF2-40B4-BE49-F238E27FC236}">
                <a16:creationId xmlns:a16="http://schemas.microsoft.com/office/drawing/2014/main" id="{C6046331-FF81-478A-A22C-90CACFDB802A}"/>
              </a:ext>
            </a:extLst>
          </p:cNvPr>
          <p:cNvGrpSpPr/>
          <p:nvPr/>
        </p:nvGrpSpPr>
        <p:grpSpPr>
          <a:xfrm>
            <a:off x="7755124" y="4629630"/>
            <a:ext cx="79850" cy="104926"/>
            <a:chOff x="2320450" y="-564405"/>
            <a:chExt cx="181450" cy="183405"/>
          </a:xfrm>
        </p:grpSpPr>
        <p:cxnSp>
          <p:nvCxnSpPr>
            <p:cNvPr id="365" name="직선 연결선 364">
              <a:extLst>
                <a:ext uri="{FF2B5EF4-FFF2-40B4-BE49-F238E27FC236}">
                  <a16:creationId xmlns:a16="http://schemas.microsoft.com/office/drawing/2014/main" id="{8FCCCE32-49BF-4A56-83B1-2C6305E63831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 365">
              <a:extLst>
                <a:ext uri="{FF2B5EF4-FFF2-40B4-BE49-F238E27FC236}">
                  <a16:creationId xmlns:a16="http://schemas.microsoft.com/office/drawing/2014/main" id="{33DC614E-B4C5-4CBD-8632-A337273CE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E1BFDBC4-AF5E-4210-B0EC-691F53741372}"/>
              </a:ext>
            </a:extLst>
          </p:cNvPr>
          <p:cNvSpPr/>
          <p:nvPr/>
        </p:nvSpPr>
        <p:spPr>
          <a:xfrm>
            <a:off x="8196195" y="4604435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DC79B03D-8DBA-420E-BD70-D5EE5676D0B9}"/>
              </a:ext>
            </a:extLst>
          </p:cNvPr>
          <p:cNvGrpSpPr/>
          <p:nvPr/>
        </p:nvGrpSpPr>
        <p:grpSpPr>
          <a:xfrm>
            <a:off x="8225079" y="4624594"/>
            <a:ext cx="79850" cy="104926"/>
            <a:chOff x="2320450" y="-564405"/>
            <a:chExt cx="181450" cy="183405"/>
          </a:xfrm>
        </p:grpSpPr>
        <p:cxnSp>
          <p:nvCxnSpPr>
            <p:cNvPr id="369" name="직선 연결선 368">
              <a:extLst>
                <a:ext uri="{FF2B5EF4-FFF2-40B4-BE49-F238E27FC236}">
                  <a16:creationId xmlns:a16="http://schemas.microsoft.com/office/drawing/2014/main" id="{B5AD135F-6A6A-4672-BCBC-72DB2B04245C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 369">
              <a:extLst>
                <a:ext uri="{FF2B5EF4-FFF2-40B4-BE49-F238E27FC236}">
                  <a16:creationId xmlns:a16="http://schemas.microsoft.com/office/drawing/2014/main" id="{013D8843-455A-4E0E-9BB8-D950F7840A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2157B050-F328-496C-852A-1A7933CE7A90}"/>
              </a:ext>
            </a:extLst>
          </p:cNvPr>
          <p:cNvSpPr/>
          <p:nvPr/>
        </p:nvSpPr>
        <p:spPr>
          <a:xfrm>
            <a:off x="6698263" y="5013432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9465CD36-EB70-4665-902E-BF735F7157DB}"/>
              </a:ext>
            </a:extLst>
          </p:cNvPr>
          <p:cNvGrpSpPr/>
          <p:nvPr/>
        </p:nvGrpSpPr>
        <p:grpSpPr>
          <a:xfrm>
            <a:off x="6727147" y="5033591"/>
            <a:ext cx="79850" cy="104926"/>
            <a:chOff x="2320450" y="-564405"/>
            <a:chExt cx="181450" cy="183405"/>
          </a:xfrm>
        </p:grpSpPr>
        <p:cxnSp>
          <p:nvCxnSpPr>
            <p:cNvPr id="373" name="직선 연결선 372">
              <a:extLst>
                <a:ext uri="{FF2B5EF4-FFF2-40B4-BE49-F238E27FC236}">
                  <a16:creationId xmlns:a16="http://schemas.microsoft.com/office/drawing/2014/main" id="{CF2A49E4-4CB4-4020-8563-E9C0BE24AC57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직선 연결선 373">
              <a:extLst>
                <a:ext uri="{FF2B5EF4-FFF2-40B4-BE49-F238E27FC236}">
                  <a16:creationId xmlns:a16="http://schemas.microsoft.com/office/drawing/2014/main" id="{B991D727-37A3-43FE-9263-FA6BF82BBA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C3D8C2DA-CA3C-4D2E-B559-ACF89DEEEDDD}"/>
              </a:ext>
            </a:extLst>
          </p:cNvPr>
          <p:cNvSpPr/>
          <p:nvPr/>
        </p:nvSpPr>
        <p:spPr>
          <a:xfrm>
            <a:off x="7252221" y="5004518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45F9A7F0-E4BA-4F5E-9370-2C95BF6487AC}"/>
              </a:ext>
            </a:extLst>
          </p:cNvPr>
          <p:cNvGrpSpPr/>
          <p:nvPr/>
        </p:nvGrpSpPr>
        <p:grpSpPr>
          <a:xfrm>
            <a:off x="7281105" y="5024677"/>
            <a:ext cx="79850" cy="104926"/>
            <a:chOff x="2320450" y="-564405"/>
            <a:chExt cx="181450" cy="183405"/>
          </a:xfrm>
        </p:grpSpPr>
        <p:cxnSp>
          <p:nvCxnSpPr>
            <p:cNvPr id="377" name="직선 연결선 376">
              <a:extLst>
                <a:ext uri="{FF2B5EF4-FFF2-40B4-BE49-F238E27FC236}">
                  <a16:creationId xmlns:a16="http://schemas.microsoft.com/office/drawing/2014/main" id="{A9289662-6D32-4C33-A777-841F54FA6C0E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 377">
              <a:extLst>
                <a:ext uri="{FF2B5EF4-FFF2-40B4-BE49-F238E27FC236}">
                  <a16:creationId xmlns:a16="http://schemas.microsoft.com/office/drawing/2014/main" id="{99E63FF7-E427-4A8E-B295-C80DF1DD2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A52702D-0DF5-4A1A-BAA3-AA7E2CBCC16D}"/>
              </a:ext>
            </a:extLst>
          </p:cNvPr>
          <p:cNvSpPr/>
          <p:nvPr/>
        </p:nvSpPr>
        <p:spPr>
          <a:xfrm>
            <a:off x="7745044" y="5010291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C4F0D991-6386-4564-948B-9EAB937FB7B2}"/>
              </a:ext>
            </a:extLst>
          </p:cNvPr>
          <p:cNvGrpSpPr/>
          <p:nvPr/>
        </p:nvGrpSpPr>
        <p:grpSpPr>
          <a:xfrm>
            <a:off x="7773928" y="5030450"/>
            <a:ext cx="79850" cy="104926"/>
            <a:chOff x="2320450" y="-564405"/>
            <a:chExt cx="181450" cy="183405"/>
          </a:xfrm>
        </p:grpSpPr>
        <p:cxnSp>
          <p:nvCxnSpPr>
            <p:cNvPr id="381" name="직선 연결선 380">
              <a:extLst>
                <a:ext uri="{FF2B5EF4-FFF2-40B4-BE49-F238E27FC236}">
                  <a16:creationId xmlns:a16="http://schemas.microsoft.com/office/drawing/2014/main" id="{CA54338E-E2EE-45D7-BAFA-2DC238085B0B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>
              <a:extLst>
                <a:ext uri="{FF2B5EF4-FFF2-40B4-BE49-F238E27FC236}">
                  <a16:creationId xmlns:a16="http://schemas.microsoft.com/office/drawing/2014/main" id="{0FFA27BB-C1DC-49AC-B0B4-4DE76CA21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5337B82C-AC8E-4619-B4CD-600812ECEA30}"/>
              </a:ext>
            </a:extLst>
          </p:cNvPr>
          <p:cNvSpPr/>
          <p:nvPr/>
        </p:nvSpPr>
        <p:spPr>
          <a:xfrm>
            <a:off x="8214999" y="5005255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F5775C6B-8DE5-44CF-9834-344936EA1E04}"/>
              </a:ext>
            </a:extLst>
          </p:cNvPr>
          <p:cNvGrpSpPr/>
          <p:nvPr/>
        </p:nvGrpSpPr>
        <p:grpSpPr>
          <a:xfrm>
            <a:off x="8243883" y="5025414"/>
            <a:ext cx="79850" cy="104926"/>
            <a:chOff x="2320450" y="-564405"/>
            <a:chExt cx="181450" cy="183405"/>
          </a:xfrm>
        </p:grpSpPr>
        <p:cxnSp>
          <p:nvCxnSpPr>
            <p:cNvPr id="385" name="직선 연결선 384">
              <a:extLst>
                <a:ext uri="{FF2B5EF4-FFF2-40B4-BE49-F238E27FC236}">
                  <a16:creationId xmlns:a16="http://schemas.microsoft.com/office/drawing/2014/main" id="{E65E4763-BC37-41A5-9BB8-35E6ABE07DE8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F9BE9068-B84C-4C62-A55B-A3B04AB678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393C2BBD-A17A-44FD-B5E5-1415B6853595}"/>
              </a:ext>
            </a:extLst>
          </p:cNvPr>
          <p:cNvSpPr/>
          <p:nvPr/>
        </p:nvSpPr>
        <p:spPr>
          <a:xfrm>
            <a:off x="6688984" y="5460416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CC5D6E99-18BC-463B-8A92-D04B6E9CD086}"/>
              </a:ext>
            </a:extLst>
          </p:cNvPr>
          <p:cNvGrpSpPr/>
          <p:nvPr/>
        </p:nvGrpSpPr>
        <p:grpSpPr>
          <a:xfrm>
            <a:off x="6717868" y="5480575"/>
            <a:ext cx="79850" cy="104926"/>
            <a:chOff x="2320450" y="-564405"/>
            <a:chExt cx="181450" cy="183405"/>
          </a:xfrm>
        </p:grpSpPr>
        <p:cxnSp>
          <p:nvCxnSpPr>
            <p:cNvPr id="389" name="직선 연결선 388">
              <a:extLst>
                <a:ext uri="{FF2B5EF4-FFF2-40B4-BE49-F238E27FC236}">
                  <a16:creationId xmlns:a16="http://schemas.microsoft.com/office/drawing/2014/main" id="{A3B23B5F-9AF1-42AE-B293-BB5B43C80BEF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연결선 389">
              <a:extLst>
                <a:ext uri="{FF2B5EF4-FFF2-40B4-BE49-F238E27FC236}">
                  <a16:creationId xmlns:a16="http://schemas.microsoft.com/office/drawing/2014/main" id="{010F9E62-E8F9-442D-9700-27F65F78C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C09E468A-D24A-44B6-81EC-1C7B5B13C2EE}"/>
              </a:ext>
            </a:extLst>
          </p:cNvPr>
          <p:cNvSpPr/>
          <p:nvPr/>
        </p:nvSpPr>
        <p:spPr>
          <a:xfrm>
            <a:off x="7242942" y="5451502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2" name="그룹 391">
            <a:extLst>
              <a:ext uri="{FF2B5EF4-FFF2-40B4-BE49-F238E27FC236}">
                <a16:creationId xmlns:a16="http://schemas.microsoft.com/office/drawing/2014/main" id="{2737BB2E-967C-45A2-B178-546E93EF4329}"/>
              </a:ext>
            </a:extLst>
          </p:cNvPr>
          <p:cNvGrpSpPr/>
          <p:nvPr/>
        </p:nvGrpSpPr>
        <p:grpSpPr>
          <a:xfrm>
            <a:off x="7271826" y="5471661"/>
            <a:ext cx="79850" cy="104926"/>
            <a:chOff x="2320450" y="-564405"/>
            <a:chExt cx="181450" cy="183405"/>
          </a:xfrm>
        </p:grpSpPr>
        <p:cxnSp>
          <p:nvCxnSpPr>
            <p:cNvPr id="393" name="직선 연결선 392">
              <a:extLst>
                <a:ext uri="{FF2B5EF4-FFF2-40B4-BE49-F238E27FC236}">
                  <a16:creationId xmlns:a16="http://schemas.microsoft.com/office/drawing/2014/main" id="{62B8B461-A425-4117-A42F-7C7FA5953D5E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21D2B722-2200-4A4F-8618-59E659BA3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7E45157A-2C28-4D26-B57A-E0ACBEE4CFA9}"/>
              </a:ext>
            </a:extLst>
          </p:cNvPr>
          <p:cNvSpPr/>
          <p:nvPr/>
        </p:nvSpPr>
        <p:spPr>
          <a:xfrm>
            <a:off x="7735765" y="5457275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6" name="그룹 395">
            <a:extLst>
              <a:ext uri="{FF2B5EF4-FFF2-40B4-BE49-F238E27FC236}">
                <a16:creationId xmlns:a16="http://schemas.microsoft.com/office/drawing/2014/main" id="{497ED98A-D7E9-44A5-B0E6-1A3078E9C2AC}"/>
              </a:ext>
            </a:extLst>
          </p:cNvPr>
          <p:cNvGrpSpPr/>
          <p:nvPr/>
        </p:nvGrpSpPr>
        <p:grpSpPr>
          <a:xfrm>
            <a:off x="7764649" y="5477434"/>
            <a:ext cx="79850" cy="104926"/>
            <a:chOff x="2320450" y="-564405"/>
            <a:chExt cx="181450" cy="183405"/>
          </a:xfrm>
        </p:grpSpPr>
        <p:cxnSp>
          <p:nvCxnSpPr>
            <p:cNvPr id="397" name="직선 연결선 396">
              <a:extLst>
                <a:ext uri="{FF2B5EF4-FFF2-40B4-BE49-F238E27FC236}">
                  <a16:creationId xmlns:a16="http://schemas.microsoft.com/office/drawing/2014/main" id="{4BF4C49E-7DBB-48B4-92B4-3E5BA075407D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B19DC094-C9C6-4434-8706-57E79FAEC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F34A3EA6-A26B-49ED-B1E0-2EF33388490D}"/>
              </a:ext>
            </a:extLst>
          </p:cNvPr>
          <p:cNvSpPr/>
          <p:nvPr/>
        </p:nvSpPr>
        <p:spPr>
          <a:xfrm>
            <a:off x="8205720" y="5452239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9B939FA0-F3EF-4F8C-BE15-F3C94808A757}"/>
              </a:ext>
            </a:extLst>
          </p:cNvPr>
          <p:cNvGrpSpPr/>
          <p:nvPr/>
        </p:nvGrpSpPr>
        <p:grpSpPr>
          <a:xfrm>
            <a:off x="8234604" y="5472398"/>
            <a:ext cx="79850" cy="104926"/>
            <a:chOff x="2320450" y="-564405"/>
            <a:chExt cx="181450" cy="183405"/>
          </a:xfrm>
        </p:grpSpPr>
        <p:cxnSp>
          <p:nvCxnSpPr>
            <p:cNvPr id="401" name="직선 연결선 400">
              <a:extLst>
                <a:ext uri="{FF2B5EF4-FFF2-40B4-BE49-F238E27FC236}">
                  <a16:creationId xmlns:a16="http://schemas.microsoft.com/office/drawing/2014/main" id="{6D6FDF7A-DA1B-4551-B4FB-3654018E36B0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 401">
              <a:extLst>
                <a:ext uri="{FF2B5EF4-FFF2-40B4-BE49-F238E27FC236}">
                  <a16:creationId xmlns:a16="http://schemas.microsoft.com/office/drawing/2014/main" id="{FE7FFCEA-C05D-4E2C-8A11-ECFBA3DA1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3EE48559-C8A1-4CB6-AA43-901984E6E0C1}"/>
              </a:ext>
            </a:extLst>
          </p:cNvPr>
          <p:cNvSpPr/>
          <p:nvPr/>
        </p:nvSpPr>
        <p:spPr>
          <a:xfrm>
            <a:off x="6698263" y="5861236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4" name="그룹 403">
            <a:extLst>
              <a:ext uri="{FF2B5EF4-FFF2-40B4-BE49-F238E27FC236}">
                <a16:creationId xmlns:a16="http://schemas.microsoft.com/office/drawing/2014/main" id="{EF7E127C-8CF3-4DC9-A81F-D54864CD293B}"/>
              </a:ext>
            </a:extLst>
          </p:cNvPr>
          <p:cNvGrpSpPr/>
          <p:nvPr/>
        </p:nvGrpSpPr>
        <p:grpSpPr>
          <a:xfrm>
            <a:off x="6727147" y="5881395"/>
            <a:ext cx="79850" cy="104926"/>
            <a:chOff x="2320450" y="-564405"/>
            <a:chExt cx="181450" cy="183405"/>
          </a:xfrm>
        </p:grpSpPr>
        <p:cxnSp>
          <p:nvCxnSpPr>
            <p:cNvPr id="405" name="직선 연결선 404">
              <a:extLst>
                <a:ext uri="{FF2B5EF4-FFF2-40B4-BE49-F238E27FC236}">
                  <a16:creationId xmlns:a16="http://schemas.microsoft.com/office/drawing/2014/main" id="{CF9B75E2-CDA1-4951-A4EA-1CA2DF3AE3E9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 405">
              <a:extLst>
                <a:ext uri="{FF2B5EF4-FFF2-40B4-BE49-F238E27FC236}">
                  <a16:creationId xmlns:a16="http://schemas.microsoft.com/office/drawing/2014/main" id="{F1286097-9472-4167-91A1-6E78B6672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77B7587C-4E67-4E17-8F3D-0912C7D9CF89}"/>
              </a:ext>
            </a:extLst>
          </p:cNvPr>
          <p:cNvSpPr/>
          <p:nvPr/>
        </p:nvSpPr>
        <p:spPr>
          <a:xfrm>
            <a:off x="7252221" y="5852322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DD3458F8-DCC9-47E4-8A15-F499309B345A}"/>
              </a:ext>
            </a:extLst>
          </p:cNvPr>
          <p:cNvGrpSpPr/>
          <p:nvPr/>
        </p:nvGrpSpPr>
        <p:grpSpPr>
          <a:xfrm>
            <a:off x="7281105" y="5872481"/>
            <a:ext cx="79850" cy="104926"/>
            <a:chOff x="2320450" y="-564405"/>
            <a:chExt cx="181450" cy="183405"/>
          </a:xfrm>
        </p:grpSpPr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B2377377-0B01-4CE8-A9D9-8614570CB0D4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99A88943-8216-4017-B79F-287B538360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B6323588-F6C1-4E61-B216-7AFBAE0D202A}"/>
              </a:ext>
            </a:extLst>
          </p:cNvPr>
          <p:cNvSpPr/>
          <p:nvPr/>
        </p:nvSpPr>
        <p:spPr>
          <a:xfrm>
            <a:off x="7745044" y="5858095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4CAC23D7-68A0-4344-9C43-DF6F64626AF3}"/>
              </a:ext>
            </a:extLst>
          </p:cNvPr>
          <p:cNvGrpSpPr/>
          <p:nvPr/>
        </p:nvGrpSpPr>
        <p:grpSpPr>
          <a:xfrm>
            <a:off x="7773928" y="5878254"/>
            <a:ext cx="79850" cy="104926"/>
            <a:chOff x="2320450" y="-564405"/>
            <a:chExt cx="181450" cy="183405"/>
          </a:xfrm>
        </p:grpSpPr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5C8CF51F-0433-40C8-BE98-E7779E530A41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C083AF5C-7F26-4794-8F9A-0C43C9EEC0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1F18DE3A-AB63-4C90-B14A-125568566864}"/>
              </a:ext>
            </a:extLst>
          </p:cNvPr>
          <p:cNvSpPr/>
          <p:nvPr/>
        </p:nvSpPr>
        <p:spPr>
          <a:xfrm>
            <a:off x="8214999" y="5853059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6" name="그룹 415">
            <a:extLst>
              <a:ext uri="{FF2B5EF4-FFF2-40B4-BE49-F238E27FC236}">
                <a16:creationId xmlns:a16="http://schemas.microsoft.com/office/drawing/2014/main" id="{B5AA53FC-EF34-4FE9-8711-ACAE84B01CDE}"/>
              </a:ext>
            </a:extLst>
          </p:cNvPr>
          <p:cNvGrpSpPr/>
          <p:nvPr/>
        </p:nvGrpSpPr>
        <p:grpSpPr>
          <a:xfrm>
            <a:off x="8243883" y="5873218"/>
            <a:ext cx="79850" cy="104926"/>
            <a:chOff x="2320450" y="-564405"/>
            <a:chExt cx="181450" cy="183405"/>
          </a:xfrm>
        </p:grpSpPr>
        <p:cxnSp>
          <p:nvCxnSpPr>
            <p:cNvPr id="417" name="직선 연결선 416">
              <a:extLst>
                <a:ext uri="{FF2B5EF4-FFF2-40B4-BE49-F238E27FC236}">
                  <a16:creationId xmlns:a16="http://schemas.microsoft.com/office/drawing/2014/main" id="{CCE7DC65-632A-4AB5-9B6B-3A49FCB15492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직선 연결선 417">
              <a:extLst>
                <a:ext uri="{FF2B5EF4-FFF2-40B4-BE49-F238E27FC236}">
                  <a16:creationId xmlns:a16="http://schemas.microsoft.com/office/drawing/2014/main" id="{FCDC171D-3955-4639-A2F3-BE9C80F23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0B4DEB2C-16C3-412E-AD77-182A697B5CCD}"/>
              </a:ext>
            </a:extLst>
          </p:cNvPr>
          <p:cNvSpPr/>
          <p:nvPr/>
        </p:nvSpPr>
        <p:spPr>
          <a:xfrm>
            <a:off x="10081303" y="1512788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F66F9A8D-3E21-4B80-A260-ED9596A12073}"/>
              </a:ext>
            </a:extLst>
          </p:cNvPr>
          <p:cNvGrpSpPr/>
          <p:nvPr/>
        </p:nvGrpSpPr>
        <p:grpSpPr>
          <a:xfrm>
            <a:off x="10110187" y="1532947"/>
            <a:ext cx="79850" cy="104926"/>
            <a:chOff x="2320450" y="-564405"/>
            <a:chExt cx="181450" cy="183405"/>
          </a:xfrm>
        </p:grpSpPr>
        <p:cxnSp>
          <p:nvCxnSpPr>
            <p:cNvPr id="421" name="직선 연결선 420">
              <a:extLst>
                <a:ext uri="{FF2B5EF4-FFF2-40B4-BE49-F238E27FC236}">
                  <a16:creationId xmlns:a16="http://schemas.microsoft.com/office/drawing/2014/main" id="{96E9E6FC-5896-4D39-A6B5-572605650909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직선 연결선 421">
              <a:extLst>
                <a:ext uri="{FF2B5EF4-FFF2-40B4-BE49-F238E27FC236}">
                  <a16:creationId xmlns:a16="http://schemas.microsoft.com/office/drawing/2014/main" id="{17082A12-D4D9-43E0-A1CC-4C7E22355D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E284C3F8-3239-46AB-A2CE-B7D6F278E6E0}"/>
              </a:ext>
            </a:extLst>
          </p:cNvPr>
          <p:cNvSpPr/>
          <p:nvPr/>
        </p:nvSpPr>
        <p:spPr>
          <a:xfrm>
            <a:off x="10635261" y="1503874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24" name="그룹 423">
            <a:extLst>
              <a:ext uri="{FF2B5EF4-FFF2-40B4-BE49-F238E27FC236}">
                <a16:creationId xmlns:a16="http://schemas.microsoft.com/office/drawing/2014/main" id="{5B259163-A5A7-4879-A6C1-BF3467849169}"/>
              </a:ext>
            </a:extLst>
          </p:cNvPr>
          <p:cNvGrpSpPr/>
          <p:nvPr/>
        </p:nvGrpSpPr>
        <p:grpSpPr>
          <a:xfrm>
            <a:off x="10664145" y="1524033"/>
            <a:ext cx="79850" cy="104926"/>
            <a:chOff x="2320450" y="-564405"/>
            <a:chExt cx="181450" cy="183405"/>
          </a:xfrm>
        </p:grpSpPr>
        <p:cxnSp>
          <p:nvCxnSpPr>
            <p:cNvPr id="425" name="직선 연결선 424">
              <a:extLst>
                <a:ext uri="{FF2B5EF4-FFF2-40B4-BE49-F238E27FC236}">
                  <a16:creationId xmlns:a16="http://schemas.microsoft.com/office/drawing/2014/main" id="{9B13EF75-C021-447D-9D76-DD50D6EFEFEE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 425">
              <a:extLst>
                <a:ext uri="{FF2B5EF4-FFF2-40B4-BE49-F238E27FC236}">
                  <a16:creationId xmlns:a16="http://schemas.microsoft.com/office/drawing/2014/main" id="{B3D13B18-1C53-4B69-AB4B-6082EF5630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883A7CD8-BB65-4576-8115-98F50B2067C8}"/>
              </a:ext>
            </a:extLst>
          </p:cNvPr>
          <p:cNvSpPr/>
          <p:nvPr/>
        </p:nvSpPr>
        <p:spPr>
          <a:xfrm>
            <a:off x="11128084" y="1509647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FA3773B0-7882-4F13-BF6B-D2C2B26E324E}"/>
              </a:ext>
            </a:extLst>
          </p:cNvPr>
          <p:cNvGrpSpPr/>
          <p:nvPr/>
        </p:nvGrpSpPr>
        <p:grpSpPr>
          <a:xfrm>
            <a:off x="11156968" y="1529806"/>
            <a:ext cx="79850" cy="104926"/>
            <a:chOff x="2320450" y="-564405"/>
            <a:chExt cx="181450" cy="183405"/>
          </a:xfrm>
        </p:grpSpPr>
        <p:cxnSp>
          <p:nvCxnSpPr>
            <p:cNvPr id="429" name="직선 연결선 428">
              <a:extLst>
                <a:ext uri="{FF2B5EF4-FFF2-40B4-BE49-F238E27FC236}">
                  <a16:creationId xmlns:a16="http://schemas.microsoft.com/office/drawing/2014/main" id="{EC9EDB9D-1C0D-47D5-9241-DDBAEBE7BAEB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 429">
              <a:extLst>
                <a:ext uri="{FF2B5EF4-FFF2-40B4-BE49-F238E27FC236}">
                  <a16:creationId xmlns:a16="http://schemas.microsoft.com/office/drawing/2014/main" id="{20235C86-0117-4CB7-8117-DA8D5C99A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EADB195F-FBF3-4C8C-845B-7ED01B1B0460}"/>
              </a:ext>
            </a:extLst>
          </p:cNvPr>
          <p:cNvSpPr/>
          <p:nvPr/>
        </p:nvSpPr>
        <p:spPr>
          <a:xfrm>
            <a:off x="11598039" y="1504611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2" name="그룹 431">
            <a:extLst>
              <a:ext uri="{FF2B5EF4-FFF2-40B4-BE49-F238E27FC236}">
                <a16:creationId xmlns:a16="http://schemas.microsoft.com/office/drawing/2014/main" id="{D36D4B51-7E48-4AB0-A36E-4C28534710A5}"/>
              </a:ext>
            </a:extLst>
          </p:cNvPr>
          <p:cNvGrpSpPr/>
          <p:nvPr/>
        </p:nvGrpSpPr>
        <p:grpSpPr>
          <a:xfrm>
            <a:off x="11626923" y="1524770"/>
            <a:ext cx="79850" cy="104926"/>
            <a:chOff x="2320450" y="-564405"/>
            <a:chExt cx="181450" cy="183405"/>
          </a:xfrm>
        </p:grpSpPr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828013B2-ADE7-4FC9-B1F4-954BFB04641D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>
              <a:extLst>
                <a:ext uri="{FF2B5EF4-FFF2-40B4-BE49-F238E27FC236}">
                  <a16:creationId xmlns:a16="http://schemas.microsoft.com/office/drawing/2014/main" id="{A555B2DE-D8A8-47C2-982B-DD19C69C9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F629FF87-D5DC-4917-A0C6-EB2548EE3711}"/>
              </a:ext>
            </a:extLst>
          </p:cNvPr>
          <p:cNvSpPr/>
          <p:nvPr/>
        </p:nvSpPr>
        <p:spPr>
          <a:xfrm>
            <a:off x="10092899" y="1874302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F5876820-A71E-478E-B877-A5291E3A7E40}"/>
              </a:ext>
            </a:extLst>
          </p:cNvPr>
          <p:cNvGrpSpPr/>
          <p:nvPr/>
        </p:nvGrpSpPr>
        <p:grpSpPr>
          <a:xfrm>
            <a:off x="10121783" y="1894461"/>
            <a:ext cx="79850" cy="104926"/>
            <a:chOff x="2320450" y="-564405"/>
            <a:chExt cx="181450" cy="183405"/>
          </a:xfrm>
        </p:grpSpPr>
        <p:cxnSp>
          <p:nvCxnSpPr>
            <p:cNvPr id="437" name="직선 연결선 436">
              <a:extLst>
                <a:ext uri="{FF2B5EF4-FFF2-40B4-BE49-F238E27FC236}">
                  <a16:creationId xmlns:a16="http://schemas.microsoft.com/office/drawing/2014/main" id="{47684886-F6B4-4CBD-88CB-9BE3C1EAD78B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E68BBEEB-5F8D-47DC-AFB5-BF2F53EC5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60972691-AE01-4913-A4D3-E9D82313A7EE}"/>
              </a:ext>
            </a:extLst>
          </p:cNvPr>
          <p:cNvSpPr/>
          <p:nvPr/>
        </p:nvSpPr>
        <p:spPr>
          <a:xfrm>
            <a:off x="10646857" y="1865388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0" name="그룹 439">
            <a:extLst>
              <a:ext uri="{FF2B5EF4-FFF2-40B4-BE49-F238E27FC236}">
                <a16:creationId xmlns:a16="http://schemas.microsoft.com/office/drawing/2014/main" id="{9ADE7E32-D494-47CB-9FB2-E1921786A581}"/>
              </a:ext>
            </a:extLst>
          </p:cNvPr>
          <p:cNvGrpSpPr/>
          <p:nvPr/>
        </p:nvGrpSpPr>
        <p:grpSpPr>
          <a:xfrm>
            <a:off x="10675741" y="1885547"/>
            <a:ext cx="79850" cy="104926"/>
            <a:chOff x="2320450" y="-564405"/>
            <a:chExt cx="181450" cy="183405"/>
          </a:xfrm>
        </p:grpSpPr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5DC256A0-D7DF-467D-BDAF-06F811F59E0E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연결선 441">
              <a:extLst>
                <a:ext uri="{FF2B5EF4-FFF2-40B4-BE49-F238E27FC236}">
                  <a16:creationId xmlns:a16="http://schemas.microsoft.com/office/drawing/2014/main" id="{4F937C11-C008-4507-A271-DEDDF15F5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CAADCC7C-6550-4BC5-BFB2-84451F0C81BD}"/>
              </a:ext>
            </a:extLst>
          </p:cNvPr>
          <p:cNvSpPr/>
          <p:nvPr/>
        </p:nvSpPr>
        <p:spPr>
          <a:xfrm>
            <a:off x="11139680" y="1871161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03D4549C-6C54-4007-8FEB-3504F7E21877}"/>
              </a:ext>
            </a:extLst>
          </p:cNvPr>
          <p:cNvGrpSpPr/>
          <p:nvPr/>
        </p:nvGrpSpPr>
        <p:grpSpPr>
          <a:xfrm>
            <a:off x="11168564" y="1891320"/>
            <a:ext cx="79850" cy="104926"/>
            <a:chOff x="2320450" y="-564405"/>
            <a:chExt cx="181450" cy="183405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FEF3E1E4-E38F-420A-8C50-A9357EDB32B6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직선 연결선 445">
              <a:extLst>
                <a:ext uri="{FF2B5EF4-FFF2-40B4-BE49-F238E27FC236}">
                  <a16:creationId xmlns:a16="http://schemas.microsoft.com/office/drawing/2014/main" id="{A733B073-08EE-41BB-9347-0C5C868D8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C2376D0E-7F05-475F-95E3-585729CFE5C4}"/>
              </a:ext>
            </a:extLst>
          </p:cNvPr>
          <p:cNvSpPr/>
          <p:nvPr/>
        </p:nvSpPr>
        <p:spPr>
          <a:xfrm>
            <a:off x="11609635" y="1866125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099CA16F-ED3F-4987-B703-263D861384FF}"/>
              </a:ext>
            </a:extLst>
          </p:cNvPr>
          <p:cNvGrpSpPr/>
          <p:nvPr/>
        </p:nvGrpSpPr>
        <p:grpSpPr>
          <a:xfrm>
            <a:off x="11638519" y="1886284"/>
            <a:ext cx="79850" cy="104926"/>
            <a:chOff x="2320450" y="-564405"/>
            <a:chExt cx="181450" cy="183405"/>
          </a:xfrm>
        </p:grpSpPr>
        <p:cxnSp>
          <p:nvCxnSpPr>
            <p:cNvPr id="449" name="직선 연결선 448">
              <a:extLst>
                <a:ext uri="{FF2B5EF4-FFF2-40B4-BE49-F238E27FC236}">
                  <a16:creationId xmlns:a16="http://schemas.microsoft.com/office/drawing/2014/main" id="{6588A4B7-9119-4ACB-B62A-5CE7646E77C8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직선 연결선 449">
              <a:extLst>
                <a:ext uri="{FF2B5EF4-FFF2-40B4-BE49-F238E27FC236}">
                  <a16:creationId xmlns:a16="http://schemas.microsoft.com/office/drawing/2014/main" id="{B3087BD6-56E4-4D73-A72F-D43D6438B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993C5373-0F52-40E2-B5C3-D5CD39A36479}"/>
              </a:ext>
            </a:extLst>
          </p:cNvPr>
          <p:cNvSpPr/>
          <p:nvPr/>
        </p:nvSpPr>
        <p:spPr>
          <a:xfrm>
            <a:off x="10121228" y="2275122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2" name="그룹 451">
            <a:extLst>
              <a:ext uri="{FF2B5EF4-FFF2-40B4-BE49-F238E27FC236}">
                <a16:creationId xmlns:a16="http://schemas.microsoft.com/office/drawing/2014/main" id="{353BD1A7-35BC-4200-A74A-6A645DCCB4A2}"/>
              </a:ext>
            </a:extLst>
          </p:cNvPr>
          <p:cNvGrpSpPr/>
          <p:nvPr/>
        </p:nvGrpSpPr>
        <p:grpSpPr>
          <a:xfrm>
            <a:off x="10150112" y="2295281"/>
            <a:ext cx="79850" cy="104926"/>
            <a:chOff x="2320450" y="-564405"/>
            <a:chExt cx="181450" cy="183405"/>
          </a:xfrm>
        </p:grpSpPr>
        <p:cxnSp>
          <p:nvCxnSpPr>
            <p:cNvPr id="453" name="직선 연결선 452">
              <a:extLst>
                <a:ext uri="{FF2B5EF4-FFF2-40B4-BE49-F238E27FC236}">
                  <a16:creationId xmlns:a16="http://schemas.microsoft.com/office/drawing/2014/main" id="{BA1458A7-28AD-4548-8FC2-01AD6F0F128C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직선 연결선 453">
              <a:extLst>
                <a:ext uri="{FF2B5EF4-FFF2-40B4-BE49-F238E27FC236}">
                  <a16:creationId xmlns:a16="http://schemas.microsoft.com/office/drawing/2014/main" id="{FF09DD30-CB67-400E-BAB4-7E90099D7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A9A36058-C141-416E-8417-543DD31AD062}"/>
              </a:ext>
            </a:extLst>
          </p:cNvPr>
          <p:cNvSpPr/>
          <p:nvPr/>
        </p:nvSpPr>
        <p:spPr>
          <a:xfrm>
            <a:off x="10675186" y="2266208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DCDE4A9C-7CE1-40BC-AB4A-B2A643ED0C45}"/>
              </a:ext>
            </a:extLst>
          </p:cNvPr>
          <p:cNvGrpSpPr/>
          <p:nvPr/>
        </p:nvGrpSpPr>
        <p:grpSpPr>
          <a:xfrm>
            <a:off x="10704070" y="2286367"/>
            <a:ext cx="79850" cy="104926"/>
            <a:chOff x="2320450" y="-564405"/>
            <a:chExt cx="181450" cy="183405"/>
          </a:xfrm>
        </p:grpSpPr>
        <p:cxnSp>
          <p:nvCxnSpPr>
            <p:cNvPr id="457" name="직선 연결선 456">
              <a:extLst>
                <a:ext uri="{FF2B5EF4-FFF2-40B4-BE49-F238E27FC236}">
                  <a16:creationId xmlns:a16="http://schemas.microsoft.com/office/drawing/2014/main" id="{BBAF7B61-50A9-4D8C-9355-15906235673C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>
              <a:extLst>
                <a:ext uri="{FF2B5EF4-FFF2-40B4-BE49-F238E27FC236}">
                  <a16:creationId xmlns:a16="http://schemas.microsoft.com/office/drawing/2014/main" id="{CC3697DC-401C-4D00-B7AF-A9D089A556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2418875B-552C-4456-B012-A7C5EDFE167F}"/>
              </a:ext>
            </a:extLst>
          </p:cNvPr>
          <p:cNvSpPr/>
          <p:nvPr/>
        </p:nvSpPr>
        <p:spPr>
          <a:xfrm>
            <a:off x="11168009" y="2271981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0" name="그룹 459">
            <a:extLst>
              <a:ext uri="{FF2B5EF4-FFF2-40B4-BE49-F238E27FC236}">
                <a16:creationId xmlns:a16="http://schemas.microsoft.com/office/drawing/2014/main" id="{3FF25DDE-6563-40F0-AC8A-AA63CE0074F6}"/>
              </a:ext>
            </a:extLst>
          </p:cNvPr>
          <p:cNvGrpSpPr/>
          <p:nvPr/>
        </p:nvGrpSpPr>
        <p:grpSpPr>
          <a:xfrm>
            <a:off x="11196893" y="2292140"/>
            <a:ext cx="79850" cy="104926"/>
            <a:chOff x="2320450" y="-564405"/>
            <a:chExt cx="181450" cy="183405"/>
          </a:xfrm>
        </p:grpSpPr>
        <p:cxnSp>
          <p:nvCxnSpPr>
            <p:cNvPr id="461" name="직선 연결선 460">
              <a:extLst>
                <a:ext uri="{FF2B5EF4-FFF2-40B4-BE49-F238E27FC236}">
                  <a16:creationId xmlns:a16="http://schemas.microsoft.com/office/drawing/2014/main" id="{31AEA08E-46EE-48B5-8457-A1F93A01C3AB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직선 연결선 461">
              <a:extLst>
                <a:ext uri="{FF2B5EF4-FFF2-40B4-BE49-F238E27FC236}">
                  <a16:creationId xmlns:a16="http://schemas.microsoft.com/office/drawing/2014/main" id="{7A87269E-B1D3-4CF0-8846-16D497830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7F021815-D61C-4AEE-B8B3-B5FF1E679489}"/>
              </a:ext>
            </a:extLst>
          </p:cNvPr>
          <p:cNvSpPr/>
          <p:nvPr/>
        </p:nvSpPr>
        <p:spPr>
          <a:xfrm>
            <a:off x="11637964" y="2266945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D61A2D2D-4DD7-4B51-8FA5-33D3175E58D4}"/>
              </a:ext>
            </a:extLst>
          </p:cNvPr>
          <p:cNvGrpSpPr/>
          <p:nvPr/>
        </p:nvGrpSpPr>
        <p:grpSpPr>
          <a:xfrm>
            <a:off x="11666848" y="2287104"/>
            <a:ext cx="79850" cy="104926"/>
            <a:chOff x="2320450" y="-564405"/>
            <a:chExt cx="181450" cy="183405"/>
          </a:xfrm>
        </p:grpSpPr>
        <p:cxnSp>
          <p:nvCxnSpPr>
            <p:cNvPr id="465" name="직선 연결선 464">
              <a:extLst>
                <a:ext uri="{FF2B5EF4-FFF2-40B4-BE49-F238E27FC236}">
                  <a16:creationId xmlns:a16="http://schemas.microsoft.com/office/drawing/2014/main" id="{072DDC03-40ED-4C9C-B179-AC08944C4882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직선 연결선 465">
              <a:extLst>
                <a:ext uri="{FF2B5EF4-FFF2-40B4-BE49-F238E27FC236}">
                  <a16:creationId xmlns:a16="http://schemas.microsoft.com/office/drawing/2014/main" id="{BFC8AF01-F6B5-4C7F-BCD3-DDDF40B2E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5C48D103-F7A2-45DC-BB82-77C0906A3B50}"/>
              </a:ext>
            </a:extLst>
          </p:cNvPr>
          <p:cNvSpPr/>
          <p:nvPr/>
        </p:nvSpPr>
        <p:spPr>
          <a:xfrm>
            <a:off x="10103189" y="2707535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8" name="그룹 467">
            <a:extLst>
              <a:ext uri="{FF2B5EF4-FFF2-40B4-BE49-F238E27FC236}">
                <a16:creationId xmlns:a16="http://schemas.microsoft.com/office/drawing/2014/main" id="{086B9829-9DF8-4C52-8A28-59FA2AD99446}"/>
              </a:ext>
            </a:extLst>
          </p:cNvPr>
          <p:cNvGrpSpPr/>
          <p:nvPr/>
        </p:nvGrpSpPr>
        <p:grpSpPr>
          <a:xfrm>
            <a:off x="10132073" y="2727694"/>
            <a:ext cx="79850" cy="104926"/>
            <a:chOff x="2320450" y="-564405"/>
            <a:chExt cx="181450" cy="183405"/>
          </a:xfrm>
        </p:grpSpPr>
        <p:cxnSp>
          <p:nvCxnSpPr>
            <p:cNvPr id="469" name="직선 연결선 468">
              <a:extLst>
                <a:ext uri="{FF2B5EF4-FFF2-40B4-BE49-F238E27FC236}">
                  <a16:creationId xmlns:a16="http://schemas.microsoft.com/office/drawing/2014/main" id="{75C42D93-AB02-4C13-8182-3ECBAEA2A1AF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직선 연결선 469">
              <a:extLst>
                <a:ext uri="{FF2B5EF4-FFF2-40B4-BE49-F238E27FC236}">
                  <a16:creationId xmlns:a16="http://schemas.microsoft.com/office/drawing/2014/main" id="{3C55DBE4-5E93-4E4E-80FC-39EC2EC488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695E25DB-C7A3-40D2-9093-E5198831219B}"/>
              </a:ext>
            </a:extLst>
          </p:cNvPr>
          <p:cNvSpPr/>
          <p:nvPr/>
        </p:nvSpPr>
        <p:spPr>
          <a:xfrm>
            <a:off x="10657147" y="2698621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CC66330C-19F1-4DE0-8E48-D022FFB6B81B}"/>
              </a:ext>
            </a:extLst>
          </p:cNvPr>
          <p:cNvGrpSpPr/>
          <p:nvPr/>
        </p:nvGrpSpPr>
        <p:grpSpPr>
          <a:xfrm>
            <a:off x="10686031" y="2718780"/>
            <a:ext cx="79850" cy="104926"/>
            <a:chOff x="2320450" y="-564405"/>
            <a:chExt cx="181450" cy="183405"/>
          </a:xfrm>
        </p:grpSpPr>
        <p:cxnSp>
          <p:nvCxnSpPr>
            <p:cNvPr id="473" name="직선 연결선 472">
              <a:extLst>
                <a:ext uri="{FF2B5EF4-FFF2-40B4-BE49-F238E27FC236}">
                  <a16:creationId xmlns:a16="http://schemas.microsoft.com/office/drawing/2014/main" id="{3A4FA090-6AAD-41FF-A037-7A13DF832C3A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직선 연결선 473">
              <a:extLst>
                <a:ext uri="{FF2B5EF4-FFF2-40B4-BE49-F238E27FC236}">
                  <a16:creationId xmlns:a16="http://schemas.microsoft.com/office/drawing/2014/main" id="{BED5F7C2-DC39-4673-A66E-C678E84AE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83ED30CD-4AA3-4B51-BB8B-28C487EF107E}"/>
              </a:ext>
            </a:extLst>
          </p:cNvPr>
          <p:cNvSpPr/>
          <p:nvPr/>
        </p:nvSpPr>
        <p:spPr>
          <a:xfrm>
            <a:off x="11149970" y="2704394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76" name="그룹 475">
            <a:extLst>
              <a:ext uri="{FF2B5EF4-FFF2-40B4-BE49-F238E27FC236}">
                <a16:creationId xmlns:a16="http://schemas.microsoft.com/office/drawing/2014/main" id="{E9713B3B-3AE3-44CD-8B6E-308F1626105B}"/>
              </a:ext>
            </a:extLst>
          </p:cNvPr>
          <p:cNvGrpSpPr/>
          <p:nvPr/>
        </p:nvGrpSpPr>
        <p:grpSpPr>
          <a:xfrm>
            <a:off x="11178854" y="2724553"/>
            <a:ext cx="79850" cy="104926"/>
            <a:chOff x="2320450" y="-564405"/>
            <a:chExt cx="181450" cy="183405"/>
          </a:xfrm>
        </p:grpSpPr>
        <p:cxnSp>
          <p:nvCxnSpPr>
            <p:cNvPr id="477" name="직선 연결선 476">
              <a:extLst>
                <a:ext uri="{FF2B5EF4-FFF2-40B4-BE49-F238E27FC236}">
                  <a16:creationId xmlns:a16="http://schemas.microsoft.com/office/drawing/2014/main" id="{54C465BC-5BC9-4037-9CEA-F4ED94DCE2A3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직선 연결선 477">
              <a:extLst>
                <a:ext uri="{FF2B5EF4-FFF2-40B4-BE49-F238E27FC236}">
                  <a16:creationId xmlns:a16="http://schemas.microsoft.com/office/drawing/2014/main" id="{F9D2EF90-741D-42AC-A3E3-DF34F66F1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9FAE7BA2-B25E-451C-A251-035F8529B979}"/>
              </a:ext>
            </a:extLst>
          </p:cNvPr>
          <p:cNvSpPr/>
          <p:nvPr/>
        </p:nvSpPr>
        <p:spPr>
          <a:xfrm>
            <a:off x="11619925" y="2699358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0" name="그룹 479">
            <a:extLst>
              <a:ext uri="{FF2B5EF4-FFF2-40B4-BE49-F238E27FC236}">
                <a16:creationId xmlns:a16="http://schemas.microsoft.com/office/drawing/2014/main" id="{6DB95A94-ABC7-4523-B1FE-A304DE492215}"/>
              </a:ext>
            </a:extLst>
          </p:cNvPr>
          <p:cNvGrpSpPr/>
          <p:nvPr/>
        </p:nvGrpSpPr>
        <p:grpSpPr>
          <a:xfrm>
            <a:off x="11648809" y="2719517"/>
            <a:ext cx="79850" cy="104926"/>
            <a:chOff x="2320450" y="-564405"/>
            <a:chExt cx="181450" cy="183405"/>
          </a:xfrm>
        </p:grpSpPr>
        <p:cxnSp>
          <p:nvCxnSpPr>
            <p:cNvPr id="481" name="직선 연결선 480">
              <a:extLst>
                <a:ext uri="{FF2B5EF4-FFF2-40B4-BE49-F238E27FC236}">
                  <a16:creationId xmlns:a16="http://schemas.microsoft.com/office/drawing/2014/main" id="{C396485C-F0DC-4436-A406-BFC7E349D2DC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연결선 481">
              <a:extLst>
                <a:ext uri="{FF2B5EF4-FFF2-40B4-BE49-F238E27FC236}">
                  <a16:creationId xmlns:a16="http://schemas.microsoft.com/office/drawing/2014/main" id="{2CB94121-E309-4999-9915-C56498ADB9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16C9AA4A-4CEC-4189-A8FE-16D29CC7BE97}"/>
              </a:ext>
            </a:extLst>
          </p:cNvPr>
          <p:cNvSpPr/>
          <p:nvPr/>
        </p:nvSpPr>
        <p:spPr>
          <a:xfrm>
            <a:off x="3772771" y="2350687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4" name="그룹 483">
            <a:extLst>
              <a:ext uri="{FF2B5EF4-FFF2-40B4-BE49-F238E27FC236}">
                <a16:creationId xmlns:a16="http://schemas.microsoft.com/office/drawing/2014/main" id="{F6A262F5-EF1C-4714-A961-701B7F868C28}"/>
              </a:ext>
            </a:extLst>
          </p:cNvPr>
          <p:cNvGrpSpPr/>
          <p:nvPr/>
        </p:nvGrpSpPr>
        <p:grpSpPr>
          <a:xfrm>
            <a:off x="3801655" y="2370846"/>
            <a:ext cx="79850" cy="104926"/>
            <a:chOff x="2320450" y="-564405"/>
            <a:chExt cx="181450" cy="183405"/>
          </a:xfrm>
        </p:grpSpPr>
        <p:cxnSp>
          <p:nvCxnSpPr>
            <p:cNvPr id="485" name="직선 연결선 484">
              <a:extLst>
                <a:ext uri="{FF2B5EF4-FFF2-40B4-BE49-F238E27FC236}">
                  <a16:creationId xmlns:a16="http://schemas.microsoft.com/office/drawing/2014/main" id="{267572C9-AD27-4899-82B4-EBE75265C8D1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 485">
              <a:extLst>
                <a:ext uri="{FF2B5EF4-FFF2-40B4-BE49-F238E27FC236}">
                  <a16:creationId xmlns:a16="http://schemas.microsoft.com/office/drawing/2014/main" id="{C2A9EE1E-7723-4470-AA83-436F431B0D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7" name="직사각형 486">
            <a:extLst>
              <a:ext uri="{FF2B5EF4-FFF2-40B4-BE49-F238E27FC236}">
                <a16:creationId xmlns:a16="http://schemas.microsoft.com/office/drawing/2014/main" id="{3712FBD3-1B85-4B3B-BC5F-BE0D96F888F9}"/>
              </a:ext>
            </a:extLst>
          </p:cNvPr>
          <p:cNvSpPr/>
          <p:nvPr/>
        </p:nvSpPr>
        <p:spPr>
          <a:xfrm>
            <a:off x="4284644" y="2346935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8" name="그룹 487">
            <a:extLst>
              <a:ext uri="{FF2B5EF4-FFF2-40B4-BE49-F238E27FC236}">
                <a16:creationId xmlns:a16="http://schemas.microsoft.com/office/drawing/2014/main" id="{80F21E53-85A8-4967-90EF-65CE0224FCC9}"/>
              </a:ext>
            </a:extLst>
          </p:cNvPr>
          <p:cNvGrpSpPr/>
          <p:nvPr/>
        </p:nvGrpSpPr>
        <p:grpSpPr>
          <a:xfrm>
            <a:off x="4313528" y="2367094"/>
            <a:ext cx="79850" cy="104926"/>
            <a:chOff x="2320450" y="-564405"/>
            <a:chExt cx="181450" cy="183405"/>
          </a:xfrm>
        </p:grpSpPr>
        <p:cxnSp>
          <p:nvCxnSpPr>
            <p:cNvPr id="489" name="직선 연결선 488">
              <a:extLst>
                <a:ext uri="{FF2B5EF4-FFF2-40B4-BE49-F238E27FC236}">
                  <a16:creationId xmlns:a16="http://schemas.microsoft.com/office/drawing/2014/main" id="{F8BECB20-FF7D-4E91-8055-C1B79A1C4C69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 489">
              <a:extLst>
                <a:ext uri="{FF2B5EF4-FFF2-40B4-BE49-F238E27FC236}">
                  <a16:creationId xmlns:a16="http://schemas.microsoft.com/office/drawing/2014/main" id="{943B03BB-3D34-4379-8853-473E77AA84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" name="직사각형 490">
            <a:extLst>
              <a:ext uri="{FF2B5EF4-FFF2-40B4-BE49-F238E27FC236}">
                <a16:creationId xmlns:a16="http://schemas.microsoft.com/office/drawing/2014/main" id="{508D2189-7AE9-4C40-A616-912C0E413E7B}"/>
              </a:ext>
            </a:extLst>
          </p:cNvPr>
          <p:cNvSpPr/>
          <p:nvPr/>
        </p:nvSpPr>
        <p:spPr>
          <a:xfrm>
            <a:off x="3784968" y="2773625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E6893889-D3BF-44E7-B58B-143C9F562CBD}"/>
              </a:ext>
            </a:extLst>
          </p:cNvPr>
          <p:cNvGrpSpPr/>
          <p:nvPr/>
        </p:nvGrpSpPr>
        <p:grpSpPr>
          <a:xfrm>
            <a:off x="3813852" y="2793784"/>
            <a:ext cx="79850" cy="104926"/>
            <a:chOff x="2320450" y="-564405"/>
            <a:chExt cx="181450" cy="183405"/>
          </a:xfrm>
        </p:grpSpPr>
        <p:cxnSp>
          <p:nvCxnSpPr>
            <p:cNvPr id="493" name="직선 연결선 492">
              <a:extLst>
                <a:ext uri="{FF2B5EF4-FFF2-40B4-BE49-F238E27FC236}">
                  <a16:creationId xmlns:a16="http://schemas.microsoft.com/office/drawing/2014/main" id="{1B25471A-AECB-465A-8209-A5B330260ACD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직선 연결선 493">
              <a:extLst>
                <a:ext uri="{FF2B5EF4-FFF2-40B4-BE49-F238E27FC236}">
                  <a16:creationId xmlns:a16="http://schemas.microsoft.com/office/drawing/2014/main" id="{0149D570-96EC-43E2-851A-AF0A9509A4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C0BD6DC3-0AD3-4855-9AE2-B0DC82AC9EEE}"/>
              </a:ext>
            </a:extLst>
          </p:cNvPr>
          <p:cNvSpPr/>
          <p:nvPr/>
        </p:nvSpPr>
        <p:spPr>
          <a:xfrm>
            <a:off x="4296841" y="2769873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96" name="그룹 495">
            <a:extLst>
              <a:ext uri="{FF2B5EF4-FFF2-40B4-BE49-F238E27FC236}">
                <a16:creationId xmlns:a16="http://schemas.microsoft.com/office/drawing/2014/main" id="{3D2694A3-861D-4F81-99D3-0B2006F1BE29}"/>
              </a:ext>
            </a:extLst>
          </p:cNvPr>
          <p:cNvGrpSpPr/>
          <p:nvPr/>
        </p:nvGrpSpPr>
        <p:grpSpPr>
          <a:xfrm>
            <a:off x="4325725" y="2790032"/>
            <a:ext cx="79850" cy="104926"/>
            <a:chOff x="2320450" y="-564405"/>
            <a:chExt cx="181450" cy="183405"/>
          </a:xfrm>
        </p:grpSpPr>
        <p:cxnSp>
          <p:nvCxnSpPr>
            <p:cNvPr id="497" name="직선 연결선 496">
              <a:extLst>
                <a:ext uri="{FF2B5EF4-FFF2-40B4-BE49-F238E27FC236}">
                  <a16:creationId xmlns:a16="http://schemas.microsoft.com/office/drawing/2014/main" id="{04F16A16-C116-4B0F-B3AB-60CB28AAE233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직선 연결선 497">
              <a:extLst>
                <a:ext uri="{FF2B5EF4-FFF2-40B4-BE49-F238E27FC236}">
                  <a16:creationId xmlns:a16="http://schemas.microsoft.com/office/drawing/2014/main" id="{96EADD26-E7F8-465A-92F8-F33C4F45D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112B8D85-BAA6-4B24-9A50-21CB541E5692}"/>
              </a:ext>
            </a:extLst>
          </p:cNvPr>
          <p:cNvSpPr/>
          <p:nvPr/>
        </p:nvSpPr>
        <p:spPr>
          <a:xfrm>
            <a:off x="217565" y="1807139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FFC000"/>
                </a:solidFill>
                <a:latin typeface="+mn-ea"/>
              </a:rPr>
              <a:t>중분류 </a:t>
            </a:r>
            <a:r>
              <a:rPr lang="en-US" altLang="ko-KR" sz="800" b="1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rgbClr val="FFC000"/>
                </a:solidFill>
                <a:latin typeface="+mn-ea"/>
              </a:rPr>
              <a:t>모바일</a:t>
            </a:r>
            <a:r>
              <a:rPr lang="en-US" altLang="ko-KR" sz="800" b="1" dirty="0">
                <a:solidFill>
                  <a:srgbClr val="FFC000"/>
                </a:solidFill>
                <a:latin typeface="+mn-ea"/>
              </a:rPr>
              <a:t>)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E29CE454-E381-4396-9F14-13946982F5DB}"/>
              </a:ext>
            </a:extLst>
          </p:cNvPr>
          <p:cNvSpPr txBox="1"/>
          <p:nvPr/>
        </p:nvSpPr>
        <p:spPr>
          <a:xfrm>
            <a:off x="8831114" y="6046558"/>
            <a:ext cx="3306487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7030A0"/>
                </a:solidFill>
                <a:latin typeface="+mn-ea"/>
              </a:rPr>
              <a:t>* </a:t>
            </a:r>
            <a:r>
              <a:rPr lang="ko-KR" altLang="en-US" sz="1200" b="1" dirty="0">
                <a:solidFill>
                  <a:srgbClr val="7030A0"/>
                </a:solidFill>
                <a:latin typeface="+mn-ea"/>
              </a:rPr>
              <a:t>항목들의 상세보기는 전부 </a:t>
            </a:r>
            <a:r>
              <a:rPr lang="en-US" altLang="ko-KR" sz="1200" b="1" dirty="0">
                <a:solidFill>
                  <a:srgbClr val="7030A0"/>
                </a:solidFill>
                <a:latin typeface="+mn-ea"/>
              </a:rPr>
              <a:t>Reporting</a:t>
            </a:r>
            <a:r>
              <a:rPr lang="ko-KR" altLang="en-US" sz="1200" b="1" dirty="0">
                <a:solidFill>
                  <a:srgbClr val="7030A0"/>
                </a:solidFill>
                <a:latin typeface="+mn-ea"/>
              </a:rPr>
              <a:t>이 가능하도록 기능 구현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pic>
        <p:nvPicPr>
          <p:cNvPr id="5" name="그래픽 4" descr="스마트폰 윤곽선">
            <a:extLst>
              <a:ext uri="{FF2B5EF4-FFF2-40B4-BE49-F238E27FC236}">
                <a16:creationId xmlns:a16="http://schemas.microsoft.com/office/drawing/2014/main" id="{F573D9A7-A6E6-4B64-8FBC-9D78DD45C93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023" y="1859836"/>
            <a:ext cx="227255" cy="227255"/>
          </a:xfrm>
          <a:prstGeom prst="rect">
            <a:avLst/>
          </a:prstGeom>
        </p:spPr>
      </p:pic>
      <p:sp>
        <p:nvSpPr>
          <p:cNvPr id="503" name="TextBox 502">
            <a:extLst>
              <a:ext uri="{FF2B5EF4-FFF2-40B4-BE49-F238E27FC236}">
                <a16:creationId xmlns:a16="http://schemas.microsoft.com/office/drawing/2014/main" id="{D95ACD7C-6E3A-444C-9641-AEEC5DE1C00D}"/>
              </a:ext>
            </a:extLst>
          </p:cNvPr>
          <p:cNvSpPr txBox="1"/>
          <p:nvPr/>
        </p:nvSpPr>
        <p:spPr>
          <a:xfrm>
            <a:off x="8831113" y="5404730"/>
            <a:ext cx="3306487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C000"/>
                </a:solidFill>
                <a:latin typeface="+mn-ea"/>
              </a:rPr>
              <a:t>* </a:t>
            </a:r>
            <a:r>
              <a:rPr lang="ko-KR" altLang="en-US" sz="1200" b="1" dirty="0">
                <a:solidFill>
                  <a:srgbClr val="FFC000"/>
                </a:solidFill>
                <a:latin typeface="+mn-ea"/>
              </a:rPr>
              <a:t>모바일은 현장에서 작성 및 수정이 필요할 만한 항목만 선정</a:t>
            </a:r>
            <a:endParaRPr lang="ko-KR" altLang="en-US" sz="1200" dirty="0">
              <a:solidFill>
                <a:srgbClr val="FFC000"/>
              </a:solidFill>
            </a:endParaRPr>
          </a:p>
        </p:txBody>
      </p:sp>
      <p:sp>
        <p:nvSpPr>
          <p:cNvPr id="500" name="직사각형 499">
            <a:extLst>
              <a:ext uri="{FF2B5EF4-FFF2-40B4-BE49-F238E27FC236}">
                <a16:creationId xmlns:a16="http://schemas.microsoft.com/office/drawing/2014/main" id="{762A9BDD-0EE4-4765-BDBC-611012E583DB}"/>
              </a:ext>
            </a:extLst>
          </p:cNvPr>
          <p:cNvSpPr/>
          <p:nvPr/>
        </p:nvSpPr>
        <p:spPr>
          <a:xfrm>
            <a:off x="8533981" y="2967176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기타 환경 관리</a:t>
            </a:r>
          </a:p>
        </p:txBody>
      </p:sp>
      <p:sp>
        <p:nvSpPr>
          <p:cNvPr id="521" name="직사각형 520">
            <a:extLst>
              <a:ext uri="{FF2B5EF4-FFF2-40B4-BE49-F238E27FC236}">
                <a16:creationId xmlns:a16="http://schemas.microsoft.com/office/drawing/2014/main" id="{A64CA28E-2379-4D14-AB32-415EFFF45A3A}"/>
              </a:ext>
            </a:extLst>
          </p:cNvPr>
          <p:cNvSpPr/>
          <p:nvPr/>
        </p:nvSpPr>
        <p:spPr>
          <a:xfrm>
            <a:off x="10112528" y="3035733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22" name="그룹 521">
            <a:extLst>
              <a:ext uri="{FF2B5EF4-FFF2-40B4-BE49-F238E27FC236}">
                <a16:creationId xmlns:a16="http://schemas.microsoft.com/office/drawing/2014/main" id="{4F2F11D1-5721-4498-9D87-0F475D4CB1A5}"/>
              </a:ext>
            </a:extLst>
          </p:cNvPr>
          <p:cNvGrpSpPr/>
          <p:nvPr/>
        </p:nvGrpSpPr>
        <p:grpSpPr>
          <a:xfrm>
            <a:off x="10141412" y="3055892"/>
            <a:ext cx="79850" cy="104926"/>
            <a:chOff x="2320450" y="-564405"/>
            <a:chExt cx="181450" cy="183405"/>
          </a:xfrm>
        </p:grpSpPr>
        <p:cxnSp>
          <p:nvCxnSpPr>
            <p:cNvPr id="523" name="직선 연결선 522">
              <a:extLst>
                <a:ext uri="{FF2B5EF4-FFF2-40B4-BE49-F238E27FC236}">
                  <a16:creationId xmlns:a16="http://schemas.microsoft.com/office/drawing/2014/main" id="{48848DAE-FC73-4FCB-A86D-2B761038EA6B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직선 연결선 523">
              <a:extLst>
                <a:ext uri="{FF2B5EF4-FFF2-40B4-BE49-F238E27FC236}">
                  <a16:creationId xmlns:a16="http://schemas.microsoft.com/office/drawing/2014/main" id="{E313F117-5170-4479-A150-9FC705540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5" name="직사각형 524">
            <a:extLst>
              <a:ext uri="{FF2B5EF4-FFF2-40B4-BE49-F238E27FC236}">
                <a16:creationId xmlns:a16="http://schemas.microsoft.com/office/drawing/2014/main" id="{80FAF0D6-BBDD-440D-A3FF-837058337B02}"/>
              </a:ext>
            </a:extLst>
          </p:cNvPr>
          <p:cNvSpPr/>
          <p:nvPr/>
        </p:nvSpPr>
        <p:spPr>
          <a:xfrm>
            <a:off x="10666486" y="3026819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FB367732-6F61-4C2C-92F1-2EA0BE641A5C}"/>
              </a:ext>
            </a:extLst>
          </p:cNvPr>
          <p:cNvGrpSpPr/>
          <p:nvPr/>
        </p:nvGrpSpPr>
        <p:grpSpPr>
          <a:xfrm>
            <a:off x="10695370" y="3046978"/>
            <a:ext cx="79850" cy="104926"/>
            <a:chOff x="2320450" y="-564405"/>
            <a:chExt cx="181450" cy="183405"/>
          </a:xfrm>
        </p:grpSpPr>
        <p:cxnSp>
          <p:nvCxnSpPr>
            <p:cNvPr id="527" name="직선 연결선 526">
              <a:extLst>
                <a:ext uri="{FF2B5EF4-FFF2-40B4-BE49-F238E27FC236}">
                  <a16:creationId xmlns:a16="http://schemas.microsoft.com/office/drawing/2014/main" id="{1621BE3D-4134-4A96-BA48-EC9DD37CB8A8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직선 연결선 527">
              <a:extLst>
                <a:ext uri="{FF2B5EF4-FFF2-40B4-BE49-F238E27FC236}">
                  <a16:creationId xmlns:a16="http://schemas.microsoft.com/office/drawing/2014/main" id="{FED62D68-020F-4678-B1CD-FD5CBA11F1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9" name="직사각형 528">
            <a:extLst>
              <a:ext uri="{FF2B5EF4-FFF2-40B4-BE49-F238E27FC236}">
                <a16:creationId xmlns:a16="http://schemas.microsoft.com/office/drawing/2014/main" id="{224FDBE3-1475-4EF5-8712-DBB1EC475431}"/>
              </a:ext>
            </a:extLst>
          </p:cNvPr>
          <p:cNvSpPr/>
          <p:nvPr/>
        </p:nvSpPr>
        <p:spPr>
          <a:xfrm>
            <a:off x="11159309" y="3032592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30" name="그룹 529">
            <a:extLst>
              <a:ext uri="{FF2B5EF4-FFF2-40B4-BE49-F238E27FC236}">
                <a16:creationId xmlns:a16="http://schemas.microsoft.com/office/drawing/2014/main" id="{B76EB37E-E952-499B-A8DD-B32CB28E877C}"/>
              </a:ext>
            </a:extLst>
          </p:cNvPr>
          <p:cNvGrpSpPr/>
          <p:nvPr/>
        </p:nvGrpSpPr>
        <p:grpSpPr>
          <a:xfrm>
            <a:off x="11188193" y="3052751"/>
            <a:ext cx="79850" cy="104926"/>
            <a:chOff x="2320450" y="-564405"/>
            <a:chExt cx="181450" cy="183405"/>
          </a:xfrm>
        </p:grpSpPr>
        <p:cxnSp>
          <p:nvCxnSpPr>
            <p:cNvPr id="531" name="직선 연결선 530">
              <a:extLst>
                <a:ext uri="{FF2B5EF4-FFF2-40B4-BE49-F238E27FC236}">
                  <a16:creationId xmlns:a16="http://schemas.microsoft.com/office/drawing/2014/main" id="{076D11E8-2E4C-4588-B20B-B2ED8F930661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직선 연결선 531">
              <a:extLst>
                <a:ext uri="{FF2B5EF4-FFF2-40B4-BE49-F238E27FC236}">
                  <a16:creationId xmlns:a16="http://schemas.microsoft.com/office/drawing/2014/main" id="{D9C3B685-E4D9-414C-84FA-B6FCC9678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3" name="직사각형 532">
            <a:extLst>
              <a:ext uri="{FF2B5EF4-FFF2-40B4-BE49-F238E27FC236}">
                <a16:creationId xmlns:a16="http://schemas.microsoft.com/office/drawing/2014/main" id="{4124EACF-0BCF-48C4-8443-DD1E998F29F3}"/>
              </a:ext>
            </a:extLst>
          </p:cNvPr>
          <p:cNvSpPr/>
          <p:nvPr/>
        </p:nvSpPr>
        <p:spPr>
          <a:xfrm>
            <a:off x="11629264" y="3027556"/>
            <a:ext cx="139959" cy="139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34" name="그룹 533">
            <a:extLst>
              <a:ext uri="{FF2B5EF4-FFF2-40B4-BE49-F238E27FC236}">
                <a16:creationId xmlns:a16="http://schemas.microsoft.com/office/drawing/2014/main" id="{1ED9074A-E109-4C16-9DD8-276743F8F4E7}"/>
              </a:ext>
            </a:extLst>
          </p:cNvPr>
          <p:cNvGrpSpPr/>
          <p:nvPr/>
        </p:nvGrpSpPr>
        <p:grpSpPr>
          <a:xfrm>
            <a:off x="11658148" y="3047715"/>
            <a:ext cx="79850" cy="104926"/>
            <a:chOff x="2320450" y="-564405"/>
            <a:chExt cx="181450" cy="183405"/>
          </a:xfrm>
        </p:grpSpPr>
        <p:cxnSp>
          <p:nvCxnSpPr>
            <p:cNvPr id="535" name="직선 연결선 534">
              <a:extLst>
                <a:ext uri="{FF2B5EF4-FFF2-40B4-BE49-F238E27FC236}">
                  <a16:creationId xmlns:a16="http://schemas.microsoft.com/office/drawing/2014/main" id="{BB56A5F6-8377-450B-826E-77D5C1026FDE}"/>
                </a:ext>
              </a:extLst>
            </p:cNvPr>
            <p:cNvCxnSpPr/>
            <p:nvPr/>
          </p:nvCxnSpPr>
          <p:spPr>
            <a:xfrm>
              <a:off x="2320450" y="-558800"/>
              <a:ext cx="92550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직선 연결선 535">
              <a:extLst>
                <a:ext uri="{FF2B5EF4-FFF2-40B4-BE49-F238E27FC236}">
                  <a16:creationId xmlns:a16="http://schemas.microsoft.com/office/drawing/2014/main" id="{31B7D7D1-AB2F-474D-8C0E-594AAB233C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001" y="-564405"/>
              <a:ext cx="88899" cy="166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948F76B8-1A50-4B72-AE0E-F01C63FBA885}"/>
              </a:ext>
            </a:extLst>
          </p:cNvPr>
          <p:cNvSpPr/>
          <p:nvPr/>
        </p:nvSpPr>
        <p:spPr>
          <a:xfrm>
            <a:off x="1675212" y="1454679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>
                <a:solidFill>
                  <a:schemeClr val="bg1"/>
                </a:solidFill>
                <a:latin typeface="+mn-ea"/>
              </a:rPr>
              <a:t>DashBoard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640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DC542-1B36-461F-8C2B-B746778AE1BE}"/>
              </a:ext>
            </a:extLst>
          </p:cNvPr>
          <p:cNvSpPr txBox="1"/>
          <p:nvPr/>
        </p:nvSpPr>
        <p:spPr>
          <a:xfrm>
            <a:off x="2115105" y="749538"/>
            <a:ext cx="4936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>
                <a:latin typeface="+mn-ea"/>
              </a:rPr>
              <a:t>국내 인증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D56994-C78C-4B2A-9F25-68C3C955765D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30CB2A-CF3C-4A84-ACCF-4B8635E19AAB}"/>
              </a:ext>
            </a:extLst>
          </p:cNvPr>
          <p:cNvSpPr txBox="1"/>
          <p:nvPr/>
        </p:nvSpPr>
        <p:spPr>
          <a:xfrm>
            <a:off x="194815" y="238302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법규관리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F5A46D-7B75-406D-BBB9-4575EF4B2425}"/>
              </a:ext>
            </a:extLst>
          </p:cNvPr>
          <p:cNvSpPr txBox="1"/>
          <p:nvPr/>
        </p:nvSpPr>
        <p:spPr>
          <a:xfrm>
            <a:off x="304919" y="2643445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국내 법규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CBD50E-E0B7-44E6-9544-620C762AB2B6}"/>
              </a:ext>
            </a:extLst>
          </p:cNvPr>
          <p:cNvSpPr txBox="1"/>
          <p:nvPr/>
        </p:nvSpPr>
        <p:spPr>
          <a:xfrm>
            <a:off x="296710" y="2889666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국내 인증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911E3-C185-49AC-866F-896D1F07ED65}"/>
              </a:ext>
            </a:extLst>
          </p:cNvPr>
          <p:cNvSpPr txBox="1"/>
          <p:nvPr/>
        </p:nvSpPr>
        <p:spPr>
          <a:xfrm>
            <a:off x="288984" y="3154761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국내 가이드라인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0452AF-4668-4CA1-B836-B8420B233B39}"/>
              </a:ext>
            </a:extLst>
          </p:cNvPr>
          <p:cNvSpPr txBox="1"/>
          <p:nvPr/>
        </p:nvSpPr>
        <p:spPr>
          <a:xfrm>
            <a:off x="279840" y="3429000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해외 가이드라인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547C5A-FD93-404B-B3BE-2CACEA84619B}"/>
              </a:ext>
            </a:extLst>
          </p:cNvPr>
          <p:cNvSpPr txBox="1"/>
          <p:nvPr/>
        </p:nvSpPr>
        <p:spPr>
          <a:xfrm>
            <a:off x="2115105" y="1090086"/>
            <a:ext cx="49360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- ISO </a:t>
            </a:r>
            <a:r>
              <a:rPr lang="ko-KR" altLang="en-US" sz="1000" b="1" dirty="0">
                <a:latin typeface="+mn-ea"/>
              </a:rPr>
              <a:t>인증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800" dirty="0">
              <a:latin typeface="+mn-ea"/>
            </a:endParaRPr>
          </a:p>
          <a:p>
            <a:r>
              <a:rPr lang="en-US" altLang="ko-KR" sz="800" u="sng" dirty="0">
                <a:latin typeface="+mn-ea"/>
              </a:rPr>
              <a:t>ISO</a:t>
            </a:r>
            <a:r>
              <a:rPr lang="ko-KR" altLang="en-US" sz="800" u="sng" dirty="0">
                <a:latin typeface="+mn-ea"/>
              </a:rPr>
              <a:t> </a:t>
            </a:r>
            <a:r>
              <a:rPr lang="en-US" altLang="ko-KR" sz="800" u="sng" dirty="0">
                <a:latin typeface="+mn-ea"/>
              </a:rPr>
              <a:t>14001 (</a:t>
            </a:r>
            <a:r>
              <a:rPr lang="ko-KR" altLang="en-US" sz="800" u="sng" dirty="0">
                <a:latin typeface="+mn-ea"/>
              </a:rPr>
              <a:t>환경경영시스템</a:t>
            </a:r>
            <a:r>
              <a:rPr lang="en-US" altLang="ko-KR" sz="800" u="sng" dirty="0">
                <a:latin typeface="+mn-ea"/>
              </a:rPr>
              <a:t>) </a:t>
            </a:r>
            <a:r>
              <a:rPr lang="ko-KR" altLang="en-US" sz="800" u="sng" dirty="0">
                <a:latin typeface="+mn-ea"/>
              </a:rPr>
              <a:t>매뉴얼 다운로드</a:t>
            </a:r>
            <a:endParaRPr lang="en-US" altLang="ko-KR" sz="800" u="sng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u="sng" dirty="0">
                <a:latin typeface="+mn-ea"/>
              </a:rPr>
              <a:t>ISO 45001 (</a:t>
            </a:r>
            <a:r>
              <a:rPr lang="ko-KR" altLang="en-US" sz="800" u="sng" dirty="0">
                <a:latin typeface="+mn-ea"/>
              </a:rPr>
              <a:t>안전보건경영시스템</a:t>
            </a:r>
            <a:r>
              <a:rPr lang="en-US" altLang="ko-KR" sz="800" u="sng" dirty="0">
                <a:latin typeface="+mn-ea"/>
              </a:rPr>
              <a:t>) </a:t>
            </a:r>
            <a:r>
              <a:rPr lang="ko-KR" altLang="en-US" sz="800" u="sng" dirty="0">
                <a:latin typeface="+mn-ea"/>
              </a:rPr>
              <a:t>매뉴얼 다운로드</a:t>
            </a:r>
            <a:endParaRPr lang="en-US" altLang="ko-KR" sz="1000" u="sng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1CED5D-B552-4C25-B0FE-41C0B9B140D1}"/>
              </a:ext>
            </a:extLst>
          </p:cNvPr>
          <p:cNvSpPr txBox="1"/>
          <p:nvPr/>
        </p:nvSpPr>
        <p:spPr>
          <a:xfrm>
            <a:off x="164797" y="1567615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사업장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28E6D3-DA6C-4F6A-AF27-51A54D6DF730}"/>
              </a:ext>
            </a:extLst>
          </p:cNvPr>
          <p:cNvSpPr txBox="1"/>
          <p:nvPr/>
        </p:nvSpPr>
        <p:spPr>
          <a:xfrm>
            <a:off x="172158" y="1831195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터빈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0BA0AB-53F4-4B66-AC66-3CCB3E9A21D2}"/>
              </a:ext>
            </a:extLst>
          </p:cNvPr>
          <p:cNvSpPr txBox="1"/>
          <p:nvPr/>
        </p:nvSpPr>
        <p:spPr>
          <a:xfrm>
            <a:off x="168278" y="211194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경영방침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89352E5-1EB0-4EC7-98DD-55132700E27B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FBFD414-7252-4064-A2FD-A908CAB9FD82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7BE29B2-F217-4B3E-8E22-A66EF1072FF1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0C5F8A7-E81A-411F-9614-E1C67403B8DA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E9A9B44-1E0C-41D0-A1DA-BB8F18D2DF2A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7381ECA-5C25-4F42-9DEE-6E479CB17982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997A4B0-8B3B-4B0B-86F0-A7188A59F389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BE1628-D9DB-4D95-82D1-2C28E95DCF64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3F54B9-08EC-4621-BDA8-09F12AD14777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0959B8-098E-4AE9-8D12-BA29F33A6016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982CCDC-31A5-4388-804C-69CCD678A529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85A0A16-93C2-4A3C-BD47-96EB0FCDA94E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15CDAF-CB3E-4800-9A2C-A3DDC3BE5F66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31970B-AD1D-45E7-890A-D99C54641BAC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1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DC542-1B36-461F-8C2B-B746778AE1BE}"/>
              </a:ext>
            </a:extLst>
          </p:cNvPr>
          <p:cNvSpPr txBox="1"/>
          <p:nvPr/>
        </p:nvSpPr>
        <p:spPr>
          <a:xfrm>
            <a:off x="2115105" y="749538"/>
            <a:ext cx="4936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>
                <a:latin typeface="+mn-ea"/>
              </a:rPr>
              <a:t>국내 가이드라인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D56994-C78C-4B2A-9F25-68C3C955765D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30CB2A-CF3C-4A84-ACCF-4B8635E19AAB}"/>
              </a:ext>
            </a:extLst>
          </p:cNvPr>
          <p:cNvSpPr txBox="1"/>
          <p:nvPr/>
        </p:nvSpPr>
        <p:spPr>
          <a:xfrm>
            <a:off x="211885" y="2387704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법규관리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F5A46D-7B75-406D-BBB9-4575EF4B2425}"/>
              </a:ext>
            </a:extLst>
          </p:cNvPr>
          <p:cNvSpPr txBox="1"/>
          <p:nvPr/>
        </p:nvSpPr>
        <p:spPr>
          <a:xfrm>
            <a:off x="321989" y="2648122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국내 법규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CBD50E-E0B7-44E6-9544-620C762AB2B6}"/>
              </a:ext>
            </a:extLst>
          </p:cNvPr>
          <p:cNvSpPr txBox="1"/>
          <p:nvPr/>
        </p:nvSpPr>
        <p:spPr>
          <a:xfrm>
            <a:off x="313780" y="2894343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국내 인증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0452AF-4668-4CA1-B836-B8420B233B39}"/>
              </a:ext>
            </a:extLst>
          </p:cNvPr>
          <p:cNvSpPr txBox="1"/>
          <p:nvPr/>
        </p:nvSpPr>
        <p:spPr>
          <a:xfrm>
            <a:off x="303331" y="3429000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해외 가이드라인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547C5A-FD93-404B-B3BE-2CACEA84619B}"/>
              </a:ext>
            </a:extLst>
          </p:cNvPr>
          <p:cNvSpPr txBox="1"/>
          <p:nvPr/>
        </p:nvSpPr>
        <p:spPr>
          <a:xfrm>
            <a:off x="2115105" y="1090086"/>
            <a:ext cx="49360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- </a:t>
            </a:r>
            <a:r>
              <a:rPr lang="ko-KR" altLang="en-US" sz="1000" b="1" dirty="0">
                <a:latin typeface="+mn-ea"/>
              </a:rPr>
              <a:t>안전보건공단 </a:t>
            </a:r>
            <a:endParaRPr lang="en-US" altLang="ko-KR" sz="1000" b="1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u="sng" dirty="0">
                <a:latin typeface="+mn-ea"/>
              </a:rPr>
              <a:t>https://www.kosha.or.kr/kosha/data/guidanceA.do#/a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5D26EB-41A3-4223-A276-96E2ECC05444}"/>
              </a:ext>
            </a:extLst>
          </p:cNvPr>
          <p:cNvSpPr txBox="1"/>
          <p:nvPr/>
        </p:nvSpPr>
        <p:spPr>
          <a:xfrm>
            <a:off x="303331" y="3143383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국내 가이드라인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ACCA20-9D64-4550-8B04-6FB3F9A90550}"/>
              </a:ext>
            </a:extLst>
          </p:cNvPr>
          <p:cNvSpPr txBox="1"/>
          <p:nvPr/>
        </p:nvSpPr>
        <p:spPr>
          <a:xfrm>
            <a:off x="164797" y="1567615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사업장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84FA17-D10C-4291-8D98-68D337ECAEE3}"/>
              </a:ext>
            </a:extLst>
          </p:cNvPr>
          <p:cNvSpPr txBox="1"/>
          <p:nvPr/>
        </p:nvSpPr>
        <p:spPr>
          <a:xfrm>
            <a:off x="172158" y="1831195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터빈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17564C-901E-4861-97EA-EAB05A37B16B}"/>
              </a:ext>
            </a:extLst>
          </p:cNvPr>
          <p:cNvSpPr txBox="1"/>
          <p:nvPr/>
        </p:nvSpPr>
        <p:spPr>
          <a:xfrm>
            <a:off x="168278" y="211194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경영방침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9024DCA-8036-4FCB-AEE6-C8389DCEE447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721A1B2-ECB1-4ECF-80A4-4E01DAA36FBF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35F37C7-177C-4015-AC14-13BC2E11F209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395A59E-3A3B-4513-BBA2-4526CFF51713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DD605CD-2369-4235-BCDC-6E8F14895744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3826DCA-237A-45A7-AF82-F96A4EE7DA8D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FBCB46F-6D3E-48E3-AEAC-A2B54F715250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F8731F-08E9-4BE1-90BA-7A61EF36545E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70D8D6-B136-466E-9703-EB644D7DEE20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09088B-5AAF-4905-9C17-35B563A8ACE4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5723245-C30F-4326-BCB2-4575D766FE22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1F57924-63E1-49B9-8F04-A50535CA3BDB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8A05FF-F771-48E6-908C-0070636DFC92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80AA37-7C56-4351-9A21-D9B2FEE7DAC1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07A99D-06BF-43E0-BF5D-4537F2A755C0}"/>
              </a:ext>
            </a:extLst>
          </p:cNvPr>
          <p:cNvSpPr txBox="1"/>
          <p:nvPr/>
        </p:nvSpPr>
        <p:spPr>
          <a:xfrm>
            <a:off x="2097687" y="1722414"/>
            <a:ext cx="49360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- </a:t>
            </a:r>
            <a:r>
              <a:rPr lang="ko-KR" altLang="en-US" sz="1000" b="1" dirty="0">
                <a:latin typeface="+mn-ea"/>
              </a:rPr>
              <a:t>안전보건공단 </a:t>
            </a:r>
            <a:endParaRPr lang="en-US" altLang="ko-KR" sz="1000" b="1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u="sng" dirty="0">
                <a:latin typeface="+mn-ea"/>
              </a:rPr>
              <a:t>풍력발전</a:t>
            </a:r>
            <a:r>
              <a:rPr lang="en-US" altLang="ko-KR" sz="800" u="sng" dirty="0">
                <a:latin typeface="+mn-ea"/>
              </a:rPr>
              <a:t> O&amp;M </a:t>
            </a:r>
            <a:r>
              <a:rPr lang="ko-KR" altLang="en-US" sz="800" u="sng" dirty="0">
                <a:latin typeface="+mn-ea"/>
              </a:rPr>
              <a:t>단계 작업자 안전작업지침 가이드라인 </a:t>
            </a:r>
            <a:r>
              <a:rPr lang="en-US" altLang="ko-KR" sz="800" u="sng" dirty="0">
                <a:latin typeface="+mn-ea"/>
              </a:rPr>
              <a:t>(</a:t>
            </a:r>
            <a:r>
              <a:rPr lang="ko-KR" altLang="en-US" sz="800" u="sng" dirty="0" err="1">
                <a:latin typeface="+mn-ea"/>
              </a:rPr>
              <a:t>한국선급</a:t>
            </a:r>
            <a:r>
              <a:rPr lang="en-US" altLang="ko-KR" sz="800" u="sng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0904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DC542-1B36-461F-8C2B-B746778AE1BE}"/>
              </a:ext>
            </a:extLst>
          </p:cNvPr>
          <p:cNvSpPr txBox="1"/>
          <p:nvPr/>
        </p:nvSpPr>
        <p:spPr>
          <a:xfrm>
            <a:off x="2115105" y="749538"/>
            <a:ext cx="4936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>
                <a:latin typeface="+mn-ea"/>
              </a:rPr>
              <a:t>해외 가이드라인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D56994-C78C-4B2A-9F25-68C3C955765D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30CB2A-CF3C-4A84-ACCF-4B8635E19AAB}"/>
              </a:ext>
            </a:extLst>
          </p:cNvPr>
          <p:cNvSpPr txBox="1"/>
          <p:nvPr/>
        </p:nvSpPr>
        <p:spPr>
          <a:xfrm>
            <a:off x="188394" y="2387704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법규관리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F5A46D-7B75-406D-BBB9-4575EF4B2425}"/>
              </a:ext>
            </a:extLst>
          </p:cNvPr>
          <p:cNvSpPr txBox="1"/>
          <p:nvPr/>
        </p:nvSpPr>
        <p:spPr>
          <a:xfrm>
            <a:off x="298498" y="2648122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국내 법규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CBD50E-E0B7-44E6-9544-620C762AB2B6}"/>
              </a:ext>
            </a:extLst>
          </p:cNvPr>
          <p:cNvSpPr txBox="1"/>
          <p:nvPr/>
        </p:nvSpPr>
        <p:spPr>
          <a:xfrm>
            <a:off x="290289" y="2894343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국내 인증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0452AF-4668-4CA1-B836-B8420B233B39}"/>
              </a:ext>
            </a:extLst>
          </p:cNvPr>
          <p:cNvSpPr txBox="1"/>
          <p:nvPr/>
        </p:nvSpPr>
        <p:spPr>
          <a:xfrm>
            <a:off x="279840" y="3429000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해외 가이드라인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547C5A-FD93-404B-B3BE-2CACEA84619B}"/>
              </a:ext>
            </a:extLst>
          </p:cNvPr>
          <p:cNvSpPr txBox="1"/>
          <p:nvPr/>
        </p:nvSpPr>
        <p:spPr>
          <a:xfrm>
            <a:off x="2115105" y="1090086"/>
            <a:ext cx="761411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- G+ Global Offshore Wind Health &amp; Safety Organization </a:t>
            </a:r>
          </a:p>
          <a:p>
            <a:pPr marL="171450" indent="-171450">
              <a:buFontTx/>
              <a:buChar char="-"/>
            </a:pPr>
            <a:endParaRPr lang="en-US" altLang="ko-KR" sz="800" b="1" dirty="0">
              <a:latin typeface="+mn-ea"/>
            </a:endParaRPr>
          </a:p>
          <a:p>
            <a:r>
              <a:rPr lang="en-US" altLang="ko-KR" sz="800" u="sng" dirty="0">
                <a:latin typeface="+mn-ea"/>
              </a:rPr>
              <a:t>2020 Incident Data Report </a:t>
            </a:r>
            <a:r>
              <a:rPr lang="ko-KR" altLang="en-US" sz="800" u="sng" dirty="0">
                <a:latin typeface="+mn-ea"/>
              </a:rPr>
              <a:t>다운로드</a:t>
            </a:r>
            <a:endParaRPr lang="en-US" altLang="ko-KR" sz="800" u="sng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b="1" dirty="0">
              <a:latin typeface="+mn-ea"/>
            </a:endParaRPr>
          </a:p>
          <a:p>
            <a:r>
              <a:rPr lang="en-US" altLang="ko-KR" sz="800" u="sng" dirty="0">
                <a:latin typeface="+mn-ea"/>
              </a:rPr>
              <a:t>2019 Incident Data Report </a:t>
            </a:r>
            <a:r>
              <a:rPr lang="ko-KR" altLang="en-US" sz="800" u="sng" dirty="0">
                <a:latin typeface="+mn-ea"/>
              </a:rPr>
              <a:t>다운로드</a:t>
            </a:r>
            <a:endParaRPr lang="en-US" altLang="ko-KR" sz="800" u="sng" dirty="0">
              <a:latin typeface="+mn-ea"/>
            </a:endParaRPr>
          </a:p>
          <a:p>
            <a:endParaRPr lang="en-US" altLang="ko-KR" sz="800" u="sng" dirty="0">
              <a:latin typeface="+mn-ea"/>
            </a:endParaRPr>
          </a:p>
          <a:p>
            <a:r>
              <a:rPr lang="en-US" altLang="ko-KR" sz="800" u="sng" dirty="0">
                <a:latin typeface="+mn-ea"/>
              </a:rPr>
              <a:t>2018 Incident Data Report </a:t>
            </a:r>
            <a:r>
              <a:rPr lang="ko-KR" altLang="en-US" sz="800" u="sng" dirty="0">
                <a:latin typeface="+mn-ea"/>
              </a:rPr>
              <a:t>다운로드</a:t>
            </a:r>
            <a:endParaRPr lang="en-US" altLang="ko-KR" sz="1000" u="sng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5D26EB-41A3-4223-A276-96E2ECC05444}"/>
              </a:ext>
            </a:extLst>
          </p:cNvPr>
          <p:cNvSpPr txBox="1"/>
          <p:nvPr/>
        </p:nvSpPr>
        <p:spPr>
          <a:xfrm>
            <a:off x="279840" y="3143383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국내 가이드라인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444A4F-B6BE-4F84-93DD-88C5A839E755}"/>
              </a:ext>
            </a:extLst>
          </p:cNvPr>
          <p:cNvSpPr txBox="1"/>
          <p:nvPr/>
        </p:nvSpPr>
        <p:spPr>
          <a:xfrm>
            <a:off x="2097687" y="2261929"/>
            <a:ext cx="761411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- Renewable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en-US" altLang="ko-KR" sz="1000" b="1" dirty="0">
                <a:latin typeface="+mn-ea"/>
              </a:rPr>
              <a:t>UK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en-US" altLang="ko-KR" sz="1000" b="1" dirty="0">
                <a:latin typeface="+mn-ea"/>
              </a:rPr>
              <a:t>Guideline</a:t>
            </a:r>
          </a:p>
          <a:p>
            <a:pPr marL="171450" indent="-171450">
              <a:buFontTx/>
              <a:buChar char="-"/>
            </a:pPr>
            <a:endParaRPr lang="en-US" altLang="ko-KR" sz="800" b="1" dirty="0">
              <a:latin typeface="+mn-ea"/>
            </a:endParaRPr>
          </a:p>
          <a:p>
            <a:r>
              <a:rPr lang="en-US" altLang="ko-KR" sz="800" u="sng" dirty="0">
                <a:latin typeface="+mn-ea"/>
              </a:rPr>
              <a:t>Onshore Wind Health &amp; Safety Guideline </a:t>
            </a:r>
            <a:r>
              <a:rPr lang="ko-KR" altLang="en-US" sz="800" u="sng" dirty="0">
                <a:latin typeface="+mn-ea"/>
              </a:rPr>
              <a:t>다운로드</a:t>
            </a:r>
            <a:endParaRPr lang="en-US" altLang="ko-KR" sz="800" u="sng" dirty="0">
              <a:latin typeface="+mn-ea"/>
            </a:endParaRPr>
          </a:p>
          <a:p>
            <a:endParaRPr lang="en-US" altLang="ko-KR" sz="800" u="sng" dirty="0">
              <a:latin typeface="+mn-ea"/>
            </a:endParaRPr>
          </a:p>
          <a:p>
            <a:r>
              <a:rPr lang="en-US" altLang="ko-KR" sz="800" u="sng" dirty="0">
                <a:latin typeface="+mn-ea"/>
              </a:rPr>
              <a:t>Vessel Safety Guide </a:t>
            </a:r>
            <a:r>
              <a:rPr lang="ko-KR" altLang="en-US" sz="800" u="sng" dirty="0">
                <a:latin typeface="+mn-ea"/>
              </a:rPr>
              <a:t>다운로드</a:t>
            </a:r>
            <a:endParaRPr lang="en-US" altLang="ko-KR" sz="800" u="sng" dirty="0">
              <a:latin typeface="+mn-ea"/>
            </a:endParaRPr>
          </a:p>
          <a:p>
            <a:endParaRPr lang="en-US" altLang="ko-KR" sz="800" u="sng" dirty="0">
              <a:latin typeface="+mn-ea"/>
            </a:endParaRPr>
          </a:p>
          <a:p>
            <a:r>
              <a:rPr lang="en-US" altLang="ko-KR" sz="800" u="sng" dirty="0">
                <a:latin typeface="+mn-ea"/>
              </a:rPr>
              <a:t>Medical Fitness to Work-Wind Turbines </a:t>
            </a:r>
            <a:r>
              <a:rPr lang="ko-KR" altLang="en-US" sz="800" u="sng" dirty="0">
                <a:latin typeface="+mn-ea"/>
              </a:rPr>
              <a:t>다운로드</a:t>
            </a:r>
            <a:endParaRPr lang="en-US" altLang="ko-KR" sz="800" u="sng" dirty="0">
              <a:latin typeface="+mn-ea"/>
            </a:endParaRPr>
          </a:p>
          <a:p>
            <a:endParaRPr lang="en-US" altLang="ko-KR" sz="800" u="sng" dirty="0">
              <a:latin typeface="+mn-ea"/>
            </a:endParaRPr>
          </a:p>
          <a:p>
            <a:r>
              <a:rPr lang="en-US" altLang="ko-KR" sz="800" u="sng" dirty="0">
                <a:latin typeface="+mn-ea"/>
              </a:rPr>
              <a:t>Offshore Wind and Marine Energy Health and Safety Guideline </a:t>
            </a:r>
            <a:r>
              <a:rPr lang="ko-KR" altLang="en-US" sz="800" u="sng" dirty="0">
                <a:latin typeface="+mn-ea"/>
              </a:rPr>
              <a:t>다운로드</a:t>
            </a:r>
            <a:endParaRPr lang="en-US" altLang="ko-KR" sz="1000" u="sng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79A87E-73D5-48A4-9313-5BA8F36D69B8}"/>
              </a:ext>
            </a:extLst>
          </p:cNvPr>
          <p:cNvSpPr txBox="1"/>
          <p:nvPr/>
        </p:nvSpPr>
        <p:spPr>
          <a:xfrm>
            <a:off x="164797" y="1567615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사업장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2AC887-B913-484C-BE02-5ED442D9C298}"/>
              </a:ext>
            </a:extLst>
          </p:cNvPr>
          <p:cNvSpPr txBox="1"/>
          <p:nvPr/>
        </p:nvSpPr>
        <p:spPr>
          <a:xfrm>
            <a:off x="172158" y="1831195"/>
            <a:ext cx="141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터빈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7E95D7-40E0-4453-B5F9-254B453FAD84}"/>
              </a:ext>
            </a:extLst>
          </p:cNvPr>
          <p:cNvSpPr txBox="1"/>
          <p:nvPr/>
        </p:nvSpPr>
        <p:spPr>
          <a:xfrm>
            <a:off x="168278" y="211194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보건안전환경 경영방침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5BEAE8-D583-44D1-B3BB-1C72C69785C7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F2F460B-520C-4D0B-A918-D8AD55F1251C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E98E68A-9019-4F6B-89BB-78176261BC15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F22DF2B-E61B-444F-8D46-96B4E4C6EA97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AA9DB74-221E-49D8-9A88-7C0EAD3C52AC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290887B-0AB3-424A-A15E-E079B74987E0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791EDE0-7D18-4928-8EBA-58F2DF6DB4CE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CE29C1-5D9F-4787-93AC-5FE3F4C1F6DA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4914685-B4EC-4194-ADCA-E17B892D88E6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504B22-582F-4CCC-9AAC-C15877527142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E13C32E-D160-485F-B815-DAE214918E0F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3BB93B8-934A-4364-A69F-3374F5564DD5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519E14A-5F5E-4DA6-9F58-2F87102E4D8E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FD05F6-6538-45BC-9460-288CD1B59745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367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51437F4-7F10-43A3-8A6F-05B8234EEAE6}"/>
              </a:ext>
            </a:extLst>
          </p:cNvPr>
          <p:cNvGrpSpPr/>
          <p:nvPr/>
        </p:nvGrpSpPr>
        <p:grpSpPr>
          <a:xfrm>
            <a:off x="1870214" y="260851"/>
            <a:ext cx="5672362" cy="195622"/>
            <a:chOff x="1844814" y="235451"/>
            <a:chExt cx="5672362" cy="195622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EE9EAC4-2AA7-4EFE-AC93-3EADDD3B30C2}"/>
                </a:ext>
              </a:extLst>
            </p:cNvPr>
            <p:cNvCxnSpPr>
              <a:cxnSpLocks/>
            </p:cNvCxnSpPr>
            <p:nvPr/>
          </p:nvCxnSpPr>
          <p:spPr>
            <a:xfrm>
              <a:off x="1844814" y="257178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19E6A3B-63F1-4EF1-9D1A-C0FACD1BABE3}"/>
                </a:ext>
              </a:extLst>
            </p:cNvPr>
            <p:cNvCxnSpPr>
              <a:cxnSpLocks/>
            </p:cNvCxnSpPr>
            <p:nvPr/>
          </p:nvCxnSpPr>
          <p:spPr>
            <a:xfrm>
              <a:off x="3084944" y="248151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00C92B5-2B24-4463-BDF8-F82D19D75DF0}"/>
                </a:ext>
              </a:extLst>
            </p:cNvPr>
            <p:cNvCxnSpPr>
              <a:cxnSpLocks/>
            </p:cNvCxnSpPr>
            <p:nvPr/>
          </p:nvCxnSpPr>
          <p:spPr>
            <a:xfrm>
              <a:off x="4513824" y="242956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A374A79-40C5-4A0C-9EB6-53A7B03E0053}"/>
                </a:ext>
              </a:extLst>
            </p:cNvPr>
            <p:cNvCxnSpPr>
              <a:cxnSpLocks/>
            </p:cNvCxnSpPr>
            <p:nvPr/>
          </p:nvCxnSpPr>
          <p:spPr>
            <a:xfrm>
              <a:off x="6055669" y="235451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C547605-8D17-4A9B-B693-B9356C7B6951}"/>
                </a:ext>
              </a:extLst>
            </p:cNvPr>
            <p:cNvCxnSpPr>
              <a:cxnSpLocks/>
            </p:cNvCxnSpPr>
            <p:nvPr/>
          </p:nvCxnSpPr>
          <p:spPr>
            <a:xfrm>
              <a:off x="7517175" y="243988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574B54-5F78-43D9-9FFC-37E9606858A0}"/>
              </a:ext>
            </a:extLst>
          </p:cNvPr>
          <p:cNvSpPr/>
          <p:nvPr/>
        </p:nvSpPr>
        <p:spPr>
          <a:xfrm>
            <a:off x="310393" y="192947"/>
            <a:ext cx="11568418" cy="64042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/>
              <a:t>보건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C15CF-2C33-4760-B586-9DFEC3B9FA7F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22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75BDD75-63D0-4F78-85EE-898A6FCA7B0A}"/>
              </a:ext>
            </a:extLst>
          </p:cNvPr>
          <p:cNvSpPr txBox="1"/>
          <p:nvPr/>
        </p:nvSpPr>
        <p:spPr>
          <a:xfrm>
            <a:off x="2155261" y="2863778"/>
            <a:ext cx="493602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직원 정보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</a:t>
            </a:r>
            <a:endParaRPr lang="en-US" altLang="ko-KR" sz="1000" b="1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성명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직급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과장 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담당 분야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블레이드 </a:t>
            </a:r>
            <a:r>
              <a:rPr lang="en-US" altLang="ko-KR" sz="800" dirty="0">
                <a:latin typeface="+mn-ea"/>
              </a:rPr>
              <a:t>Care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근무 경력 </a:t>
            </a:r>
            <a:r>
              <a:rPr lang="en-US" altLang="ko-KR" sz="800" dirty="0">
                <a:latin typeface="+mn-ea"/>
              </a:rPr>
              <a:t>: 5</a:t>
            </a:r>
            <a:r>
              <a:rPr lang="ko-KR" altLang="en-US" sz="800" dirty="0">
                <a:latin typeface="+mn-ea"/>
              </a:rPr>
              <a:t>년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주요 경력 </a:t>
            </a:r>
            <a:r>
              <a:rPr lang="en-US" altLang="ko-KR" sz="800" dirty="0">
                <a:latin typeface="+mn-ea"/>
              </a:rPr>
              <a:t>: </a:t>
            </a:r>
          </a:p>
          <a:p>
            <a:r>
              <a:rPr lang="en-US" altLang="ko-KR" sz="800" dirty="0">
                <a:latin typeface="+mn-ea"/>
              </a:rPr>
              <a:t>    </a:t>
            </a:r>
          </a:p>
          <a:p>
            <a:r>
              <a:rPr lang="ko-KR" altLang="en-US" sz="800" dirty="0">
                <a:latin typeface="+mn-ea"/>
              </a:rPr>
              <a:t>    국내 </a:t>
            </a:r>
            <a:r>
              <a:rPr lang="en-US" altLang="ko-KR" sz="800" dirty="0">
                <a:latin typeface="+mn-ea"/>
              </a:rPr>
              <a:t>A</a:t>
            </a:r>
            <a:r>
              <a:rPr lang="ko-KR" altLang="en-US" sz="800" dirty="0">
                <a:latin typeface="+mn-ea"/>
              </a:rPr>
              <a:t>단지 </a:t>
            </a:r>
            <a:r>
              <a:rPr lang="en-US" altLang="ko-KR" sz="800" dirty="0">
                <a:latin typeface="+mn-ea"/>
              </a:rPr>
              <a:t>Vestas 3MW x 3</a:t>
            </a:r>
            <a:r>
              <a:rPr lang="ko-KR" altLang="en-US" sz="800" dirty="0">
                <a:latin typeface="+mn-ea"/>
              </a:rPr>
              <a:t>기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블레이드 보호테이프 시공</a:t>
            </a: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국내 </a:t>
            </a:r>
            <a:r>
              <a:rPr lang="en-US" altLang="ko-KR" sz="800" dirty="0">
                <a:latin typeface="+mn-ea"/>
              </a:rPr>
              <a:t>B</a:t>
            </a:r>
            <a:r>
              <a:rPr lang="ko-KR" altLang="en-US" sz="800" dirty="0">
                <a:latin typeface="+mn-ea"/>
              </a:rPr>
              <a:t>단지 </a:t>
            </a:r>
            <a:r>
              <a:rPr lang="en-US" altLang="ko-KR" sz="800" dirty="0">
                <a:latin typeface="+mn-ea"/>
              </a:rPr>
              <a:t>Siemens 3MW x 10</a:t>
            </a:r>
            <a:r>
              <a:rPr lang="ko-KR" altLang="en-US" sz="800" dirty="0">
                <a:latin typeface="+mn-ea"/>
              </a:rPr>
              <a:t>기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블레이드 점검</a:t>
            </a: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국내 </a:t>
            </a:r>
            <a:r>
              <a:rPr lang="en-US" altLang="ko-KR" sz="800" dirty="0">
                <a:latin typeface="+mn-ea"/>
              </a:rPr>
              <a:t>C</a:t>
            </a:r>
            <a:r>
              <a:rPr lang="ko-KR" altLang="en-US" sz="800" dirty="0">
                <a:latin typeface="+mn-ea"/>
              </a:rPr>
              <a:t>단지 </a:t>
            </a:r>
            <a:r>
              <a:rPr lang="en-US" altLang="ko-KR" sz="800" dirty="0">
                <a:latin typeface="+mn-ea"/>
              </a:rPr>
              <a:t>Doosan 5MW x 5</a:t>
            </a:r>
            <a:r>
              <a:rPr lang="ko-KR" altLang="en-US" sz="800" dirty="0">
                <a:latin typeface="+mn-ea"/>
              </a:rPr>
              <a:t>기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기어박스 오일 교체</a:t>
            </a: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국내 </a:t>
            </a:r>
            <a:r>
              <a:rPr lang="en-US" altLang="ko-KR" sz="800" dirty="0">
                <a:latin typeface="+mn-ea"/>
              </a:rPr>
              <a:t>D</a:t>
            </a:r>
            <a:r>
              <a:rPr lang="ko-KR" altLang="en-US" sz="800" dirty="0">
                <a:latin typeface="+mn-ea"/>
              </a:rPr>
              <a:t>단지 </a:t>
            </a:r>
            <a:r>
              <a:rPr lang="en-US" altLang="ko-KR" sz="800" dirty="0">
                <a:latin typeface="+mn-ea"/>
              </a:rPr>
              <a:t>Unison 2MW x 7</a:t>
            </a:r>
            <a:r>
              <a:rPr lang="ko-KR" altLang="en-US" sz="800" dirty="0">
                <a:latin typeface="+mn-ea"/>
              </a:rPr>
              <a:t>기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정밀진단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주요 자격 </a:t>
            </a:r>
            <a:r>
              <a:rPr lang="en-US" altLang="ko-KR" sz="800" dirty="0">
                <a:latin typeface="+mn-ea"/>
              </a:rPr>
              <a:t>: 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 Vestas Blade Repair Cert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S</a:t>
            </a:r>
            <a:r>
              <a:rPr lang="ko-KR" altLang="en-US" sz="800" dirty="0">
                <a:latin typeface="+mn-ea"/>
              </a:rPr>
              <a:t>등급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 Siemens Blade Repair Cert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S</a:t>
            </a:r>
            <a:r>
              <a:rPr lang="ko-KR" altLang="en-US" sz="800" dirty="0">
                <a:latin typeface="+mn-ea"/>
              </a:rPr>
              <a:t>등급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안전교육 이수여부 </a:t>
            </a:r>
            <a:r>
              <a:rPr lang="en-US" altLang="ko-KR" sz="800" dirty="0">
                <a:latin typeface="+mn-ea"/>
              </a:rPr>
              <a:t>: GWO </a:t>
            </a:r>
            <a:r>
              <a:rPr lang="ko-KR" altLang="en-US" sz="800" dirty="0">
                <a:latin typeface="+mn-ea"/>
              </a:rPr>
              <a:t>교육 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안전교육 이수일자 </a:t>
            </a:r>
            <a:r>
              <a:rPr lang="en-US" altLang="ko-KR" sz="800" dirty="0">
                <a:latin typeface="+mn-ea"/>
              </a:rPr>
              <a:t>: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8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10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안전교육 갱신일자</a:t>
            </a:r>
            <a:r>
              <a:rPr lang="en-US" altLang="ko-KR" sz="800" dirty="0">
                <a:latin typeface="+mn-ea"/>
              </a:rPr>
              <a:t> : 2023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8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10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개인보호장비 지급여부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지급완료</a:t>
            </a:r>
            <a:endParaRPr lang="en-US" altLang="ko-KR" sz="800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30314" y="1447550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graphicFrame>
        <p:nvGraphicFramePr>
          <p:cNvPr id="28" name="표 3">
            <a:extLst>
              <a:ext uri="{FF2B5EF4-FFF2-40B4-BE49-F238E27FC236}">
                <a16:creationId xmlns:a16="http://schemas.microsoft.com/office/drawing/2014/main" id="{C4DD5C80-B669-4843-A929-CDFC26398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02739"/>
              </p:ext>
            </p:extLst>
          </p:nvPr>
        </p:nvGraphicFramePr>
        <p:xfrm>
          <a:off x="2182087" y="1032719"/>
          <a:ext cx="9670498" cy="177108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89097">
                  <a:extLst>
                    <a:ext uri="{9D8B030D-6E8A-4147-A177-3AD203B41FA5}">
                      <a16:colId xmlns:a16="http://schemas.microsoft.com/office/drawing/2014/main" val="1914384304"/>
                    </a:ext>
                  </a:extLst>
                </a:gridCol>
                <a:gridCol w="389097">
                  <a:extLst>
                    <a:ext uri="{9D8B030D-6E8A-4147-A177-3AD203B41FA5}">
                      <a16:colId xmlns:a16="http://schemas.microsoft.com/office/drawing/2014/main" val="2182750025"/>
                    </a:ext>
                  </a:extLst>
                </a:gridCol>
                <a:gridCol w="467279">
                  <a:extLst>
                    <a:ext uri="{9D8B030D-6E8A-4147-A177-3AD203B41FA5}">
                      <a16:colId xmlns:a16="http://schemas.microsoft.com/office/drawing/2014/main" val="110999051"/>
                    </a:ext>
                  </a:extLst>
                </a:gridCol>
                <a:gridCol w="676590">
                  <a:extLst>
                    <a:ext uri="{9D8B030D-6E8A-4147-A177-3AD203B41FA5}">
                      <a16:colId xmlns:a16="http://schemas.microsoft.com/office/drawing/2014/main" val="2764849831"/>
                    </a:ext>
                  </a:extLst>
                </a:gridCol>
                <a:gridCol w="674200">
                  <a:extLst>
                    <a:ext uri="{9D8B030D-6E8A-4147-A177-3AD203B41FA5}">
                      <a16:colId xmlns:a16="http://schemas.microsoft.com/office/drawing/2014/main" val="4022557085"/>
                    </a:ext>
                  </a:extLst>
                </a:gridCol>
                <a:gridCol w="1280223">
                  <a:extLst>
                    <a:ext uri="{9D8B030D-6E8A-4147-A177-3AD203B41FA5}">
                      <a16:colId xmlns:a16="http://schemas.microsoft.com/office/drawing/2014/main" val="2295475076"/>
                    </a:ext>
                  </a:extLst>
                </a:gridCol>
                <a:gridCol w="1355975">
                  <a:extLst>
                    <a:ext uri="{9D8B030D-6E8A-4147-A177-3AD203B41FA5}">
                      <a16:colId xmlns:a16="http://schemas.microsoft.com/office/drawing/2014/main" val="1175059037"/>
                    </a:ext>
                  </a:extLst>
                </a:gridCol>
                <a:gridCol w="949158">
                  <a:extLst>
                    <a:ext uri="{9D8B030D-6E8A-4147-A177-3AD203B41FA5}">
                      <a16:colId xmlns:a16="http://schemas.microsoft.com/office/drawing/2014/main" val="1301130925"/>
                    </a:ext>
                  </a:extLst>
                </a:gridCol>
                <a:gridCol w="1065520">
                  <a:extLst>
                    <a:ext uri="{9D8B030D-6E8A-4147-A177-3AD203B41FA5}">
                      <a16:colId xmlns:a16="http://schemas.microsoft.com/office/drawing/2014/main" val="935920389"/>
                    </a:ext>
                  </a:extLst>
                </a:gridCol>
                <a:gridCol w="1153415">
                  <a:extLst>
                    <a:ext uri="{9D8B030D-6E8A-4147-A177-3AD203B41FA5}">
                      <a16:colId xmlns:a16="http://schemas.microsoft.com/office/drawing/2014/main" val="3156368440"/>
                    </a:ext>
                  </a:extLst>
                </a:gridCol>
                <a:gridCol w="1269944">
                  <a:extLst>
                    <a:ext uri="{9D8B030D-6E8A-4147-A177-3AD203B41FA5}">
                      <a16:colId xmlns:a16="http://schemas.microsoft.com/office/drawing/2014/main" val="502608213"/>
                    </a:ext>
                  </a:extLst>
                </a:gridCol>
              </a:tblGrid>
              <a:tr h="342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담당 분야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근무 경력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년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주요경력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주요자격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안전 교육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이수여부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안전 교육 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이수일자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안전 교육 갱신일자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개인보호장비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지급여부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888565"/>
                  </a:ext>
                </a:extLst>
              </a:tr>
              <a:tr h="309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블레이드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Care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동복풍력발전단지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Vestas 3MW 〮〮〮〮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Vestas Blade Repair Cert S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GWO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교육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지급완료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53571"/>
                  </a:ext>
                </a:extLst>
              </a:tr>
              <a:tr h="309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</a:t>
                      </a:r>
                      <a:r>
                        <a:rPr lang="en-US" altLang="ko-KR" sz="800" dirty="0"/>
                        <a:t>OO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블레이드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Care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행원풍력발전단지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Vestas 3MW 〮〮〮〮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Vestas Blade Repair Cert A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GWO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교육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2019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일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갱신 알림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지급완료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816422"/>
                  </a:ext>
                </a:extLst>
              </a:tr>
              <a:tr h="309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김녕풍력발전단지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두산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3MW 〮〮〮〮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GWO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교육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지급완료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3148"/>
                  </a:ext>
                </a:extLst>
              </a:tr>
              <a:tr h="422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문</a:t>
                      </a:r>
                      <a:r>
                        <a:rPr lang="en-US" altLang="ko-KR" sz="800" dirty="0"/>
                        <a:t>OO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유지보수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태기산풍력발전단지</a:t>
                      </a:r>
                      <a:r>
                        <a:rPr lang="ko-KR" altLang="en-US" sz="800" dirty="0"/>
                        <a:t> 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한진 </a:t>
                      </a:r>
                      <a:r>
                        <a:rPr lang="en-US" altLang="ko-KR" sz="800" dirty="0"/>
                        <a:t>1.5MW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〮〮〮〮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이수필요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미지급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96214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2317906-7872-4F92-A106-6282A5493EFC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E6B5AC-8CA8-4026-9119-8EE8427BFD72}"/>
              </a:ext>
            </a:extLst>
          </p:cNvPr>
          <p:cNvSpPr txBox="1"/>
          <p:nvPr/>
        </p:nvSpPr>
        <p:spPr>
          <a:xfrm>
            <a:off x="161568" y="1525958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직원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1B34FC-D332-4898-9350-AC811FBE50DE}"/>
              </a:ext>
            </a:extLst>
          </p:cNvPr>
          <p:cNvSpPr txBox="1"/>
          <p:nvPr/>
        </p:nvSpPr>
        <p:spPr>
          <a:xfrm>
            <a:off x="279840" y="1765893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직원 정보 입력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수정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F3024D-CCB0-43DF-97AB-7AFC5625DAE3}"/>
              </a:ext>
            </a:extLst>
          </p:cNvPr>
          <p:cNvSpPr txBox="1"/>
          <p:nvPr/>
        </p:nvSpPr>
        <p:spPr>
          <a:xfrm>
            <a:off x="272846" y="2022282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직원 정보 상세보기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C3557A-6A9A-428B-948D-0BDB3784F2EF}"/>
              </a:ext>
            </a:extLst>
          </p:cNvPr>
          <p:cNvSpPr txBox="1"/>
          <p:nvPr/>
        </p:nvSpPr>
        <p:spPr>
          <a:xfrm>
            <a:off x="2067271" y="710012"/>
            <a:ext cx="1633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직원 정보 리스트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995522E-13DA-4CBC-99B1-6DF6C5D0A76C}"/>
              </a:ext>
            </a:extLst>
          </p:cNvPr>
          <p:cNvSpPr/>
          <p:nvPr/>
        </p:nvSpPr>
        <p:spPr>
          <a:xfrm>
            <a:off x="11109300" y="2923603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B52BE7C-EC3E-4298-8EDF-0AF6053A1BB6}"/>
              </a:ext>
            </a:extLst>
          </p:cNvPr>
          <p:cNvSpPr/>
          <p:nvPr/>
        </p:nvSpPr>
        <p:spPr>
          <a:xfrm>
            <a:off x="9463138" y="2922488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입력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6B90308-0E29-4CEE-B5C5-E335246B6B2A}"/>
              </a:ext>
            </a:extLst>
          </p:cNvPr>
          <p:cNvSpPr/>
          <p:nvPr/>
        </p:nvSpPr>
        <p:spPr>
          <a:xfrm>
            <a:off x="10283755" y="2928268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F3E0C2-3A97-46B2-9A4B-71628D478319}"/>
              </a:ext>
            </a:extLst>
          </p:cNvPr>
          <p:cNvSpPr txBox="1"/>
          <p:nvPr/>
        </p:nvSpPr>
        <p:spPr>
          <a:xfrm>
            <a:off x="205402" y="226221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직원 건강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40339F7-A547-4449-A695-B5332AF1CE3C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BFB7317-815C-4C25-9BA0-7FF1CDCEB4B8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DC71817-60D2-4F82-8267-14E064255C4D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5EBE8DE-1CD7-49C4-8C08-39D811F4EBD8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646B5B9-1AEA-465E-B170-2BFE5D45913F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743A596-E5E7-419B-AB1C-4081860F0D09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BACA268-75F4-4573-9C1C-4E908C4B21C7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1CF558-ED3E-4DA2-A9C2-81E5AA0D2CCD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DE0FE2-00D1-4C00-A0E8-010040938A17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06F1A8-864D-4059-8BBE-1239E7540B89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55E662B-1796-4984-9DD0-C5E5E4B2A831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4E38BC-0021-4EB7-9200-44002B4F794E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5C3C4F-A6E9-4C80-81EA-37245552C6BF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784522-EFEB-4718-A06F-1DD80746D741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433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3F51C8-6341-42B7-A6A3-FAE9D00ABD6D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06F7F8-79E9-4F84-94E9-033621FDAB3C}"/>
              </a:ext>
            </a:extLst>
          </p:cNvPr>
          <p:cNvSpPr txBox="1"/>
          <p:nvPr/>
        </p:nvSpPr>
        <p:spPr>
          <a:xfrm>
            <a:off x="161568" y="1525958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직원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B82F5C-B38B-4217-8A57-8F9644A96A5D}"/>
              </a:ext>
            </a:extLst>
          </p:cNvPr>
          <p:cNvSpPr txBox="1"/>
          <p:nvPr/>
        </p:nvSpPr>
        <p:spPr>
          <a:xfrm>
            <a:off x="279840" y="1765893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직원 정보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697309-4631-4B69-9D73-F88FEAE5CE5C}"/>
              </a:ext>
            </a:extLst>
          </p:cNvPr>
          <p:cNvSpPr txBox="1"/>
          <p:nvPr/>
        </p:nvSpPr>
        <p:spPr>
          <a:xfrm>
            <a:off x="272846" y="2022282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직원 정보 상세보기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DE140B-01AF-4E9C-BFA6-DD6F82829776}"/>
              </a:ext>
            </a:extLst>
          </p:cNvPr>
          <p:cNvSpPr txBox="1"/>
          <p:nvPr/>
        </p:nvSpPr>
        <p:spPr>
          <a:xfrm>
            <a:off x="2079246" y="718572"/>
            <a:ext cx="493602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직원 정보 상세보기</a:t>
            </a:r>
            <a:endParaRPr lang="en-US" altLang="ko-KR" sz="1000" b="1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성명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직급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과장 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담당 분야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블레이드 </a:t>
            </a:r>
            <a:r>
              <a:rPr lang="en-US" altLang="ko-KR" sz="800" dirty="0">
                <a:latin typeface="+mn-ea"/>
              </a:rPr>
              <a:t>Care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근무 경력 </a:t>
            </a:r>
            <a:r>
              <a:rPr lang="en-US" altLang="ko-KR" sz="800" dirty="0">
                <a:latin typeface="+mn-ea"/>
              </a:rPr>
              <a:t>: 5</a:t>
            </a:r>
            <a:r>
              <a:rPr lang="ko-KR" altLang="en-US" sz="800" dirty="0">
                <a:latin typeface="+mn-ea"/>
              </a:rPr>
              <a:t>년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주요 경력 </a:t>
            </a:r>
            <a:r>
              <a:rPr lang="en-US" altLang="ko-KR" sz="800" dirty="0">
                <a:latin typeface="+mn-ea"/>
              </a:rPr>
              <a:t>: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</a:t>
            </a:r>
            <a:r>
              <a:rPr lang="ko-KR" altLang="en-US" sz="800" dirty="0">
                <a:latin typeface="+mn-ea"/>
              </a:rPr>
              <a:t>국내 </a:t>
            </a:r>
            <a:r>
              <a:rPr lang="en-US" altLang="ko-KR" sz="800" dirty="0">
                <a:latin typeface="+mn-ea"/>
              </a:rPr>
              <a:t>A</a:t>
            </a:r>
            <a:r>
              <a:rPr lang="ko-KR" altLang="en-US" sz="800" dirty="0">
                <a:latin typeface="+mn-ea"/>
              </a:rPr>
              <a:t>단지 </a:t>
            </a:r>
            <a:r>
              <a:rPr lang="en-US" altLang="ko-KR" sz="800" dirty="0">
                <a:latin typeface="+mn-ea"/>
              </a:rPr>
              <a:t>Vestas 3MW x 3</a:t>
            </a:r>
            <a:r>
              <a:rPr lang="ko-KR" altLang="en-US" sz="800" dirty="0">
                <a:latin typeface="+mn-ea"/>
              </a:rPr>
              <a:t>기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블레이드 보호테이프 시공</a:t>
            </a: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국내 </a:t>
            </a:r>
            <a:r>
              <a:rPr lang="en-US" altLang="ko-KR" sz="800" dirty="0">
                <a:latin typeface="+mn-ea"/>
              </a:rPr>
              <a:t>B</a:t>
            </a:r>
            <a:r>
              <a:rPr lang="ko-KR" altLang="en-US" sz="800" dirty="0">
                <a:latin typeface="+mn-ea"/>
              </a:rPr>
              <a:t>단지 </a:t>
            </a:r>
            <a:r>
              <a:rPr lang="en-US" altLang="ko-KR" sz="800" dirty="0">
                <a:latin typeface="+mn-ea"/>
              </a:rPr>
              <a:t>Siemens 3MW x 10</a:t>
            </a:r>
            <a:r>
              <a:rPr lang="ko-KR" altLang="en-US" sz="800" dirty="0">
                <a:latin typeface="+mn-ea"/>
              </a:rPr>
              <a:t>기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블레이드 점검</a:t>
            </a: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국내 </a:t>
            </a:r>
            <a:r>
              <a:rPr lang="en-US" altLang="ko-KR" sz="800" dirty="0">
                <a:latin typeface="+mn-ea"/>
              </a:rPr>
              <a:t>C</a:t>
            </a:r>
            <a:r>
              <a:rPr lang="ko-KR" altLang="en-US" sz="800" dirty="0">
                <a:latin typeface="+mn-ea"/>
              </a:rPr>
              <a:t>단지 </a:t>
            </a:r>
            <a:r>
              <a:rPr lang="en-US" altLang="ko-KR" sz="800" dirty="0">
                <a:latin typeface="+mn-ea"/>
              </a:rPr>
              <a:t>Doosan 5MW x 5</a:t>
            </a:r>
            <a:r>
              <a:rPr lang="ko-KR" altLang="en-US" sz="800" dirty="0">
                <a:latin typeface="+mn-ea"/>
              </a:rPr>
              <a:t>기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기어박스 오일 교체</a:t>
            </a: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국내 </a:t>
            </a:r>
            <a:r>
              <a:rPr lang="en-US" altLang="ko-KR" sz="800" dirty="0">
                <a:latin typeface="+mn-ea"/>
              </a:rPr>
              <a:t>D</a:t>
            </a:r>
            <a:r>
              <a:rPr lang="ko-KR" altLang="en-US" sz="800" dirty="0">
                <a:latin typeface="+mn-ea"/>
              </a:rPr>
              <a:t>단지 </a:t>
            </a:r>
            <a:r>
              <a:rPr lang="en-US" altLang="ko-KR" sz="800" dirty="0">
                <a:latin typeface="+mn-ea"/>
              </a:rPr>
              <a:t>Unison 2MW x 7</a:t>
            </a:r>
            <a:r>
              <a:rPr lang="ko-KR" altLang="en-US" sz="800" dirty="0">
                <a:latin typeface="+mn-ea"/>
              </a:rPr>
              <a:t>기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정밀진단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주요 자격 </a:t>
            </a:r>
            <a:r>
              <a:rPr lang="en-US" altLang="ko-KR" sz="800" dirty="0">
                <a:latin typeface="+mn-ea"/>
              </a:rPr>
              <a:t>: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 Vestas Blade Repair Cert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S</a:t>
            </a:r>
            <a:r>
              <a:rPr lang="ko-KR" altLang="en-US" sz="800" dirty="0">
                <a:latin typeface="+mn-ea"/>
              </a:rPr>
              <a:t>등급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 Siemens Blade Repair Cert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S</a:t>
            </a:r>
            <a:r>
              <a:rPr lang="ko-KR" altLang="en-US" sz="800" dirty="0">
                <a:latin typeface="+mn-ea"/>
              </a:rPr>
              <a:t>등급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안전교육 이수여부 </a:t>
            </a:r>
            <a:r>
              <a:rPr lang="en-US" altLang="ko-KR" sz="800" dirty="0">
                <a:latin typeface="+mn-ea"/>
              </a:rPr>
              <a:t>: GWO </a:t>
            </a:r>
            <a:r>
              <a:rPr lang="ko-KR" altLang="en-US" sz="800" dirty="0">
                <a:latin typeface="+mn-ea"/>
              </a:rPr>
              <a:t>교육 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안전교육 이수일자 </a:t>
            </a:r>
            <a:r>
              <a:rPr lang="en-US" altLang="ko-KR" sz="800" dirty="0">
                <a:latin typeface="+mn-ea"/>
              </a:rPr>
              <a:t>: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8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10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안전교육 갱신일자</a:t>
            </a:r>
            <a:r>
              <a:rPr lang="en-US" altLang="ko-KR" sz="800" dirty="0">
                <a:latin typeface="+mn-ea"/>
              </a:rPr>
              <a:t> : 2023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8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10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개인보호장비 지급여부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지급완료</a:t>
            </a:r>
            <a:endParaRPr lang="en-US" altLang="ko-KR" sz="80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91D9B4-3B15-4FE0-975F-94CA3B3D833F}"/>
              </a:ext>
            </a:extLst>
          </p:cNvPr>
          <p:cNvSpPr txBox="1"/>
          <p:nvPr/>
        </p:nvSpPr>
        <p:spPr>
          <a:xfrm>
            <a:off x="205402" y="226221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직원 건강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C63CA5-04FC-4131-A51D-80EA208ACFEF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B732183-1DE5-473F-AA5D-D9D13D5654BC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C083ADB-BBE8-4074-915F-F34EE6E4BCA0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3B1C893-7E2B-49FA-8891-19FF8E55636B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06A4AD5-3A1D-4635-9BF0-1E53C2C58938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5248775-4A99-40AC-BFB6-5801DA5F6437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729EEEF-D341-4ED4-BACD-8933C4CEEEDB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04FE52-5F9B-4A96-8C1E-401EF601F6B8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19674B-4790-4609-A146-F262AF361842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E975AE-D3A6-4B3B-9F5B-41692F15CE43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57EDA4C-8331-40C3-804B-E0A16857A30D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C6508C7-1663-406E-B1A8-7C6141AC5377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27CA6A-2E9B-4080-BC1E-B8D1AE1F3D96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graphicFrame>
        <p:nvGraphicFramePr>
          <p:cNvPr id="66" name="표 5">
            <a:extLst>
              <a:ext uri="{FF2B5EF4-FFF2-40B4-BE49-F238E27FC236}">
                <a16:creationId xmlns:a16="http://schemas.microsoft.com/office/drawing/2014/main" id="{C3A7466D-7FEB-4E26-B9B2-30EA62724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26893"/>
              </p:ext>
            </p:extLst>
          </p:nvPr>
        </p:nvGraphicFramePr>
        <p:xfrm>
          <a:off x="8499566" y="1108135"/>
          <a:ext cx="3223491" cy="1048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97">
                  <a:extLst>
                    <a:ext uri="{9D8B030D-6E8A-4147-A177-3AD203B41FA5}">
                      <a16:colId xmlns:a16="http://schemas.microsoft.com/office/drawing/2014/main" val="93985826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1895668372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2175613886"/>
                    </a:ext>
                  </a:extLst>
                </a:gridCol>
              </a:tblGrid>
              <a:tr h="24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검토자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최종승인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0596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64676"/>
                  </a:ext>
                </a:extLst>
              </a:tr>
            </a:tbl>
          </a:graphicData>
        </a:graphic>
      </p:graphicFrame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502D12F-1CDE-482D-AF15-3DF3A2E2F6CD}"/>
              </a:ext>
            </a:extLst>
          </p:cNvPr>
          <p:cNvSpPr/>
          <p:nvPr/>
        </p:nvSpPr>
        <p:spPr>
          <a:xfrm>
            <a:off x="10978988" y="70185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인쇄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BAEE6A7-29A6-495D-ABD7-801C432A3FAD}"/>
              </a:ext>
            </a:extLst>
          </p:cNvPr>
          <p:cNvSpPr/>
          <p:nvPr/>
        </p:nvSpPr>
        <p:spPr>
          <a:xfrm>
            <a:off x="9332826" y="70073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016F5004-FFF5-4C86-8EFB-27424F29BAEC}"/>
              </a:ext>
            </a:extLst>
          </p:cNvPr>
          <p:cNvSpPr/>
          <p:nvPr/>
        </p:nvSpPr>
        <p:spPr>
          <a:xfrm>
            <a:off x="10153443" y="70651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2C156-8575-4D26-A81B-B1988732CB36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47FC8A-76F8-4C7A-ADBA-8EBA146A6A0C}"/>
              </a:ext>
            </a:extLst>
          </p:cNvPr>
          <p:cNvSpPr txBox="1"/>
          <p:nvPr/>
        </p:nvSpPr>
        <p:spPr>
          <a:xfrm>
            <a:off x="10729058" y="1512392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1FBDA6-DF3F-4F3B-8ABE-D4297C58B23D}"/>
              </a:ext>
            </a:extLst>
          </p:cNvPr>
          <p:cNvSpPr txBox="1"/>
          <p:nvPr/>
        </p:nvSpPr>
        <p:spPr>
          <a:xfrm>
            <a:off x="9653096" y="1504198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A18D3-6C4D-4135-8DB6-3EC22E567CE5}"/>
              </a:ext>
            </a:extLst>
          </p:cNvPr>
          <p:cNvSpPr txBox="1"/>
          <p:nvPr/>
        </p:nvSpPr>
        <p:spPr>
          <a:xfrm>
            <a:off x="8436885" y="2256141"/>
            <a:ext cx="361407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28B702-828F-4748-B5D2-D15F80A35399}"/>
              </a:ext>
            </a:extLst>
          </p:cNvPr>
          <p:cNvSpPr txBox="1"/>
          <p:nvPr/>
        </p:nvSpPr>
        <p:spPr>
          <a:xfrm>
            <a:off x="8577134" y="1525958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442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75BDD75-63D0-4F78-85EE-898A6FCA7B0A}"/>
              </a:ext>
            </a:extLst>
          </p:cNvPr>
          <p:cNvSpPr txBox="1"/>
          <p:nvPr/>
        </p:nvSpPr>
        <p:spPr>
          <a:xfrm>
            <a:off x="2182087" y="2804158"/>
            <a:ext cx="493602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직원 건강 정보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</a:t>
            </a:r>
            <a:endParaRPr lang="en-US" altLang="ko-KR" sz="1000" b="1" dirty="0">
              <a:latin typeface="+mn-ea"/>
            </a:endParaRPr>
          </a:p>
          <a:p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3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성명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직급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과장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키 </a:t>
            </a:r>
            <a:r>
              <a:rPr lang="en-US" altLang="ko-KR" sz="800" dirty="0">
                <a:latin typeface="+mn-ea"/>
              </a:rPr>
              <a:t>: 173 cm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체중 </a:t>
            </a:r>
            <a:r>
              <a:rPr lang="en-US" altLang="ko-KR" sz="800" dirty="0">
                <a:latin typeface="+mn-ea"/>
              </a:rPr>
              <a:t>: 75 kg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시력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좌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우</a:t>
            </a:r>
            <a:r>
              <a:rPr lang="en-US" altLang="ko-KR" sz="800" dirty="0">
                <a:latin typeface="+mn-ea"/>
              </a:rPr>
              <a:t>) : 1.5 / 1.0 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혈압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수축기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이완기</a:t>
            </a:r>
            <a:r>
              <a:rPr lang="en-US" altLang="ko-KR" sz="800" dirty="0">
                <a:latin typeface="+mn-ea"/>
              </a:rPr>
              <a:t>) : 90 / 130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주요 병력 </a:t>
            </a:r>
            <a:r>
              <a:rPr lang="en-US" altLang="ko-KR" sz="800" dirty="0">
                <a:latin typeface="+mn-ea"/>
              </a:rPr>
              <a:t>:  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 </a:t>
            </a:r>
            <a:r>
              <a:rPr lang="ko-KR" altLang="en-US" sz="800" dirty="0">
                <a:latin typeface="+mn-ea"/>
              </a:rPr>
              <a:t>허리디스크 </a:t>
            </a:r>
            <a:r>
              <a:rPr lang="en-US" altLang="ko-KR" sz="800" dirty="0">
                <a:latin typeface="+mn-ea"/>
              </a:rPr>
              <a:t>(2019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05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01</a:t>
            </a:r>
            <a:r>
              <a:rPr lang="ko-KR" altLang="en-US" sz="800" dirty="0">
                <a:latin typeface="+mn-ea"/>
              </a:rPr>
              <a:t>일 </a:t>
            </a:r>
            <a:r>
              <a:rPr lang="en-US" altLang="ko-KR" sz="800" dirty="0">
                <a:latin typeface="+mn-ea"/>
              </a:rPr>
              <a:t>~ 2019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10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15</a:t>
            </a:r>
            <a:r>
              <a:rPr lang="ko-KR" altLang="en-US" sz="800" dirty="0">
                <a:latin typeface="+mn-ea"/>
              </a:rPr>
              <a:t>일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완치</a:t>
            </a:r>
            <a:r>
              <a:rPr lang="en-US" altLang="ko-KR" sz="800" dirty="0">
                <a:latin typeface="+mn-ea"/>
              </a:rPr>
              <a:t>))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건강검진표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파일 업로드</a:t>
            </a:r>
            <a:endParaRPr lang="en-US" altLang="ko-KR" sz="800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7612B99-2A21-4C8D-8B66-DAD11CECAF16}"/>
              </a:ext>
            </a:extLst>
          </p:cNvPr>
          <p:cNvSpPr/>
          <p:nvPr/>
        </p:nvSpPr>
        <p:spPr>
          <a:xfrm>
            <a:off x="9425635" y="274767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입력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593E73A-D168-46D9-BD3C-5D40AB4EAB4B}"/>
              </a:ext>
            </a:extLst>
          </p:cNvPr>
          <p:cNvSpPr/>
          <p:nvPr/>
        </p:nvSpPr>
        <p:spPr>
          <a:xfrm>
            <a:off x="10230477" y="274767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1F870EE-D2E1-40AB-A292-63C2DB665F20}"/>
              </a:ext>
            </a:extLst>
          </p:cNvPr>
          <p:cNvSpPr/>
          <p:nvPr/>
        </p:nvSpPr>
        <p:spPr>
          <a:xfrm>
            <a:off x="11051094" y="275345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18" name="표 3">
            <a:extLst>
              <a:ext uri="{FF2B5EF4-FFF2-40B4-BE49-F238E27FC236}">
                <a16:creationId xmlns:a16="http://schemas.microsoft.com/office/drawing/2014/main" id="{267AD48D-F125-4380-AEC9-D68CD484A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00267"/>
              </p:ext>
            </p:extLst>
          </p:nvPr>
        </p:nvGraphicFramePr>
        <p:xfrm>
          <a:off x="2171550" y="1009709"/>
          <a:ext cx="9623611" cy="163233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22303">
                  <a:extLst>
                    <a:ext uri="{9D8B030D-6E8A-4147-A177-3AD203B41FA5}">
                      <a16:colId xmlns:a16="http://schemas.microsoft.com/office/drawing/2014/main" val="300655147"/>
                    </a:ext>
                  </a:extLst>
                </a:gridCol>
                <a:gridCol w="622303">
                  <a:extLst>
                    <a:ext uri="{9D8B030D-6E8A-4147-A177-3AD203B41FA5}">
                      <a16:colId xmlns:a16="http://schemas.microsoft.com/office/drawing/2014/main" val="2182750025"/>
                    </a:ext>
                  </a:extLst>
                </a:gridCol>
                <a:gridCol w="622303">
                  <a:extLst>
                    <a:ext uri="{9D8B030D-6E8A-4147-A177-3AD203B41FA5}">
                      <a16:colId xmlns:a16="http://schemas.microsoft.com/office/drawing/2014/main" val="3654152871"/>
                    </a:ext>
                  </a:extLst>
                </a:gridCol>
                <a:gridCol w="592042">
                  <a:extLst>
                    <a:ext uri="{9D8B030D-6E8A-4147-A177-3AD203B41FA5}">
                      <a16:colId xmlns:a16="http://schemas.microsoft.com/office/drawing/2014/main" val="110999051"/>
                    </a:ext>
                  </a:extLst>
                </a:gridCol>
                <a:gridCol w="904694">
                  <a:extLst>
                    <a:ext uri="{9D8B030D-6E8A-4147-A177-3AD203B41FA5}">
                      <a16:colId xmlns:a16="http://schemas.microsoft.com/office/drawing/2014/main" val="2764849831"/>
                    </a:ext>
                  </a:extLst>
                </a:gridCol>
                <a:gridCol w="917999">
                  <a:extLst>
                    <a:ext uri="{9D8B030D-6E8A-4147-A177-3AD203B41FA5}">
                      <a16:colId xmlns:a16="http://schemas.microsoft.com/office/drawing/2014/main" val="4022557085"/>
                    </a:ext>
                  </a:extLst>
                </a:gridCol>
                <a:gridCol w="1420457">
                  <a:extLst>
                    <a:ext uri="{9D8B030D-6E8A-4147-A177-3AD203B41FA5}">
                      <a16:colId xmlns:a16="http://schemas.microsoft.com/office/drawing/2014/main" val="2295475076"/>
                    </a:ext>
                  </a:extLst>
                </a:gridCol>
                <a:gridCol w="1377277">
                  <a:extLst>
                    <a:ext uri="{9D8B030D-6E8A-4147-A177-3AD203B41FA5}">
                      <a16:colId xmlns:a16="http://schemas.microsoft.com/office/drawing/2014/main" val="1175059037"/>
                    </a:ext>
                  </a:extLst>
                </a:gridCol>
                <a:gridCol w="1377277">
                  <a:extLst>
                    <a:ext uri="{9D8B030D-6E8A-4147-A177-3AD203B41FA5}">
                      <a16:colId xmlns:a16="http://schemas.microsoft.com/office/drawing/2014/main" val="1845288273"/>
                    </a:ext>
                  </a:extLst>
                </a:gridCol>
                <a:gridCol w="1166956">
                  <a:extLst>
                    <a:ext uri="{9D8B030D-6E8A-4147-A177-3AD203B41FA5}">
                      <a16:colId xmlns:a16="http://schemas.microsoft.com/office/drawing/2014/main" val="674863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키</a:t>
                      </a:r>
                      <a:r>
                        <a:rPr lang="en-US" altLang="ko-KR" sz="800" dirty="0"/>
                        <a:t>(cm)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체중</a:t>
                      </a:r>
                      <a:r>
                        <a:rPr lang="en-US" altLang="ko-KR" sz="800" dirty="0"/>
                        <a:t>(kg)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시력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좌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우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혈압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수축기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이완기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주요 병력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건강검진표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제출일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건강검진표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(1</a:t>
                      </a:r>
                      <a:r>
                        <a:rPr lang="ko-KR" altLang="en-US" sz="800" dirty="0"/>
                        <a:t>년 단위 갱신 알림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888565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0.2 / 0.8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135 / 95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en-US" altLang="ko-KR" sz="800" u="sng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  <a:effectLst/>
                        </a:rPr>
                        <a:t>갱신필요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53571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1.0 / 1.0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125 / 80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816422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173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1.5 / 1.0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140 / 90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허리디스크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치료 중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다운로드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3148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1.5 / 1.5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교정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130 / 80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피부염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다운로드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96214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87459A9-64DD-4495-A5ED-45B571CC9A2E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61AD5C-3803-4A02-9C39-E3DFF2F40503}"/>
              </a:ext>
            </a:extLst>
          </p:cNvPr>
          <p:cNvSpPr txBox="1"/>
          <p:nvPr/>
        </p:nvSpPr>
        <p:spPr>
          <a:xfrm>
            <a:off x="2067271" y="710012"/>
            <a:ext cx="1633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직원 건강 정보 리스트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23E0B1-1A02-4680-867E-37F562F9C722}"/>
              </a:ext>
            </a:extLst>
          </p:cNvPr>
          <p:cNvSpPr txBox="1"/>
          <p:nvPr/>
        </p:nvSpPr>
        <p:spPr>
          <a:xfrm>
            <a:off x="173266" y="177772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직원 건강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56FD22-35E0-42C9-909E-AAD8DCE929E2}"/>
              </a:ext>
            </a:extLst>
          </p:cNvPr>
          <p:cNvSpPr txBox="1"/>
          <p:nvPr/>
        </p:nvSpPr>
        <p:spPr>
          <a:xfrm>
            <a:off x="194149" y="2059546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직원 건강정보 입력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수정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ED0673-BD6E-4A05-B8E5-E919358F2B32}"/>
              </a:ext>
            </a:extLst>
          </p:cNvPr>
          <p:cNvSpPr txBox="1"/>
          <p:nvPr/>
        </p:nvSpPr>
        <p:spPr>
          <a:xfrm>
            <a:off x="194149" y="2318371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직원 건강정보 상세보기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EBEF23-8DCF-415D-91C2-BAE6A8093764}"/>
              </a:ext>
            </a:extLst>
          </p:cNvPr>
          <p:cNvSpPr txBox="1"/>
          <p:nvPr/>
        </p:nvSpPr>
        <p:spPr>
          <a:xfrm>
            <a:off x="161568" y="1525958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직원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B296188-939B-4404-B2E9-4FF9B9D5A549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2D9E179-BE20-48A5-B809-EB1F338544A0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E312897-CB9A-4ED8-A3F3-CAF2B0C45526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839AF2A-9F9E-4511-9D26-DAAD2C48E215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65613D6-9520-49B8-BD6A-DA2E5D9F7AF7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EF45CEB-42E9-4D0B-9F42-CBAE9D923E20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2B94CB8-D156-40B1-B53F-4B84694D8381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3B42D3-A13F-43A7-AA37-035F2E202396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E72C72-AD04-41FB-8F24-2CCD7D969397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AAE70C-9CAB-4145-A4FA-B77DBD63C259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77894E0-2145-4556-864B-D9F447847BD8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3ED72A7-1FAD-4466-800F-513159B4E981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E3A39C-6E15-41B6-B71F-7C58539569A1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2AC88-4656-42EE-A4D4-5F578C409277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839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75BDD75-63D0-4F78-85EE-898A6FCA7B0A}"/>
              </a:ext>
            </a:extLst>
          </p:cNvPr>
          <p:cNvSpPr txBox="1"/>
          <p:nvPr/>
        </p:nvSpPr>
        <p:spPr>
          <a:xfrm>
            <a:off x="2182087" y="681011"/>
            <a:ext cx="493602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직원 건강 정보 상세보기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3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성명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직급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과장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키 </a:t>
            </a:r>
            <a:r>
              <a:rPr lang="en-US" altLang="ko-KR" sz="800" dirty="0">
                <a:latin typeface="+mn-ea"/>
              </a:rPr>
              <a:t>: 173 cm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체중 </a:t>
            </a:r>
            <a:r>
              <a:rPr lang="en-US" altLang="ko-KR" sz="800" dirty="0">
                <a:latin typeface="+mn-ea"/>
              </a:rPr>
              <a:t>: 75 kg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시력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좌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우</a:t>
            </a:r>
            <a:r>
              <a:rPr lang="en-US" altLang="ko-KR" sz="800" dirty="0">
                <a:latin typeface="+mn-ea"/>
              </a:rPr>
              <a:t>) : 1.5 / 1.0 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혈압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수축기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이완기</a:t>
            </a:r>
            <a:r>
              <a:rPr lang="en-US" altLang="ko-KR" sz="800" dirty="0">
                <a:latin typeface="+mn-ea"/>
              </a:rPr>
              <a:t>) : 90 / 130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주요 병력 </a:t>
            </a:r>
            <a:r>
              <a:rPr lang="en-US" altLang="ko-KR" sz="800" dirty="0">
                <a:latin typeface="+mn-ea"/>
              </a:rPr>
              <a:t>:  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 </a:t>
            </a:r>
            <a:r>
              <a:rPr lang="ko-KR" altLang="en-US" sz="800" dirty="0">
                <a:latin typeface="+mn-ea"/>
              </a:rPr>
              <a:t>허리디스크 </a:t>
            </a:r>
            <a:r>
              <a:rPr lang="en-US" altLang="ko-KR" sz="800" dirty="0">
                <a:latin typeface="+mn-ea"/>
              </a:rPr>
              <a:t>(2019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05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01</a:t>
            </a:r>
            <a:r>
              <a:rPr lang="ko-KR" altLang="en-US" sz="800" dirty="0">
                <a:latin typeface="+mn-ea"/>
              </a:rPr>
              <a:t>일 </a:t>
            </a:r>
            <a:r>
              <a:rPr lang="en-US" altLang="ko-KR" sz="800" dirty="0">
                <a:latin typeface="+mn-ea"/>
              </a:rPr>
              <a:t>~ 2019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10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15</a:t>
            </a:r>
            <a:r>
              <a:rPr lang="ko-KR" altLang="en-US" sz="800" dirty="0">
                <a:latin typeface="+mn-ea"/>
              </a:rPr>
              <a:t>일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완치</a:t>
            </a:r>
            <a:r>
              <a:rPr lang="en-US" altLang="ko-KR" sz="800" dirty="0">
                <a:latin typeface="+mn-ea"/>
              </a:rPr>
              <a:t>))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건강검진표 </a:t>
            </a:r>
            <a:r>
              <a:rPr lang="en-US" altLang="ko-KR" sz="800" dirty="0">
                <a:latin typeface="+mn-ea"/>
              </a:rPr>
              <a:t>: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7459A9-64DD-4495-A5ED-45B571CC9A2E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23E0B1-1A02-4680-867E-37F562F9C722}"/>
              </a:ext>
            </a:extLst>
          </p:cNvPr>
          <p:cNvSpPr txBox="1"/>
          <p:nvPr/>
        </p:nvSpPr>
        <p:spPr>
          <a:xfrm>
            <a:off x="173266" y="177772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직원 건강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56FD22-35E0-42C9-909E-AAD8DCE929E2}"/>
              </a:ext>
            </a:extLst>
          </p:cNvPr>
          <p:cNvSpPr txBox="1"/>
          <p:nvPr/>
        </p:nvSpPr>
        <p:spPr>
          <a:xfrm>
            <a:off x="202538" y="2059546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직원 건강정보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ED0673-BD6E-4A05-B8E5-E919358F2B32}"/>
              </a:ext>
            </a:extLst>
          </p:cNvPr>
          <p:cNvSpPr txBox="1"/>
          <p:nvPr/>
        </p:nvSpPr>
        <p:spPr>
          <a:xfrm>
            <a:off x="202538" y="2318371"/>
            <a:ext cx="1739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직원 건강정보 상세보기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EBEF23-8DCF-415D-91C2-BAE6A8093764}"/>
              </a:ext>
            </a:extLst>
          </p:cNvPr>
          <p:cNvSpPr txBox="1"/>
          <p:nvPr/>
        </p:nvSpPr>
        <p:spPr>
          <a:xfrm>
            <a:off x="161568" y="1525958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직원 정보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98D982-1601-42B9-B13A-16F963828EFB}"/>
              </a:ext>
            </a:extLst>
          </p:cNvPr>
          <p:cNvSpPr/>
          <p:nvPr/>
        </p:nvSpPr>
        <p:spPr>
          <a:xfrm>
            <a:off x="2544528" y="3581071"/>
            <a:ext cx="3061982" cy="2885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8D0650-EE74-42AE-9FDE-2A02CED7A809}"/>
              </a:ext>
            </a:extLst>
          </p:cNvPr>
          <p:cNvSpPr txBox="1"/>
          <p:nvPr/>
        </p:nvSpPr>
        <p:spPr>
          <a:xfrm>
            <a:off x="2584865" y="3670594"/>
            <a:ext cx="493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건강검진표 </a:t>
            </a:r>
            <a:endParaRPr lang="en-US" altLang="ko-KR" sz="1000" b="1" dirty="0">
              <a:latin typeface="+mn-ea"/>
            </a:endParaRPr>
          </a:p>
          <a:p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07C7B7B-8ABD-486C-BED6-98AFF7BC5EF5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56E80E9-4AC6-4DB2-94C4-8A66589135BD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C510005-D90A-496E-AD54-067E869E014C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600A560-F9C9-4954-9C7F-C9DC790D54DC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7CA32B7-A939-49E6-9B52-72B8AE81748A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8D38FE5-6058-4A15-A057-0450DE94A3BB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8569E76-B5FA-4730-B364-63F6E12477A2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F33E06-5866-4EFC-AA5C-C9C2C8E0CD78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A5C17B-ECED-48B2-9811-42775BE1C32E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A3FC06-38E6-4B6F-A0B6-BB74BF45A09D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DF71A25-D81E-4CAE-898E-B9B90A2E63C3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36811A9-1C57-4BC4-BDCD-0072AF1B6ECF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3001312-A665-4548-8748-6698FA5815D0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graphicFrame>
        <p:nvGraphicFramePr>
          <p:cNvPr id="66" name="표 5">
            <a:extLst>
              <a:ext uri="{FF2B5EF4-FFF2-40B4-BE49-F238E27FC236}">
                <a16:creationId xmlns:a16="http://schemas.microsoft.com/office/drawing/2014/main" id="{9397A289-A895-4879-B6DB-C24F21A57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85773"/>
              </p:ext>
            </p:extLst>
          </p:nvPr>
        </p:nvGraphicFramePr>
        <p:xfrm>
          <a:off x="8499566" y="1108135"/>
          <a:ext cx="3223491" cy="1048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97">
                  <a:extLst>
                    <a:ext uri="{9D8B030D-6E8A-4147-A177-3AD203B41FA5}">
                      <a16:colId xmlns:a16="http://schemas.microsoft.com/office/drawing/2014/main" val="93985826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1895668372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2175613886"/>
                    </a:ext>
                  </a:extLst>
                </a:gridCol>
              </a:tblGrid>
              <a:tr h="24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검토자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최종승인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0596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64676"/>
                  </a:ext>
                </a:extLst>
              </a:tr>
            </a:tbl>
          </a:graphicData>
        </a:graphic>
      </p:graphicFrame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B370B71-F53F-46FD-946A-7556F144F31D}"/>
              </a:ext>
            </a:extLst>
          </p:cNvPr>
          <p:cNvSpPr/>
          <p:nvPr/>
        </p:nvSpPr>
        <p:spPr>
          <a:xfrm>
            <a:off x="10978988" y="70185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인쇄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F74AD01-8121-4828-81BA-F1B1461A3A53}"/>
              </a:ext>
            </a:extLst>
          </p:cNvPr>
          <p:cNvSpPr/>
          <p:nvPr/>
        </p:nvSpPr>
        <p:spPr>
          <a:xfrm>
            <a:off x="9332826" y="70073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0A57D7D1-FF48-4833-BB8B-CD47AED4FD1D}"/>
              </a:ext>
            </a:extLst>
          </p:cNvPr>
          <p:cNvSpPr/>
          <p:nvPr/>
        </p:nvSpPr>
        <p:spPr>
          <a:xfrm>
            <a:off x="10153443" y="70651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DD3EC-E615-4247-BAB8-54686D7AB177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9EF7D8-A6B8-4F8C-BD60-A2FBA07D3159}"/>
              </a:ext>
            </a:extLst>
          </p:cNvPr>
          <p:cNvSpPr txBox="1"/>
          <p:nvPr/>
        </p:nvSpPr>
        <p:spPr>
          <a:xfrm>
            <a:off x="10729058" y="1512392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AAE0B9-2AD6-476A-9B47-95EDE472EA8E}"/>
              </a:ext>
            </a:extLst>
          </p:cNvPr>
          <p:cNvSpPr txBox="1"/>
          <p:nvPr/>
        </p:nvSpPr>
        <p:spPr>
          <a:xfrm>
            <a:off x="9653096" y="1504198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0795AE-2362-4A3F-9CAE-A03B75B46A40}"/>
              </a:ext>
            </a:extLst>
          </p:cNvPr>
          <p:cNvSpPr txBox="1"/>
          <p:nvPr/>
        </p:nvSpPr>
        <p:spPr>
          <a:xfrm>
            <a:off x="8436885" y="2256141"/>
            <a:ext cx="361407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1951DE-4B53-470C-B1B4-A88C49E6BA02}"/>
              </a:ext>
            </a:extLst>
          </p:cNvPr>
          <p:cNvSpPr txBox="1"/>
          <p:nvPr/>
        </p:nvSpPr>
        <p:spPr>
          <a:xfrm>
            <a:off x="8577134" y="1525958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075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51437F4-7F10-43A3-8A6F-05B8234EEAE6}"/>
              </a:ext>
            </a:extLst>
          </p:cNvPr>
          <p:cNvGrpSpPr/>
          <p:nvPr/>
        </p:nvGrpSpPr>
        <p:grpSpPr>
          <a:xfrm>
            <a:off x="1870214" y="260851"/>
            <a:ext cx="5672362" cy="195622"/>
            <a:chOff x="1844814" y="235451"/>
            <a:chExt cx="5672362" cy="195622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EE9EAC4-2AA7-4EFE-AC93-3EADDD3B30C2}"/>
                </a:ext>
              </a:extLst>
            </p:cNvPr>
            <p:cNvCxnSpPr>
              <a:cxnSpLocks/>
            </p:cNvCxnSpPr>
            <p:nvPr/>
          </p:nvCxnSpPr>
          <p:spPr>
            <a:xfrm>
              <a:off x="1844814" y="257178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19E6A3B-63F1-4EF1-9D1A-C0FACD1BABE3}"/>
                </a:ext>
              </a:extLst>
            </p:cNvPr>
            <p:cNvCxnSpPr>
              <a:cxnSpLocks/>
            </p:cNvCxnSpPr>
            <p:nvPr/>
          </p:nvCxnSpPr>
          <p:spPr>
            <a:xfrm>
              <a:off x="3084944" y="248151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00C92B5-2B24-4463-BDF8-F82D19D75DF0}"/>
                </a:ext>
              </a:extLst>
            </p:cNvPr>
            <p:cNvCxnSpPr>
              <a:cxnSpLocks/>
            </p:cNvCxnSpPr>
            <p:nvPr/>
          </p:nvCxnSpPr>
          <p:spPr>
            <a:xfrm>
              <a:off x="4513824" y="242956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A374A79-40C5-4A0C-9EB6-53A7B03E0053}"/>
                </a:ext>
              </a:extLst>
            </p:cNvPr>
            <p:cNvCxnSpPr>
              <a:cxnSpLocks/>
            </p:cNvCxnSpPr>
            <p:nvPr/>
          </p:nvCxnSpPr>
          <p:spPr>
            <a:xfrm>
              <a:off x="6055669" y="235451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C547605-8D17-4A9B-B693-B9356C7B6951}"/>
                </a:ext>
              </a:extLst>
            </p:cNvPr>
            <p:cNvCxnSpPr>
              <a:cxnSpLocks/>
            </p:cNvCxnSpPr>
            <p:nvPr/>
          </p:nvCxnSpPr>
          <p:spPr>
            <a:xfrm>
              <a:off x="7517175" y="243988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574B54-5F78-43D9-9FFC-37E9606858A0}"/>
              </a:ext>
            </a:extLst>
          </p:cNvPr>
          <p:cNvSpPr/>
          <p:nvPr/>
        </p:nvSpPr>
        <p:spPr>
          <a:xfrm>
            <a:off x="310393" y="192947"/>
            <a:ext cx="11568418" cy="64042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/>
              <a:t>안전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753E1-7ECA-438A-9F14-D3B6EF8E6110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306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B81E6-FD8E-4A93-80D5-6BBCC6238E72}"/>
              </a:ext>
            </a:extLst>
          </p:cNvPr>
          <p:cNvSpPr txBox="1"/>
          <p:nvPr/>
        </p:nvSpPr>
        <p:spPr>
          <a:xfrm>
            <a:off x="7372378" y="2687033"/>
            <a:ext cx="16533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endParaRPr lang="ko-KR" altLang="en-US" sz="1000" b="1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A7B660-F9B6-4AA2-85D9-CF16A8E5AB26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latin typeface="+mn-ea"/>
              </a:rPr>
              <a:t>안전관리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6" name="표 3">
            <a:extLst>
              <a:ext uri="{FF2B5EF4-FFF2-40B4-BE49-F238E27FC236}">
                <a16:creationId xmlns:a16="http://schemas.microsoft.com/office/drawing/2014/main" id="{6F53700C-6B04-4DA8-BCAC-06BD855C3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837185"/>
              </p:ext>
            </p:extLst>
          </p:nvPr>
        </p:nvGraphicFramePr>
        <p:xfrm>
          <a:off x="2182087" y="972306"/>
          <a:ext cx="9623620" cy="2689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35278">
                  <a:extLst>
                    <a:ext uri="{9D8B030D-6E8A-4147-A177-3AD203B41FA5}">
                      <a16:colId xmlns:a16="http://schemas.microsoft.com/office/drawing/2014/main" val="3622861134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2182750025"/>
                    </a:ext>
                  </a:extLst>
                </a:gridCol>
                <a:gridCol w="959334">
                  <a:extLst>
                    <a:ext uri="{9D8B030D-6E8A-4147-A177-3AD203B41FA5}">
                      <a16:colId xmlns:a16="http://schemas.microsoft.com/office/drawing/2014/main" val="110999051"/>
                    </a:ext>
                  </a:extLst>
                </a:gridCol>
                <a:gridCol w="868191">
                  <a:extLst>
                    <a:ext uri="{9D8B030D-6E8A-4147-A177-3AD203B41FA5}">
                      <a16:colId xmlns:a16="http://schemas.microsoft.com/office/drawing/2014/main" val="2764849831"/>
                    </a:ext>
                  </a:extLst>
                </a:gridCol>
                <a:gridCol w="648278">
                  <a:extLst>
                    <a:ext uri="{9D8B030D-6E8A-4147-A177-3AD203B41FA5}">
                      <a16:colId xmlns:a16="http://schemas.microsoft.com/office/drawing/2014/main" val="1280264510"/>
                    </a:ext>
                  </a:extLst>
                </a:gridCol>
                <a:gridCol w="664675">
                  <a:extLst>
                    <a:ext uri="{9D8B030D-6E8A-4147-A177-3AD203B41FA5}">
                      <a16:colId xmlns:a16="http://schemas.microsoft.com/office/drawing/2014/main" val="4022557085"/>
                    </a:ext>
                  </a:extLst>
                </a:gridCol>
                <a:gridCol w="850018">
                  <a:extLst>
                    <a:ext uri="{9D8B030D-6E8A-4147-A177-3AD203B41FA5}">
                      <a16:colId xmlns:a16="http://schemas.microsoft.com/office/drawing/2014/main" val="2295475076"/>
                    </a:ext>
                  </a:extLst>
                </a:gridCol>
                <a:gridCol w="576582">
                  <a:extLst>
                    <a:ext uri="{9D8B030D-6E8A-4147-A177-3AD203B41FA5}">
                      <a16:colId xmlns:a16="http://schemas.microsoft.com/office/drawing/2014/main" val="1983569824"/>
                    </a:ext>
                  </a:extLst>
                </a:gridCol>
                <a:gridCol w="1008413">
                  <a:extLst>
                    <a:ext uri="{9D8B030D-6E8A-4147-A177-3AD203B41FA5}">
                      <a16:colId xmlns:a16="http://schemas.microsoft.com/office/drawing/2014/main" val="1175059037"/>
                    </a:ext>
                  </a:extLst>
                </a:gridCol>
                <a:gridCol w="982585">
                  <a:extLst>
                    <a:ext uri="{9D8B030D-6E8A-4147-A177-3AD203B41FA5}">
                      <a16:colId xmlns:a16="http://schemas.microsoft.com/office/drawing/2014/main" val="674863911"/>
                    </a:ext>
                  </a:extLst>
                </a:gridCol>
                <a:gridCol w="933763">
                  <a:extLst>
                    <a:ext uri="{9D8B030D-6E8A-4147-A177-3AD203B41FA5}">
                      <a16:colId xmlns:a16="http://schemas.microsoft.com/office/drawing/2014/main" val="1885568125"/>
                    </a:ext>
                  </a:extLst>
                </a:gridCol>
                <a:gridCol w="824048">
                  <a:extLst>
                    <a:ext uri="{9D8B030D-6E8A-4147-A177-3AD203B41FA5}">
                      <a16:colId xmlns:a16="http://schemas.microsoft.com/office/drawing/2014/main" val="1061964888"/>
                    </a:ext>
                  </a:extLst>
                </a:gridCol>
              </a:tblGrid>
              <a:tr h="36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공구 및 장비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규격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브랜드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모델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수량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 err="1"/>
                        <a:t>ea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분실 및 파손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교정 일자</a:t>
                      </a: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갱신 일자</a:t>
                      </a: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이미지 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업로드</a:t>
                      </a:r>
                      <a:endParaRPr lang="en-US" altLang="ko-K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888565"/>
                  </a:ext>
                </a:extLst>
              </a:tr>
              <a:tr h="2491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WD-PPE-0001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Safety Helmet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Small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Skylotec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2ea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분실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다운로드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53571"/>
                  </a:ext>
                </a:extLst>
              </a:tr>
              <a:tr h="2491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WD-PPE-0001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Harness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Medium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Skylotec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1ea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816422"/>
                  </a:ext>
                </a:extLst>
              </a:tr>
              <a:tr h="249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Hand tool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WD-HT-0001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Allen Key 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3mm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 분실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3148"/>
                  </a:ext>
                </a:extLst>
              </a:tr>
              <a:tr h="249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Hand tool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WD-HT-0001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Allen Key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4mm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미등록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962146"/>
                  </a:ext>
                </a:extLst>
              </a:tr>
              <a:tr h="249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Electrical tool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WD-ET-0001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Multimeter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87V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Fluke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295721"/>
                  </a:ext>
                </a:extLst>
              </a:tr>
              <a:tr h="249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Electrical tool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WD-ET-0002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임팩드릴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18V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DeWalt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DCD991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12938"/>
                  </a:ext>
                </a:extLst>
              </a:tr>
              <a:tr h="249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Electrical tool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WD-ET-0003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클램프미터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Fluke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T6-1000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2018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일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갱신 알림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00719"/>
                  </a:ext>
                </a:extLst>
              </a:tr>
              <a:tr h="2491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Electrical tool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WD-ET-0004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접지봉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유신기업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YS-303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미등록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8015377"/>
                  </a:ext>
                </a:extLst>
              </a:tr>
              <a:tr h="2491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Hydraulic tool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WD-HY-0001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Torque 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45TS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미등록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118960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EAB76038-91E6-419E-A1D0-C2105018ED10}"/>
              </a:ext>
            </a:extLst>
          </p:cNvPr>
          <p:cNvSpPr txBox="1"/>
          <p:nvPr/>
        </p:nvSpPr>
        <p:spPr>
          <a:xfrm>
            <a:off x="161568" y="1525958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작업공구 및 장비관리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0FB6A5-1CE2-42AF-8FD1-63E8A05386D7}"/>
              </a:ext>
            </a:extLst>
          </p:cNvPr>
          <p:cNvSpPr txBox="1"/>
          <p:nvPr/>
        </p:nvSpPr>
        <p:spPr>
          <a:xfrm>
            <a:off x="2118587" y="681011"/>
            <a:ext cx="4936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작업 공구 및 장비 리스트</a:t>
            </a:r>
            <a:r>
              <a:rPr lang="en-US" altLang="ko-KR" sz="800" dirty="0">
                <a:latin typeface="+mn-ea"/>
              </a:rPr>
              <a:t>    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0CC59C-5CA3-47A8-9D29-5FE65C56F351}"/>
              </a:ext>
            </a:extLst>
          </p:cNvPr>
          <p:cNvSpPr txBox="1"/>
          <p:nvPr/>
        </p:nvSpPr>
        <p:spPr>
          <a:xfrm>
            <a:off x="2155257" y="3751114"/>
            <a:ext cx="2314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작업 공구 및 장비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5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구분 </a:t>
            </a:r>
            <a:r>
              <a:rPr lang="en-US" altLang="ko-KR" sz="800" dirty="0">
                <a:latin typeface="+mn-ea"/>
              </a:rPr>
              <a:t>: Electrical tool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관리 번호 </a:t>
            </a:r>
            <a:r>
              <a:rPr lang="en-US" altLang="ko-KR" sz="800" dirty="0">
                <a:latin typeface="+mn-ea"/>
              </a:rPr>
              <a:t>: WD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–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ET – 0001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공구 및 장비 명 </a:t>
            </a:r>
            <a:r>
              <a:rPr lang="en-US" altLang="ko-KR" sz="800" dirty="0">
                <a:latin typeface="+mn-ea"/>
              </a:rPr>
              <a:t>: Multimeter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규격 </a:t>
            </a:r>
            <a:r>
              <a:rPr lang="en-US" altLang="ko-KR" sz="800" dirty="0">
                <a:latin typeface="+mn-ea"/>
              </a:rPr>
              <a:t>: 87V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브랜드 명 </a:t>
            </a:r>
            <a:r>
              <a:rPr lang="en-US" altLang="ko-KR" sz="800" dirty="0">
                <a:latin typeface="+mn-ea"/>
              </a:rPr>
              <a:t>: Fluke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모델 명 </a:t>
            </a:r>
            <a:r>
              <a:rPr lang="en-US" altLang="ko-KR" sz="800" dirty="0">
                <a:latin typeface="+mn-ea"/>
              </a:rPr>
              <a:t>: -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수량</a:t>
            </a:r>
            <a:r>
              <a:rPr lang="en-US" altLang="ko-KR" sz="800" dirty="0">
                <a:latin typeface="+mn-ea"/>
              </a:rPr>
              <a:t>(</a:t>
            </a:r>
            <a:r>
              <a:rPr lang="en-US" altLang="ko-KR" sz="800" dirty="0" err="1">
                <a:latin typeface="+mn-ea"/>
              </a:rPr>
              <a:t>ea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: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분실 및 파손 여부 </a:t>
            </a:r>
            <a:r>
              <a:rPr lang="en-US" altLang="ko-KR" sz="800" dirty="0">
                <a:latin typeface="+mn-ea"/>
              </a:rPr>
              <a:t>: -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교정 일자 </a:t>
            </a:r>
            <a:r>
              <a:rPr lang="en-US" altLang="ko-KR" sz="800" dirty="0">
                <a:latin typeface="+mn-ea"/>
              </a:rPr>
              <a:t>: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교정 갱신 일자 </a:t>
            </a:r>
            <a:r>
              <a:rPr lang="en-US" altLang="ko-KR" sz="800" dirty="0">
                <a:latin typeface="+mn-ea"/>
              </a:rPr>
              <a:t>: 2023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EE2988E-823C-4109-A2B5-F36D54A003A6}"/>
              </a:ext>
            </a:extLst>
          </p:cNvPr>
          <p:cNvSpPr/>
          <p:nvPr/>
        </p:nvSpPr>
        <p:spPr>
          <a:xfrm>
            <a:off x="9436179" y="3751114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입력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D989E9C-BAD2-42AF-821B-6FDFD70CF360}"/>
              </a:ext>
            </a:extLst>
          </p:cNvPr>
          <p:cNvSpPr/>
          <p:nvPr/>
        </p:nvSpPr>
        <p:spPr>
          <a:xfrm>
            <a:off x="10241021" y="3751114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312A7EA-F379-47FA-B4EC-2FA76238491A}"/>
              </a:ext>
            </a:extLst>
          </p:cNvPr>
          <p:cNvSpPr/>
          <p:nvPr/>
        </p:nvSpPr>
        <p:spPr>
          <a:xfrm>
            <a:off x="11061638" y="3756894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63D009-9A90-4A1A-86DC-36877840BF9B}"/>
              </a:ext>
            </a:extLst>
          </p:cNvPr>
          <p:cNvSpPr txBox="1"/>
          <p:nvPr/>
        </p:nvSpPr>
        <p:spPr>
          <a:xfrm>
            <a:off x="218688" y="1772179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작업공구 및 장비 입력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수정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6E261C-AAFC-4B0D-B7DD-03DD02B87799}"/>
              </a:ext>
            </a:extLst>
          </p:cNvPr>
          <p:cNvSpPr txBox="1"/>
          <p:nvPr/>
        </p:nvSpPr>
        <p:spPr>
          <a:xfrm>
            <a:off x="209326" y="1997062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작업공구 및 장비 상세보기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3AB171-9B00-4232-B219-091909ECF8D3}"/>
              </a:ext>
            </a:extLst>
          </p:cNvPr>
          <p:cNvSpPr txBox="1"/>
          <p:nvPr/>
        </p:nvSpPr>
        <p:spPr>
          <a:xfrm>
            <a:off x="4630625" y="3799492"/>
            <a:ext cx="2314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이미지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업로드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시리얼 넘버 </a:t>
            </a:r>
            <a:r>
              <a:rPr lang="en-US" altLang="ko-KR" sz="800" dirty="0">
                <a:latin typeface="+mn-ea"/>
              </a:rPr>
              <a:t>: 33330043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취득일자 </a:t>
            </a:r>
            <a:r>
              <a:rPr lang="en-US" altLang="ko-KR" sz="800" dirty="0">
                <a:latin typeface="+mn-ea"/>
              </a:rPr>
              <a:t>: 2018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2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관리 책임자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취득가격 </a:t>
            </a:r>
            <a:r>
              <a:rPr lang="en-US" altLang="ko-KR" sz="800" dirty="0">
                <a:latin typeface="+mn-ea"/>
              </a:rPr>
              <a:t>: 800,000</a:t>
            </a:r>
            <a:r>
              <a:rPr lang="ko-KR" altLang="en-US" sz="800" dirty="0">
                <a:latin typeface="+mn-ea"/>
              </a:rPr>
              <a:t>원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장비이력 </a:t>
            </a:r>
            <a:r>
              <a:rPr lang="en-US" altLang="ko-KR" sz="800" dirty="0">
                <a:latin typeface="+mn-ea"/>
              </a:rPr>
              <a:t>: 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 2018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2</a:t>
            </a:r>
            <a:r>
              <a:rPr lang="ko-KR" altLang="en-US" sz="800" dirty="0">
                <a:latin typeface="+mn-ea"/>
              </a:rPr>
              <a:t>일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취득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 2019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5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일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파손에 의한 수리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일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교정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 2023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일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교정 갱신 예정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-    </a:t>
            </a:r>
            <a:r>
              <a:rPr lang="ko-KR" altLang="en-US" sz="800" dirty="0">
                <a:latin typeface="+mn-ea"/>
              </a:rPr>
              <a:t>장비 사양서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업로드</a:t>
            </a:r>
            <a:r>
              <a:rPr lang="en-US" altLang="ko-KR" sz="800" dirty="0">
                <a:latin typeface="+mn-ea"/>
              </a:rPr>
              <a:t> </a:t>
            </a:r>
          </a:p>
          <a:p>
            <a:endParaRPr lang="en-US" altLang="ko-KR" sz="8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43F8F7-87EA-442A-AFA5-1C8073F28BC7}"/>
              </a:ext>
            </a:extLst>
          </p:cNvPr>
          <p:cNvSpPr txBox="1"/>
          <p:nvPr/>
        </p:nvSpPr>
        <p:spPr>
          <a:xfrm>
            <a:off x="202152" y="2226505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반출반납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CDA44D-7388-4B33-B481-EE9FC1B0F690}"/>
              </a:ext>
            </a:extLst>
          </p:cNvPr>
          <p:cNvSpPr txBox="1"/>
          <p:nvPr/>
        </p:nvSpPr>
        <p:spPr>
          <a:xfrm>
            <a:off x="202152" y="2445335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반출반납 상세보기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7087346-E240-430A-A137-CF77E3486624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A5663A5-6114-459E-87A8-9FF0C74CFA20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ECE9A4B-71E1-400D-BC23-80E808381A55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2B2F650-719A-4A1A-8C63-6772E0C24AEC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3C9A6BA-E101-42F6-B3A5-9B162D965E53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DACBEAC-D59D-4638-AECB-C5A994EC86AD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6A58E51-C60D-4F6C-97B9-C2F0ACB8CC98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9E888C-6A76-4896-B2C0-2D73F64D1163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85FD9CF-530A-4BD1-87B0-B61F18BC7AAA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815329-5B69-4CE8-AA5F-DBFC2A207A1E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6931A21-086C-4E72-9EC4-7FEC5C2770A4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4F0760D-7A9E-43E4-AE08-4583B000D596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77AA27-49FF-4EB2-80E4-B3349617D118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E32CC0-EF84-45C5-A372-EE867E1F85B8}"/>
              </a:ext>
            </a:extLst>
          </p:cNvPr>
          <p:cNvSpPr txBox="1"/>
          <p:nvPr/>
        </p:nvSpPr>
        <p:spPr>
          <a:xfrm>
            <a:off x="146196" y="266636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개인 보호 장비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D697B-81BA-4367-9FD2-2263528F3B26}"/>
              </a:ext>
            </a:extLst>
          </p:cNvPr>
          <p:cNvSpPr txBox="1"/>
          <p:nvPr/>
        </p:nvSpPr>
        <p:spPr>
          <a:xfrm>
            <a:off x="146196" y="291258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전 안전교육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841385-D9AE-4AD8-B27E-0EEBF8BD1D58}"/>
              </a:ext>
            </a:extLst>
          </p:cNvPr>
          <p:cNvSpPr txBox="1"/>
          <p:nvPr/>
        </p:nvSpPr>
        <p:spPr>
          <a:xfrm>
            <a:off x="146196" y="3182779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사고 조사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B5655C-8D99-45F5-BCD9-2B107CA3B7C6}"/>
              </a:ext>
            </a:extLst>
          </p:cNvPr>
          <p:cNvSpPr txBox="1"/>
          <p:nvPr/>
        </p:nvSpPr>
        <p:spPr>
          <a:xfrm>
            <a:off x="146196" y="3471856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비상 대응 계획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EE61E8-73AB-45DE-874E-C093B3F6FCCF}"/>
              </a:ext>
            </a:extLst>
          </p:cNvPr>
          <p:cNvSpPr txBox="1"/>
          <p:nvPr/>
        </p:nvSpPr>
        <p:spPr>
          <a:xfrm>
            <a:off x="146196" y="3747756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법정 의무 교육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89F248-F66D-45CE-B450-2D1A1849FEAC}"/>
              </a:ext>
            </a:extLst>
          </p:cNvPr>
          <p:cNvSpPr txBox="1"/>
          <p:nvPr/>
        </p:nvSpPr>
        <p:spPr>
          <a:xfrm>
            <a:off x="146196" y="4008980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>
                <a:latin typeface="+mn-ea"/>
              </a:rPr>
              <a:t>안전관리 조직도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60E6CD-5BB1-4E3D-854B-AB52BA367B1C}"/>
              </a:ext>
            </a:extLst>
          </p:cNvPr>
          <p:cNvSpPr txBox="1"/>
          <p:nvPr/>
        </p:nvSpPr>
        <p:spPr>
          <a:xfrm>
            <a:off x="146196" y="427408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안전점검 및 순찰관리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BE7F16-BC1A-4DA6-A3BC-8826029F5F04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5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51437F4-7F10-43A3-8A6F-05B8234EEAE6}"/>
              </a:ext>
            </a:extLst>
          </p:cNvPr>
          <p:cNvGrpSpPr/>
          <p:nvPr/>
        </p:nvGrpSpPr>
        <p:grpSpPr>
          <a:xfrm>
            <a:off x="1870214" y="260851"/>
            <a:ext cx="5672362" cy="195622"/>
            <a:chOff x="1844814" y="235451"/>
            <a:chExt cx="5672362" cy="195622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EE9EAC4-2AA7-4EFE-AC93-3EADDD3B30C2}"/>
                </a:ext>
              </a:extLst>
            </p:cNvPr>
            <p:cNvCxnSpPr>
              <a:cxnSpLocks/>
            </p:cNvCxnSpPr>
            <p:nvPr/>
          </p:nvCxnSpPr>
          <p:spPr>
            <a:xfrm>
              <a:off x="1844814" y="257178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19E6A3B-63F1-4EF1-9D1A-C0FACD1BABE3}"/>
                </a:ext>
              </a:extLst>
            </p:cNvPr>
            <p:cNvCxnSpPr>
              <a:cxnSpLocks/>
            </p:cNvCxnSpPr>
            <p:nvPr/>
          </p:nvCxnSpPr>
          <p:spPr>
            <a:xfrm>
              <a:off x="3084944" y="248151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00C92B5-2B24-4463-BDF8-F82D19D75DF0}"/>
                </a:ext>
              </a:extLst>
            </p:cNvPr>
            <p:cNvCxnSpPr>
              <a:cxnSpLocks/>
            </p:cNvCxnSpPr>
            <p:nvPr/>
          </p:nvCxnSpPr>
          <p:spPr>
            <a:xfrm>
              <a:off x="4513824" y="242956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A374A79-40C5-4A0C-9EB6-53A7B03E0053}"/>
                </a:ext>
              </a:extLst>
            </p:cNvPr>
            <p:cNvCxnSpPr>
              <a:cxnSpLocks/>
            </p:cNvCxnSpPr>
            <p:nvPr/>
          </p:nvCxnSpPr>
          <p:spPr>
            <a:xfrm>
              <a:off x="6055669" y="235451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C547605-8D17-4A9B-B693-B9356C7B6951}"/>
                </a:ext>
              </a:extLst>
            </p:cNvPr>
            <p:cNvCxnSpPr>
              <a:cxnSpLocks/>
            </p:cNvCxnSpPr>
            <p:nvPr/>
          </p:nvCxnSpPr>
          <p:spPr>
            <a:xfrm>
              <a:off x="7517175" y="243988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574B54-5F78-43D9-9FFC-37E9606858A0}"/>
              </a:ext>
            </a:extLst>
          </p:cNvPr>
          <p:cNvSpPr/>
          <p:nvPr/>
        </p:nvSpPr>
        <p:spPr>
          <a:xfrm>
            <a:off x="310393" y="192947"/>
            <a:ext cx="11568418" cy="64042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/>
              <a:t>일반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D018B-CCA6-4508-A78C-DAE31AE1A367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479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B81E6-FD8E-4A93-80D5-6BBCC6238E72}"/>
              </a:ext>
            </a:extLst>
          </p:cNvPr>
          <p:cNvSpPr txBox="1"/>
          <p:nvPr/>
        </p:nvSpPr>
        <p:spPr>
          <a:xfrm>
            <a:off x="7372378" y="2687033"/>
            <a:ext cx="16533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endParaRPr lang="ko-KR" altLang="en-US" sz="1000" b="1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A7B660-F9B6-4AA2-85D9-CF16A8E5AB26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latin typeface="+mn-ea"/>
              </a:rPr>
              <a:t>안전관리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B76038-91E6-419E-A1D0-C2105018ED10}"/>
              </a:ext>
            </a:extLst>
          </p:cNvPr>
          <p:cNvSpPr txBox="1"/>
          <p:nvPr/>
        </p:nvSpPr>
        <p:spPr>
          <a:xfrm>
            <a:off x="161568" y="1525958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작업공구 및 장비관리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0CC59C-5CA3-47A8-9D29-5FE65C56F351}"/>
              </a:ext>
            </a:extLst>
          </p:cNvPr>
          <p:cNvSpPr txBox="1"/>
          <p:nvPr/>
        </p:nvSpPr>
        <p:spPr>
          <a:xfrm>
            <a:off x="2111916" y="729930"/>
            <a:ext cx="231441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작업 공구 및 장비 상세보기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5</a:t>
            </a:r>
            <a:br>
              <a:rPr lang="en-US" altLang="ko-KR" sz="800" dirty="0">
                <a:latin typeface="+mn-ea"/>
              </a:rPr>
            </a:b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구분 </a:t>
            </a:r>
            <a:r>
              <a:rPr lang="en-US" altLang="ko-KR" sz="800" dirty="0">
                <a:latin typeface="+mn-ea"/>
              </a:rPr>
              <a:t>: Electrical tool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관리 번호 </a:t>
            </a:r>
            <a:r>
              <a:rPr lang="en-US" altLang="ko-KR" sz="800" dirty="0">
                <a:latin typeface="+mn-ea"/>
              </a:rPr>
              <a:t>: WD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–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ET – 0001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공구 및 장비 명 </a:t>
            </a:r>
            <a:r>
              <a:rPr lang="en-US" altLang="ko-KR" sz="800" dirty="0">
                <a:latin typeface="+mn-ea"/>
              </a:rPr>
              <a:t>: Multimeter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규격 </a:t>
            </a:r>
            <a:r>
              <a:rPr lang="en-US" altLang="ko-KR" sz="800" dirty="0">
                <a:latin typeface="+mn-ea"/>
              </a:rPr>
              <a:t>: 87V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브랜드 명 </a:t>
            </a:r>
            <a:r>
              <a:rPr lang="en-US" altLang="ko-KR" sz="800" dirty="0">
                <a:latin typeface="+mn-ea"/>
              </a:rPr>
              <a:t>: Fluke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모델 명 </a:t>
            </a:r>
            <a:r>
              <a:rPr lang="en-US" altLang="ko-KR" sz="800" dirty="0">
                <a:latin typeface="+mn-ea"/>
              </a:rPr>
              <a:t>: -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수량</a:t>
            </a:r>
            <a:r>
              <a:rPr lang="en-US" altLang="ko-KR" sz="800" dirty="0">
                <a:latin typeface="+mn-ea"/>
              </a:rPr>
              <a:t>(</a:t>
            </a:r>
            <a:r>
              <a:rPr lang="en-US" altLang="ko-KR" sz="800" dirty="0" err="1">
                <a:latin typeface="+mn-ea"/>
              </a:rPr>
              <a:t>ea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: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분실 및 파손 여부 </a:t>
            </a:r>
            <a:r>
              <a:rPr lang="en-US" altLang="ko-KR" sz="800" dirty="0">
                <a:latin typeface="+mn-ea"/>
              </a:rPr>
              <a:t>: -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교정 일자 </a:t>
            </a:r>
            <a:r>
              <a:rPr lang="en-US" altLang="ko-KR" sz="800" dirty="0">
                <a:latin typeface="+mn-ea"/>
              </a:rPr>
              <a:t>: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교정 갱신 일자 </a:t>
            </a:r>
            <a:r>
              <a:rPr lang="en-US" altLang="ko-KR" sz="800" dirty="0">
                <a:latin typeface="+mn-ea"/>
              </a:rPr>
              <a:t>: 2023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이미지 </a:t>
            </a:r>
            <a:r>
              <a:rPr lang="en-US" altLang="ko-KR" sz="800" dirty="0">
                <a:latin typeface="+mn-ea"/>
              </a:rPr>
              <a:t>: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FC95A-4DBC-4A2C-870B-E4DCC9EE12C7}"/>
              </a:ext>
            </a:extLst>
          </p:cNvPr>
          <p:cNvSpPr txBox="1"/>
          <p:nvPr/>
        </p:nvSpPr>
        <p:spPr>
          <a:xfrm>
            <a:off x="218688" y="1772179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작업공구 및 장비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6D3795-5D3D-4FDF-89DD-6B31D2AFE3AA}"/>
              </a:ext>
            </a:extLst>
          </p:cNvPr>
          <p:cNvSpPr txBox="1"/>
          <p:nvPr/>
        </p:nvSpPr>
        <p:spPr>
          <a:xfrm>
            <a:off x="209326" y="1997062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작업공구 및 장비 상세보기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4" t="-3" r="4791" b="2535"/>
          <a:stretch/>
        </p:blipFill>
        <p:spPr>
          <a:xfrm>
            <a:off x="2359386" y="4010998"/>
            <a:ext cx="3202515" cy="252591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7251913-B9C7-4E3D-8DA6-C7B0EF1AE581}"/>
              </a:ext>
            </a:extLst>
          </p:cNvPr>
          <p:cNvSpPr txBox="1"/>
          <p:nvPr/>
        </p:nvSpPr>
        <p:spPr>
          <a:xfrm>
            <a:off x="6006464" y="833461"/>
            <a:ext cx="22232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시리얼 넘버 </a:t>
            </a:r>
            <a:r>
              <a:rPr lang="en-US" altLang="ko-KR" sz="800" dirty="0">
                <a:latin typeface="+mn-ea"/>
              </a:rPr>
              <a:t>: 33330043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취득일자 </a:t>
            </a:r>
            <a:r>
              <a:rPr lang="en-US" altLang="ko-KR" sz="800" dirty="0">
                <a:latin typeface="+mn-ea"/>
              </a:rPr>
              <a:t>: 2018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2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관리 책임자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취득가격 </a:t>
            </a:r>
            <a:r>
              <a:rPr lang="en-US" altLang="ko-KR" sz="800" dirty="0">
                <a:latin typeface="+mn-ea"/>
              </a:rPr>
              <a:t>: 800,000</a:t>
            </a:r>
            <a:r>
              <a:rPr lang="ko-KR" altLang="en-US" sz="800" dirty="0">
                <a:latin typeface="+mn-ea"/>
              </a:rPr>
              <a:t>원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장비이력 </a:t>
            </a:r>
            <a:r>
              <a:rPr lang="en-US" altLang="ko-KR" sz="800" dirty="0">
                <a:latin typeface="+mn-ea"/>
              </a:rPr>
              <a:t>: 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 2018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2</a:t>
            </a:r>
            <a:r>
              <a:rPr lang="ko-KR" altLang="en-US" sz="800" dirty="0">
                <a:latin typeface="+mn-ea"/>
              </a:rPr>
              <a:t>일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취득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 2019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5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일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파손에 의한 수리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일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교정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 2023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일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교정 갱신 예정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장비 사양서 </a:t>
            </a:r>
            <a:r>
              <a:rPr lang="en-US" altLang="ko-KR" sz="800" dirty="0">
                <a:latin typeface="+mn-ea"/>
              </a:rPr>
              <a:t>&amp;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교정 성적서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업로드</a:t>
            </a:r>
            <a:r>
              <a:rPr lang="en-US" altLang="ko-KR" sz="800" dirty="0">
                <a:latin typeface="+mn-ea"/>
              </a:rPr>
              <a:t> </a:t>
            </a:r>
          </a:p>
          <a:p>
            <a:endParaRPr lang="ko-KR" altLang="en-US" sz="8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C2DE69-3F44-4FE9-9E61-7C188A438441}"/>
              </a:ext>
            </a:extLst>
          </p:cNvPr>
          <p:cNvSpPr txBox="1"/>
          <p:nvPr/>
        </p:nvSpPr>
        <p:spPr>
          <a:xfrm>
            <a:off x="202152" y="2226505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반출반납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6D718A-5A58-4BDC-87E4-5ABDA4403A78}"/>
              </a:ext>
            </a:extLst>
          </p:cNvPr>
          <p:cNvSpPr txBox="1"/>
          <p:nvPr/>
        </p:nvSpPr>
        <p:spPr>
          <a:xfrm>
            <a:off x="202152" y="2445335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반출반납 상세보기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CCF35E8-2561-4D99-9240-1AB5D64CA651}"/>
              </a:ext>
            </a:extLst>
          </p:cNvPr>
          <p:cNvSpPr/>
          <p:nvPr/>
        </p:nvSpPr>
        <p:spPr>
          <a:xfrm>
            <a:off x="6282180" y="3138726"/>
            <a:ext cx="2038449" cy="2885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938F42-8AD5-4652-AF19-458123A02E09}"/>
              </a:ext>
            </a:extLst>
          </p:cNvPr>
          <p:cNvSpPr txBox="1"/>
          <p:nvPr/>
        </p:nvSpPr>
        <p:spPr>
          <a:xfrm>
            <a:off x="6322517" y="3228249"/>
            <a:ext cx="4936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장비 사양서 </a:t>
            </a:r>
            <a:r>
              <a:rPr lang="en-US" altLang="ko-KR" sz="1000" b="1" dirty="0">
                <a:latin typeface="+mn-ea"/>
              </a:rPr>
              <a:t>&amp;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교정 성적서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7899C9A-7CE3-4B98-8F05-FD332AC0944C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5F706F2-0EE6-49F4-A4F5-F0BD67C8A292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FFF348E-2A57-49F5-BCD6-A878FD3F28D1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01B2B5D-DA2D-4DF1-8E84-8FAC99E32CBD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5BACB99-11E2-4DA0-9413-0D35D0036435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3E49CBA-93C9-4204-99A8-D1DF44665B5C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80BC8E-5851-42F9-AE27-8C52758C55D8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88FD51-FBF8-4B34-A258-B11EB8960A91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39AD43-133E-4D96-BFE3-19F199C82DD4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C793D7-C55F-415D-8D53-D1E0227DE381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E0650ED-E5F9-471C-9B73-937A2CDA9961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D5E17D8-BFCB-465C-A0D5-0054A615D77D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B53BF4-CE15-48B6-A485-6B132BD9D407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graphicFrame>
        <p:nvGraphicFramePr>
          <p:cNvPr id="77" name="표 5">
            <a:extLst>
              <a:ext uri="{FF2B5EF4-FFF2-40B4-BE49-F238E27FC236}">
                <a16:creationId xmlns:a16="http://schemas.microsoft.com/office/drawing/2014/main" id="{29CE0BC7-84A7-4136-B9FD-47EFCE986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814194"/>
              </p:ext>
            </p:extLst>
          </p:nvPr>
        </p:nvGraphicFramePr>
        <p:xfrm>
          <a:off x="8499566" y="1108135"/>
          <a:ext cx="3223491" cy="1048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97">
                  <a:extLst>
                    <a:ext uri="{9D8B030D-6E8A-4147-A177-3AD203B41FA5}">
                      <a16:colId xmlns:a16="http://schemas.microsoft.com/office/drawing/2014/main" val="93985826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1895668372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2175613886"/>
                    </a:ext>
                  </a:extLst>
                </a:gridCol>
              </a:tblGrid>
              <a:tr h="24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검토자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최종승인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0596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64676"/>
                  </a:ext>
                </a:extLst>
              </a:tr>
            </a:tbl>
          </a:graphicData>
        </a:graphic>
      </p:graphicFrame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2F3A4CD-B886-470E-9B29-A432C60D5264}"/>
              </a:ext>
            </a:extLst>
          </p:cNvPr>
          <p:cNvSpPr/>
          <p:nvPr/>
        </p:nvSpPr>
        <p:spPr>
          <a:xfrm>
            <a:off x="10978988" y="70185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인쇄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6F6F03E-4B5C-4ABD-8CFB-9808F6BA2F2F}"/>
              </a:ext>
            </a:extLst>
          </p:cNvPr>
          <p:cNvSpPr/>
          <p:nvPr/>
        </p:nvSpPr>
        <p:spPr>
          <a:xfrm>
            <a:off x="9332826" y="70073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4BD94C33-2E59-4292-84AC-914755CCED79}"/>
              </a:ext>
            </a:extLst>
          </p:cNvPr>
          <p:cNvSpPr/>
          <p:nvPr/>
        </p:nvSpPr>
        <p:spPr>
          <a:xfrm>
            <a:off x="10153443" y="70651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BDDA1E-F578-4BC2-9AB3-D4CF234BD405}"/>
              </a:ext>
            </a:extLst>
          </p:cNvPr>
          <p:cNvSpPr txBox="1"/>
          <p:nvPr/>
        </p:nvSpPr>
        <p:spPr>
          <a:xfrm>
            <a:off x="146196" y="266636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개인 보호 장비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3AC6E9-9887-4074-A02C-192B9AD33AA4}"/>
              </a:ext>
            </a:extLst>
          </p:cNvPr>
          <p:cNvSpPr txBox="1"/>
          <p:nvPr/>
        </p:nvSpPr>
        <p:spPr>
          <a:xfrm>
            <a:off x="146196" y="291258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전 안전교육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785052-4381-4F75-AD64-A28BF32FD9FF}"/>
              </a:ext>
            </a:extLst>
          </p:cNvPr>
          <p:cNvSpPr txBox="1"/>
          <p:nvPr/>
        </p:nvSpPr>
        <p:spPr>
          <a:xfrm>
            <a:off x="146196" y="3182779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사고 조사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91D320-14D5-400F-93A7-00A592966AC9}"/>
              </a:ext>
            </a:extLst>
          </p:cNvPr>
          <p:cNvSpPr txBox="1"/>
          <p:nvPr/>
        </p:nvSpPr>
        <p:spPr>
          <a:xfrm>
            <a:off x="146196" y="3471856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비상 대응 계획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8656D8-4678-4099-A8E8-A164BC67A28B}"/>
              </a:ext>
            </a:extLst>
          </p:cNvPr>
          <p:cNvSpPr txBox="1"/>
          <p:nvPr/>
        </p:nvSpPr>
        <p:spPr>
          <a:xfrm>
            <a:off x="146196" y="3747756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법정 의무 교육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7A4B0E-E6A4-416C-BB69-299A79C61A2D}"/>
              </a:ext>
            </a:extLst>
          </p:cNvPr>
          <p:cNvSpPr txBox="1"/>
          <p:nvPr/>
        </p:nvSpPr>
        <p:spPr>
          <a:xfrm>
            <a:off x="146196" y="4008980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>
                <a:latin typeface="+mn-ea"/>
              </a:rPr>
              <a:t>안전관리 조직도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FB3393-0763-42C0-9F77-32D249631370}"/>
              </a:ext>
            </a:extLst>
          </p:cNvPr>
          <p:cNvSpPr txBox="1"/>
          <p:nvPr/>
        </p:nvSpPr>
        <p:spPr>
          <a:xfrm>
            <a:off x="146196" y="427408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안전점검 및 순찰관리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DCCC2D-798D-44D1-B22B-8E344E8ABD74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A0ED53-F322-4248-B547-6CBBDF01B411}"/>
              </a:ext>
            </a:extLst>
          </p:cNvPr>
          <p:cNvSpPr txBox="1"/>
          <p:nvPr/>
        </p:nvSpPr>
        <p:spPr>
          <a:xfrm>
            <a:off x="10729058" y="1512392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6D7881-F76E-4F83-9014-693BC84278B7}"/>
              </a:ext>
            </a:extLst>
          </p:cNvPr>
          <p:cNvSpPr txBox="1"/>
          <p:nvPr/>
        </p:nvSpPr>
        <p:spPr>
          <a:xfrm>
            <a:off x="9653096" y="1504198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E29B53-D6A2-4482-A14B-0A954108F94C}"/>
              </a:ext>
            </a:extLst>
          </p:cNvPr>
          <p:cNvSpPr txBox="1"/>
          <p:nvPr/>
        </p:nvSpPr>
        <p:spPr>
          <a:xfrm>
            <a:off x="8436885" y="2256141"/>
            <a:ext cx="361407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BC430B-FFCE-4A15-BCA7-AEAC085EC2D9}"/>
              </a:ext>
            </a:extLst>
          </p:cNvPr>
          <p:cNvSpPr txBox="1"/>
          <p:nvPr/>
        </p:nvSpPr>
        <p:spPr>
          <a:xfrm>
            <a:off x="8577134" y="1525958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810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B81E6-FD8E-4A93-80D5-6BBCC6238E72}"/>
              </a:ext>
            </a:extLst>
          </p:cNvPr>
          <p:cNvSpPr txBox="1"/>
          <p:nvPr/>
        </p:nvSpPr>
        <p:spPr>
          <a:xfrm>
            <a:off x="7372378" y="2687033"/>
            <a:ext cx="16533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endParaRPr lang="ko-KR" altLang="en-US" sz="1000" b="1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A7B660-F9B6-4AA2-85D9-CF16A8E5AB26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latin typeface="+mn-ea"/>
              </a:rPr>
              <a:t>안전관리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B76038-91E6-419E-A1D0-C2105018ED10}"/>
              </a:ext>
            </a:extLst>
          </p:cNvPr>
          <p:cNvSpPr txBox="1"/>
          <p:nvPr/>
        </p:nvSpPr>
        <p:spPr>
          <a:xfrm>
            <a:off x="161568" y="1525958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작업공구 및 장비관리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0CC59C-5CA3-47A8-9D29-5FE65C56F351}"/>
              </a:ext>
            </a:extLst>
          </p:cNvPr>
          <p:cNvSpPr txBox="1"/>
          <p:nvPr/>
        </p:nvSpPr>
        <p:spPr>
          <a:xfrm>
            <a:off x="2111916" y="729930"/>
            <a:ext cx="2314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작업공구 반출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 관리 리스트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FC95A-4DBC-4A2C-870B-E4DCC9EE12C7}"/>
              </a:ext>
            </a:extLst>
          </p:cNvPr>
          <p:cNvSpPr txBox="1"/>
          <p:nvPr/>
        </p:nvSpPr>
        <p:spPr>
          <a:xfrm>
            <a:off x="218688" y="1772179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작업공구 및 장비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6D3795-5D3D-4FDF-89DD-6B31D2AFE3AA}"/>
              </a:ext>
            </a:extLst>
          </p:cNvPr>
          <p:cNvSpPr txBox="1"/>
          <p:nvPr/>
        </p:nvSpPr>
        <p:spPr>
          <a:xfrm>
            <a:off x="209326" y="1997062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작업공구 및 장비 상세보기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8CCE0E-8111-4752-B381-EC6F0E0673C4}"/>
              </a:ext>
            </a:extLst>
          </p:cNvPr>
          <p:cNvSpPr txBox="1"/>
          <p:nvPr/>
        </p:nvSpPr>
        <p:spPr>
          <a:xfrm>
            <a:off x="202152" y="2226505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반출반납 입력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수정</a:t>
            </a:r>
          </a:p>
        </p:txBody>
      </p:sp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BD4ECF5A-E5B1-4BFC-A2E3-4AB9766B9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38252"/>
              </p:ext>
            </p:extLst>
          </p:nvPr>
        </p:nvGraphicFramePr>
        <p:xfrm>
          <a:off x="2154806" y="1097145"/>
          <a:ext cx="9690450" cy="20374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96782">
                  <a:extLst>
                    <a:ext uri="{9D8B030D-6E8A-4147-A177-3AD203B41FA5}">
                      <a16:colId xmlns:a16="http://schemas.microsoft.com/office/drawing/2014/main" val="2182750025"/>
                    </a:ext>
                  </a:extLst>
                </a:gridCol>
                <a:gridCol w="2239860">
                  <a:extLst>
                    <a:ext uri="{9D8B030D-6E8A-4147-A177-3AD203B41FA5}">
                      <a16:colId xmlns:a16="http://schemas.microsoft.com/office/drawing/2014/main" val="110999051"/>
                    </a:ext>
                  </a:extLst>
                </a:gridCol>
                <a:gridCol w="1140902">
                  <a:extLst>
                    <a:ext uri="{9D8B030D-6E8A-4147-A177-3AD203B41FA5}">
                      <a16:colId xmlns:a16="http://schemas.microsoft.com/office/drawing/2014/main" val="2764849831"/>
                    </a:ext>
                  </a:extLst>
                </a:gridCol>
                <a:gridCol w="952151">
                  <a:extLst>
                    <a:ext uri="{9D8B030D-6E8A-4147-A177-3AD203B41FA5}">
                      <a16:colId xmlns:a16="http://schemas.microsoft.com/office/drawing/2014/main" val="4022557085"/>
                    </a:ext>
                  </a:extLst>
                </a:gridCol>
                <a:gridCol w="952151">
                  <a:extLst>
                    <a:ext uri="{9D8B030D-6E8A-4147-A177-3AD203B41FA5}">
                      <a16:colId xmlns:a16="http://schemas.microsoft.com/office/drawing/2014/main" val="2634915759"/>
                    </a:ext>
                  </a:extLst>
                </a:gridCol>
                <a:gridCol w="952151">
                  <a:extLst>
                    <a:ext uri="{9D8B030D-6E8A-4147-A177-3AD203B41FA5}">
                      <a16:colId xmlns:a16="http://schemas.microsoft.com/office/drawing/2014/main" val="2295475076"/>
                    </a:ext>
                  </a:extLst>
                </a:gridCol>
                <a:gridCol w="952151">
                  <a:extLst>
                    <a:ext uri="{9D8B030D-6E8A-4147-A177-3AD203B41FA5}">
                      <a16:colId xmlns:a16="http://schemas.microsoft.com/office/drawing/2014/main" val="1983569824"/>
                    </a:ext>
                  </a:extLst>
                </a:gridCol>
                <a:gridCol w="952151">
                  <a:extLst>
                    <a:ext uri="{9D8B030D-6E8A-4147-A177-3AD203B41FA5}">
                      <a16:colId xmlns:a16="http://schemas.microsoft.com/office/drawing/2014/main" val="1175059037"/>
                    </a:ext>
                  </a:extLst>
                </a:gridCol>
                <a:gridCol w="952151">
                  <a:extLst>
                    <a:ext uri="{9D8B030D-6E8A-4147-A177-3AD203B41FA5}">
                      <a16:colId xmlns:a16="http://schemas.microsoft.com/office/drawing/2014/main" val="674863911"/>
                    </a:ext>
                  </a:extLst>
                </a:gridCol>
              </a:tblGrid>
              <a:tr h="36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프로젝트 건명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작업공구 및 장비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반출일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반납예정일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반납일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허가자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특이사항</a:t>
                      </a:r>
                      <a:endParaRPr lang="en-US" altLang="ko-K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88856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가시리 고장수리 용역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니퍼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분실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5357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자은도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PCV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철거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스패너 세트 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81642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행원 및 신창 풍력발전단지 고장수리 용역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err="1">
                          <a:solidFill>
                            <a:schemeClr val="tx1"/>
                          </a:solidFill>
                        </a:rPr>
                        <a:t>육각렌치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 세트 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314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한국 수자원공사 시화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경인풍력 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롱노즈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 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미반납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 알림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96214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신창 풍력발전단지 고장수리 용역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니퍼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295721"/>
                  </a:ext>
                </a:extLst>
              </a:tr>
            </a:tbl>
          </a:graphicData>
        </a:graphic>
      </p:graphicFrame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66B489C-C82E-4E39-8A74-84A8217BC360}"/>
              </a:ext>
            </a:extLst>
          </p:cNvPr>
          <p:cNvSpPr/>
          <p:nvPr/>
        </p:nvSpPr>
        <p:spPr>
          <a:xfrm>
            <a:off x="9475728" y="3278008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입력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FFDA152-765C-4F48-BDBA-86F0DBD2784F}"/>
              </a:ext>
            </a:extLst>
          </p:cNvPr>
          <p:cNvSpPr/>
          <p:nvPr/>
        </p:nvSpPr>
        <p:spPr>
          <a:xfrm>
            <a:off x="10280570" y="3278008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EFC670A-E051-42D9-AD83-749F0F53ED2F}"/>
              </a:ext>
            </a:extLst>
          </p:cNvPr>
          <p:cNvSpPr/>
          <p:nvPr/>
        </p:nvSpPr>
        <p:spPr>
          <a:xfrm>
            <a:off x="11101187" y="3283788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BE09E9-4AF0-4723-BB98-A0DF1F8C7B0A}"/>
              </a:ext>
            </a:extLst>
          </p:cNvPr>
          <p:cNvSpPr txBox="1"/>
          <p:nvPr/>
        </p:nvSpPr>
        <p:spPr>
          <a:xfrm>
            <a:off x="2154806" y="3343722"/>
            <a:ext cx="356720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작업공구 반출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 관리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건명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가시리 고장수리 용역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반출일 </a:t>
            </a:r>
            <a:r>
              <a:rPr lang="en-US" altLang="ko-KR" sz="800" dirty="0">
                <a:latin typeface="+mn-ea"/>
              </a:rPr>
              <a:t>: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반납일 </a:t>
            </a:r>
            <a:r>
              <a:rPr lang="en-US" altLang="ko-KR" sz="800" dirty="0">
                <a:latin typeface="+mn-ea"/>
              </a:rPr>
              <a:t>: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5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10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신청자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허가자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이</a:t>
            </a:r>
            <a:r>
              <a:rPr lang="en-US" altLang="ko-KR" sz="800" dirty="0">
                <a:latin typeface="+mn-ea"/>
              </a:rPr>
              <a:t>OO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8DC515-CCDA-4443-9772-8CE72653FC28}"/>
              </a:ext>
            </a:extLst>
          </p:cNvPr>
          <p:cNvSpPr txBox="1"/>
          <p:nvPr/>
        </p:nvSpPr>
        <p:spPr>
          <a:xfrm>
            <a:off x="4818307" y="3214233"/>
            <a:ext cx="18745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작업공구 및 장비 </a:t>
            </a:r>
            <a:r>
              <a:rPr lang="en-US" altLang="ko-KR" sz="800" dirty="0">
                <a:latin typeface="+mn-ea"/>
              </a:rPr>
              <a:t>:</a:t>
            </a:r>
          </a:p>
          <a:p>
            <a:endParaRPr lang="en-US" altLang="ko-KR" sz="800" dirty="0"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9C70C83-9441-41A1-8CA4-93A61CF94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968328"/>
              </p:ext>
            </p:extLst>
          </p:nvPr>
        </p:nvGraphicFramePr>
        <p:xfrm>
          <a:off x="5025750" y="3631141"/>
          <a:ext cx="3788436" cy="2912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109">
                  <a:extLst>
                    <a:ext uri="{9D8B030D-6E8A-4147-A177-3AD203B41FA5}">
                      <a16:colId xmlns:a16="http://schemas.microsoft.com/office/drawing/2014/main" val="1893977939"/>
                    </a:ext>
                  </a:extLst>
                </a:gridCol>
                <a:gridCol w="947109">
                  <a:extLst>
                    <a:ext uri="{9D8B030D-6E8A-4147-A177-3AD203B41FA5}">
                      <a16:colId xmlns:a16="http://schemas.microsoft.com/office/drawing/2014/main" val="3059712235"/>
                    </a:ext>
                  </a:extLst>
                </a:gridCol>
                <a:gridCol w="947109">
                  <a:extLst>
                    <a:ext uri="{9D8B030D-6E8A-4147-A177-3AD203B41FA5}">
                      <a16:colId xmlns:a16="http://schemas.microsoft.com/office/drawing/2014/main" val="959759864"/>
                    </a:ext>
                  </a:extLst>
                </a:gridCol>
                <a:gridCol w="947109">
                  <a:extLst>
                    <a:ext uri="{9D8B030D-6E8A-4147-A177-3AD203B41FA5}">
                      <a16:colId xmlns:a16="http://schemas.microsoft.com/office/drawing/2014/main" val="300542421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특이사항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09658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니퍼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51325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펜치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85933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롱노즈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13275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첼라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65546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스패너 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48058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육각렌치</a:t>
                      </a:r>
                      <a:r>
                        <a:rPr lang="ko-KR" altLang="en-US" sz="800" dirty="0"/>
                        <a:t> 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7587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드라이버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분실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41157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462ABD36-E691-48AF-91C1-F2EAEBA40BC4}"/>
              </a:ext>
            </a:extLst>
          </p:cNvPr>
          <p:cNvSpPr txBox="1"/>
          <p:nvPr/>
        </p:nvSpPr>
        <p:spPr>
          <a:xfrm>
            <a:off x="202152" y="2445335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반출반납 상세보기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D3B7092-456A-44CF-98EA-D62C93762E6B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7311A34-8A67-4EBC-95B5-FCFE73782E38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5A5C274-01D4-4359-9BE4-9EA993ACB6AC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887E6F7-1A20-4F3E-AB29-80AABCBAA4CB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0DD5840-18AC-40AC-BF47-574782E6601B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372A470-6D90-43BA-8C6C-A83DA82BD477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781688-1F42-4C4E-9FC2-517774F2CECC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40EC26-94ED-42F6-AEA9-2B293267936E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AEF4B1-9AFA-4366-AAEA-49E4B2DA8B82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CE481A-5D2D-4115-9796-AF51A87518C1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D991E5B-F6EC-4153-9918-5A975AFEF944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9C68004-80B3-4E77-B1FD-FB48D343DC89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3F7082-E78E-42D3-93E2-30E7D9AEE414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5AA9C4-A752-425C-AF13-3AA674785B39}"/>
              </a:ext>
            </a:extLst>
          </p:cNvPr>
          <p:cNvSpPr txBox="1"/>
          <p:nvPr/>
        </p:nvSpPr>
        <p:spPr>
          <a:xfrm>
            <a:off x="146196" y="266636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개인 보호 장비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7AD1CC-3EF1-40AD-8921-88D22FECC4C9}"/>
              </a:ext>
            </a:extLst>
          </p:cNvPr>
          <p:cNvSpPr txBox="1"/>
          <p:nvPr/>
        </p:nvSpPr>
        <p:spPr>
          <a:xfrm>
            <a:off x="146196" y="291258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전 안전교육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572723-43E7-4AC2-B6A3-37F20CF8FA29}"/>
              </a:ext>
            </a:extLst>
          </p:cNvPr>
          <p:cNvSpPr txBox="1"/>
          <p:nvPr/>
        </p:nvSpPr>
        <p:spPr>
          <a:xfrm>
            <a:off x="146196" y="3182779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사고 조사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A6666F-1897-4BF2-B2C8-7A13F29BACAC}"/>
              </a:ext>
            </a:extLst>
          </p:cNvPr>
          <p:cNvSpPr txBox="1"/>
          <p:nvPr/>
        </p:nvSpPr>
        <p:spPr>
          <a:xfrm>
            <a:off x="146196" y="3471856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비상 대응 계획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EED749-EBB9-4FD6-8D05-44978DE5B87D}"/>
              </a:ext>
            </a:extLst>
          </p:cNvPr>
          <p:cNvSpPr txBox="1"/>
          <p:nvPr/>
        </p:nvSpPr>
        <p:spPr>
          <a:xfrm>
            <a:off x="146196" y="3747756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법정 의무 교육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909162-17FB-4CD4-AC7A-0F6C5E1DCF38}"/>
              </a:ext>
            </a:extLst>
          </p:cNvPr>
          <p:cNvSpPr txBox="1"/>
          <p:nvPr/>
        </p:nvSpPr>
        <p:spPr>
          <a:xfrm>
            <a:off x="146196" y="4008980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>
                <a:latin typeface="+mn-ea"/>
              </a:rPr>
              <a:t>안전관리 조직도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4EEAF0-05C5-4996-AEBE-79960B2A5069}"/>
              </a:ext>
            </a:extLst>
          </p:cNvPr>
          <p:cNvSpPr txBox="1"/>
          <p:nvPr/>
        </p:nvSpPr>
        <p:spPr>
          <a:xfrm>
            <a:off x="146196" y="427408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안전점검 및 순찰관리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560FB6-47F8-4C4B-8567-E68C6A63310A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764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B81E6-FD8E-4A93-80D5-6BBCC6238E72}"/>
              </a:ext>
            </a:extLst>
          </p:cNvPr>
          <p:cNvSpPr txBox="1"/>
          <p:nvPr/>
        </p:nvSpPr>
        <p:spPr>
          <a:xfrm>
            <a:off x="7372378" y="2687033"/>
            <a:ext cx="16533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endParaRPr lang="ko-KR" altLang="en-US" sz="1000" b="1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A7B660-F9B6-4AA2-85D9-CF16A8E5AB26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B76038-91E6-419E-A1D0-C2105018ED10}"/>
              </a:ext>
            </a:extLst>
          </p:cNvPr>
          <p:cNvSpPr txBox="1"/>
          <p:nvPr/>
        </p:nvSpPr>
        <p:spPr>
          <a:xfrm>
            <a:off x="161568" y="1525958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작업공구 및 장비관리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FC95A-4DBC-4A2C-870B-E4DCC9EE12C7}"/>
              </a:ext>
            </a:extLst>
          </p:cNvPr>
          <p:cNvSpPr txBox="1"/>
          <p:nvPr/>
        </p:nvSpPr>
        <p:spPr>
          <a:xfrm>
            <a:off x="218688" y="1772179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작업공구 및 장비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6D3795-5D3D-4FDF-89DD-6B31D2AFE3AA}"/>
              </a:ext>
            </a:extLst>
          </p:cNvPr>
          <p:cNvSpPr txBox="1"/>
          <p:nvPr/>
        </p:nvSpPr>
        <p:spPr>
          <a:xfrm>
            <a:off x="209326" y="1997062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작업공구 및 장비 상세보기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8CCE0E-8111-4752-B381-EC6F0E0673C4}"/>
              </a:ext>
            </a:extLst>
          </p:cNvPr>
          <p:cNvSpPr txBox="1"/>
          <p:nvPr/>
        </p:nvSpPr>
        <p:spPr>
          <a:xfrm>
            <a:off x="202152" y="2226505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반출반납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BE09E9-4AF0-4723-BB98-A0DF1F8C7B0A}"/>
              </a:ext>
            </a:extLst>
          </p:cNvPr>
          <p:cNvSpPr txBox="1"/>
          <p:nvPr/>
        </p:nvSpPr>
        <p:spPr>
          <a:xfrm>
            <a:off x="1972797" y="696591"/>
            <a:ext cx="356720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작업공구 반출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 관리 상세보기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건명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가시리 고장수리 용역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반출일 </a:t>
            </a:r>
            <a:r>
              <a:rPr lang="en-US" altLang="ko-KR" sz="800" dirty="0">
                <a:latin typeface="+mn-ea"/>
              </a:rPr>
              <a:t>: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반납일 </a:t>
            </a:r>
            <a:r>
              <a:rPr lang="en-US" altLang="ko-KR" sz="800" dirty="0">
                <a:latin typeface="+mn-ea"/>
              </a:rPr>
              <a:t>: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5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10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신청자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허가자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이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8DC515-CCDA-4443-9772-8CE72653FC28}"/>
              </a:ext>
            </a:extLst>
          </p:cNvPr>
          <p:cNvSpPr txBox="1"/>
          <p:nvPr/>
        </p:nvSpPr>
        <p:spPr>
          <a:xfrm>
            <a:off x="1972203" y="232780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작업공구 및 장비 </a:t>
            </a:r>
            <a:r>
              <a:rPr lang="en-US" altLang="ko-KR" sz="800" dirty="0">
                <a:latin typeface="+mn-ea"/>
              </a:rPr>
              <a:t>:</a:t>
            </a:r>
          </a:p>
          <a:p>
            <a:endParaRPr lang="en-US" altLang="ko-KR" sz="800" dirty="0"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9C70C83-9441-41A1-8CA4-93A61CF94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22411"/>
              </p:ext>
            </p:extLst>
          </p:nvPr>
        </p:nvGraphicFramePr>
        <p:xfrm>
          <a:off x="2179646" y="2744715"/>
          <a:ext cx="3788436" cy="2912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109">
                  <a:extLst>
                    <a:ext uri="{9D8B030D-6E8A-4147-A177-3AD203B41FA5}">
                      <a16:colId xmlns:a16="http://schemas.microsoft.com/office/drawing/2014/main" val="1893977939"/>
                    </a:ext>
                  </a:extLst>
                </a:gridCol>
                <a:gridCol w="947109">
                  <a:extLst>
                    <a:ext uri="{9D8B030D-6E8A-4147-A177-3AD203B41FA5}">
                      <a16:colId xmlns:a16="http://schemas.microsoft.com/office/drawing/2014/main" val="3059712235"/>
                    </a:ext>
                  </a:extLst>
                </a:gridCol>
                <a:gridCol w="947109">
                  <a:extLst>
                    <a:ext uri="{9D8B030D-6E8A-4147-A177-3AD203B41FA5}">
                      <a16:colId xmlns:a16="http://schemas.microsoft.com/office/drawing/2014/main" val="959759864"/>
                    </a:ext>
                  </a:extLst>
                </a:gridCol>
                <a:gridCol w="947109">
                  <a:extLst>
                    <a:ext uri="{9D8B030D-6E8A-4147-A177-3AD203B41FA5}">
                      <a16:colId xmlns:a16="http://schemas.microsoft.com/office/drawing/2014/main" val="300542421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특이사항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09658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니퍼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51325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펜치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85933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롱노즈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13275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첼라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65546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스패너 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48058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육각렌치</a:t>
                      </a:r>
                      <a:r>
                        <a:rPr lang="ko-KR" altLang="en-US" sz="800" dirty="0"/>
                        <a:t> 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7587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드라이버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분실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41157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462ABD36-E691-48AF-91C1-F2EAEBA40BC4}"/>
              </a:ext>
            </a:extLst>
          </p:cNvPr>
          <p:cNvSpPr txBox="1"/>
          <p:nvPr/>
        </p:nvSpPr>
        <p:spPr>
          <a:xfrm>
            <a:off x="202152" y="2445335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반출반납 상세보기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4977D98-F3F9-4D3C-AB95-6D5DA72EFCA4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BE5B377-0357-47A4-BFF9-1E18650C90F6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15B22F0-FA76-4B35-80C9-29F6A37F1BF8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2E5F2E0-13B5-4D67-ABD8-A952983673DA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DFA20D5-E1BD-482B-AF1F-BF6B5F50F26F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E037ECF-9FA0-4436-9CFF-942D267656C2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973D427-2F81-49CB-AA31-7032562A2AA7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A8B3C8-F60F-4411-B214-E7B900DC8ACF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9591EA-D72C-4A89-A79B-FA7C132C7746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670338-4F33-4E71-9788-5BE59216880B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D7FEA79-7FEF-45AF-8253-D789CCA03D48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A202328-BA49-4F38-932B-29954DA0DED4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660C5B-D3A2-4B0D-8B1C-C11CF5959F7F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graphicFrame>
        <p:nvGraphicFramePr>
          <p:cNvPr id="69" name="표 5">
            <a:extLst>
              <a:ext uri="{FF2B5EF4-FFF2-40B4-BE49-F238E27FC236}">
                <a16:creationId xmlns:a16="http://schemas.microsoft.com/office/drawing/2014/main" id="{02CD01E1-BFBF-428D-B454-085D46C6F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57469"/>
              </p:ext>
            </p:extLst>
          </p:nvPr>
        </p:nvGraphicFramePr>
        <p:xfrm>
          <a:off x="8499566" y="1108135"/>
          <a:ext cx="3223491" cy="1048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97">
                  <a:extLst>
                    <a:ext uri="{9D8B030D-6E8A-4147-A177-3AD203B41FA5}">
                      <a16:colId xmlns:a16="http://schemas.microsoft.com/office/drawing/2014/main" val="93985826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1895668372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2175613886"/>
                    </a:ext>
                  </a:extLst>
                </a:gridCol>
              </a:tblGrid>
              <a:tr h="24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검토자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최종승인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0596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64676"/>
                  </a:ext>
                </a:extLst>
              </a:tr>
            </a:tbl>
          </a:graphicData>
        </a:graphic>
      </p:graphicFrame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60D0121-FBAE-4D38-98D7-A8DB7DB50142}"/>
              </a:ext>
            </a:extLst>
          </p:cNvPr>
          <p:cNvSpPr/>
          <p:nvPr/>
        </p:nvSpPr>
        <p:spPr>
          <a:xfrm>
            <a:off x="10978988" y="70185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인쇄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EB0518D-E097-4C94-9FDE-16764D906D89}"/>
              </a:ext>
            </a:extLst>
          </p:cNvPr>
          <p:cNvSpPr/>
          <p:nvPr/>
        </p:nvSpPr>
        <p:spPr>
          <a:xfrm>
            <a:off x="9332826" y="70073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D94A577-25D9-401D-B6AC-2C9E329FE8DC}"/>
              </a:ext>
            </a:extLst>
          </p:cNvPr>
          <p:cNvSpPr/>
          <p:nvPr/>
        </p:nvSpPr>
        <p:spPr>
          <a:xfrm>
            <a:off x="10153443" y="70651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89729F-C2BC-4D6B-B914-907706DE45C9}"/>
              </a:ext>
            </a:extLst>
          </p:cNvPr>
          <p:cNvSpPr txBox="1"/>
          <p:nvPr/>
        </p:nvSpPr>
        <p:spPr>
          <a:xfrm>
            <a:off x="146196" y="266636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개인 보호 장비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47BB85-E7A2-4841-8D65-463C5A2B21A5}"/>
              </a:ext>
            </a:extLst>
          </p:cNvPr>
          <p:cNvSpPr txBox="1"/>
          <p:nvPr/>
        </p:nvSpPr>
        <p:spPr>
          <a:xfrm>
            <a:off x="146196" y="291258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전 안전교육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C96EC8-BAA8-40DA-91A9-1423119FD9DB}"/>
              </a:ext>
            </a:extLst>
          </p:cNvPr>
          <p:cNvSpPr txBox="1"/>
          <p:nvPr/>
        </p:nvSpPr>
        <p:spPr>
          <a:xfrm>
            <a:off x="146196" y="3182779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사고 조사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1CD09C-6FDA-47D7-A1A3-1A288615B36A}"/>
              </a:ext>
            </a:extLst>
          </p:cNvPr>
          <p:cNvSpPr txBox="1"/>
          <p:nvPr/>
        </p:nvSpPr>
        <p:spPr>
          <a:xfrm>
            <a:off x="146196" y="3471856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비상 대응 계획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F8B165-AEE7-4F23-A16E-2C98A801F107}"/>
              </a:ext>
            </a:extLst>
          </p:cNvPr>
          <p:cNvSpPr txBox="1"/>
          <p:nvPr/>
        </p:nvSpPr>
        <p:spPr>
          <a:xfrm>
            <a:off x="146196" y="3747756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법정 의무 교육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6CDB25-F244-46BB-AC07-46E3DF6D00D6}"/>
              </a:ext>
            </a:extLst>
          </p:cNvPr>
          <p:cNvSpPr txBox="1"/>
          <p:nvPr/>
        </p:nvSpPr>
        <p:spPr>
          <a:xfrm>
            <a:off x="146196" y="4008980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안전관리 조직도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2203C2-C9F1-46F5-9AA0-DC31F4B4FB50}"/>
              </a:ext>
            </a:extLst>
          </p:cNvPr>
          <p:cNvSpPr txBox="1"/>
          <p:nvPr/>
        </p:nvSpPr>
        <p:spPr>
          <a:xfrm>
            <a:off x="146196" y="427408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안전점검 및 순찰관리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1801B1-701A-4C5F-9C80-8016E355640E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051369-3383-427B-BCE9-1FF998AD4CAC}"/>
              </a:ext>
            </a:extLst>
          </p:cNvPr>
          <p:cNvSpPr txBox="1"/>
          <p:nvPr/>
        </p:nvSpPr>
        <p:spPr>
          <a:xfrm>
            <a:off x="10729058" y="1512392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4DAD3D-E16E-4B91-BF5A-D86C90D8C16A}"/>
              </a:ext>
            </a:extLst>
          </p:cNvPr>
          <p:cNvSpPr txBox="1"/>
          <p:nvPr/>
        </p:nvSpPr>
        <p:spPr>
          <a:xfrm>
            <a:off x="9653096" y="1504198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F71982-2594-452C-834D-F8B123F38D73}"/>
              </a:ext>
            </a:extLst>
          </p:cNvPr>
          <p:cNvSpPr txBox="1"/>
          <p:nvPr/>
        </p:nvSpPr>
        <p:spPr>
          <a:xfrm>
            <a:off x="8436885" y="2256141"/>
            <a:ext cx="361407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72BDB3-0134-42C3-981B-1010CE64BB16}"/>
              </a:ext>
            </a:extLst>
          </p:cNvPr>
          <p:cNvSpPr txBox="1"/>
          <p:nvPr/>
        </p:nvSpPr>
        <p:spPr>
          <a:xfrm>
            <a:off x="8577134" y="1525958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318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75BDD75-63D0-4F78-85EE-898A6FCA7B0A}"/>
              </a:ext>
            </a:extLst>
          </p:cNvPr>
          <p:cNvSpPr txBox="1"/>
          <p:nvPr/>
        </p:nvSpPr>
        <p:spPr>
          <a:xfrm>
            <a:off x="2131405" y="3986183"/>
            <a:ext cx="692133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개인 보호 장비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3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성명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직급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과장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개인보호장비 </a:t>
            </a:r>
            <a:r>
              <a:rPr lang="en-US" altLang="ko-KR" sz="800" dirty="0">
                <a:latin typeface="+mn-ea"/>
              </a:rPr>
              <a:t>: 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7612B99-2A21-4C8D-8B66-DAD11CECAF16}"/>
              </a:ext>
            </a:extLst>
          </p:cNvPr>
          <p:cNvSpPr/>
          <p:nvPr/>
        </p:nvSpPr>
        <p:spPr>
          <a:xfrm>
            <a:off x="9424922" y="4043459"/>
            <a:ext cx="744069" cy="28801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입력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593E73A-D168-46D9-BD3C-5D40AB4EAB4B}"/>
              </a:ext>
            </a:extLst>
          </p:cNvPr>
          <p:cNvSpPr/>
          <p:nvPr/>
        </p:nvSpPr>
        <p:spPr>
          <a:xfrm>
            <a:off x="10229764" y="4043459"/>
            <a:ext cx="744069" cy="28801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1F870EE-D2E1-40AB-A292-63C2DB665F20}"/>
              </a:ext>
            </a:extLst>
          </p:cNvPr>
          <p:cNvSpPr/>
          <p:nvPr/>
        </p:nvSpPr>
        <p:spPr>
          <a:xfrm>
            <a:off x="11050381" y="4049239"/>
            <a:ext cx="744069" cy="28801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7D3C854A-858F-4748-ADE8-16F36B4B7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28751"/>
              </p:ext>
            </p:extLst>
          </p:nvPr>
        </p:nvGraphicFramePr>
        <p:xfrm>
          <a:off x="2137895" y="1017037"/>
          <a:ext cx="9623620" cy="292462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91005">
                  <a:extLst>
                    <a:ext uri="{9D8B030D-6E8A-4147-A177-3AD203B41FA5}">
                      <a16:colId xmlns:a16="http://schemas.microsoft.com/office/drawing/2014/main" val="3393923941"/>
                    </a:ext>
                  </a:extLst>
                </a:gridCol>
                <a:gridCol w="608841">
                  <a:extLst>
                    <a:ext uri="{9D8B030D-6E8A-4147-A177-3AD203B41FA5}">
                      <a16:colId xmlns:a16="http://schemas.microsoft.com/office/drawing/2014/main" val="2182750025"/>
                    </a:ext>
                  </a:extLst>
                </a:gridCol>
                <a:gridCol w="608841">
                  <a:extLst>
                    <a:ext uri="{9D8B030D-6E8A-4147-A177-3AD203B41FA5}">
                      <a16:colId xmlns:a16="http://schemas.microsoft.com/office/drawing/2014/main" val="110999051"/>
                    </a:ext>
                  </a:extLst>
                </a:gridCol>
                <a:gridCol w="608841">
                  <a:extLst>
                    <a:ext uri="{9D8B030D-6E8A-4147-A177-3AD203B41FA5}">
                      <a16:colId xmlns:a16="http://schemas.microsoft.com/office/drawing/2014/main" val="2764849831"/>
                    </a:ext>
                  </a:extLst>
                </a:gridCol>
                <a:gridCol w="608841">
                  <a:extLst>
                    <a:ext uri="{9D8B030D-6E8A-4147-A177-3AD203B41FA5}">
                      <a16:colId xmlns:a16="http://schemas.microsoft.com/office/drawing/2014/main" val="4022557085"/>
                    </a:ext>
                  </a:extLst>
                </a:gridCol>
                <a:gridCol w="608841">
                  <a:extLst>
                    <a:ext uri="{9D8B030D-6E8A-4147-A177-3AD203B41FA5}">
                      <a16:colId xmlns:a16="http://schemas.microsoft.com/office/drawing/2014/main" val="2295475076"/>
                    </a:ext>
                  </a:extLst>
                </a:gridCol>
                <a:gridCol w="608841">
                  <a:extLst>
                    <a:ext uri="{9D8B030D-6E8A-4147-A177-3AD203B41FA5}">
                      <a16:colId xmlns:a16="http://schemas.microsoft.com/office/drawing/2014/main" val="1175059037"/>
                    </a:ext>
                  </a:extLst>
                </a:gridCol>
                <a:gridCol w="608841">
                  <a:extLst>
                    <a:ext uri="{9D8B030D-6E8A-4147-A177-3AD203B41FA5}">
                      <a16:colId xmlns:a16="http://schemas.microsoft.com/office/drawing/2014/main" val="674863911"/>
                    </a:ext>
                  </a:extLst>
                </a:gridCol>
                <a:gridCol w="608841">
                  <a:extLst>
                    <a:ext uri="{9D8B030D-6E8A-4147-A177-3AD203B41FA5}">
                      <a16:colId xmlns:a16="http://schemas.microsoft.com/office/drawing/2014/main" val="454173673"/>
                    </a:ext>
                  </a:extLst>
                </a:gridCol>
                <a:gridCol w="608841">
                  <a:extLst>
                    <a:ext uri="{9D8B030D-6E8A-4147-A177-3AD203B41FA5}">
                      <a16:colId xmlns:a16="http://schemas.microsoft.com/office/drawing/2014/main" val="901978109"/>
                    </a:ext>
                  </a:extLst>
                </a:gridCol>
                <a:gridCol w="608841">
                  <a:extLst>
                    <a:ext uri="{9D8B030D-6E8A-4147-A177-3AD203B41FA5}">
                      <a16:colId xmlns:a16="http://schemas.microsoft.com/office/drawing/2014/main" val="3657571284"/>
                    </a:ext>
                  </a:extLst>
                </a:gridCol>
                <a:gridCol w="608841">
                  <a:extLst>
                    <a:ext uri="{9D8B030D-6E8A-4147-A177-3AD203B41FA5}">
                      <a16:colId xmlns:a16="http://schemas.microsoft.com/office/drawing/2014/main" val="1440030928"/>
                    </a:ext>
                  </a:extLst>
                </a:gridCol>
                <a:gridCol w="608841">
                  <a:extLst>
                    <a:ext uri="{9D8B030D-6E8A-4147-A177-3AD203B41FA5}">
                      <a16:colId xmlns:a16="http://schemas.microsoft.com/office/drawing/2014/main" val="3628376110"/>
                    </a:ext>
                  </a:extLst>
                </a:gridCol>
                <a:gridCol w="608841">
                  <a:extLst>
                    <a:ext uri="{9D8B030D-6E8A-4147-A177-3AD203B41FA5}">
                      <a16:colId xmlns:a16="http://schemas.microsoft.com/office/drawing/2014/main" val="2495403670"/>
                    </a:ext>
                  </a:extLst>
                </a:gridCol>
                <a:gridCol w="608841">
                  <a:extLst>
                    <a:ext uri="{9D8B030D-6E8A-4147-A177-3AD203B41FA5}">
                      <a16:colId xmlns:a16="http://schemas.microsoft.com/office/drawing/2014/main" val="3100022488"/>
                    </a:ext>
                  </a:extLst>
                </a:gridCol>
                <a:gridCol w="608841">
                  <a:extLst>
                    <a:ext uri="{9D8B030D-6E8A-4147-A177-3AD203B41FA5}">
                      <a16:colId xmlns:a16="http://schemas.microsoft.com/office/drawing/2014/main" val="2430617192"/>
                    </a:ext>
                  </a:extLst>
                </a:gridCol>
              </a:tblGrid>
              <a:tr h="20159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순번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성명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안전모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보안경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청력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보호구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보호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장갑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안전화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하네스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랜야드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러너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보호복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구명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조끼</a:t>
                      </a:r>
                      <a:endParaRPr lang="en-US" altLang="ko-KR" sz="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탐색구조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단말기</a:t>
                      </a:r>
                      <a:endParaRPr lang="en-US" altLang="ko-K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888565"/>
                  </a:ext>
                </a:extLst>
              </a:tr>
              <a:tr h="2015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지급일자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교체일자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지급일자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교체일자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지급일자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교체일자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923734"/>
                  </a:ext>
                </a:extLst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김</a:t>
                      </a:r>
                      <a:r>
                        <a:rPr lang="en-US" altLang="ko-KR" sz="800" dirty="0"/>
                        <a:t>OO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01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01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01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01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01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01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2025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01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2025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01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2025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01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01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01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53571"/>
                  </a:ext>
                </a:extLst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</a:t>
                      </a:r>
                      <a:r>
                        <a:rPr lang="en-US" altLang="ko-KR" sz="800" dirty="0"/>
                        <a:t>OO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2025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2025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2025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816422"/>
                  </a:ext>
                </a:extLst>
              </a:tr>
              <a:tr h="547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08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08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08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08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08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2025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08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일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갱신알림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2025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08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일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갱신알림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2025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08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일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갱신알림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2025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08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일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갱신알림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2025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08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일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갱신알림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2025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08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일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갱신알림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08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08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08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3148"/>
                  </a:ext>
                </a:extLst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문</a:t>
                      </a:r>
                      <a:r>
                        <a:rPr lang="en-US" altLang="ko-KR" sz="800" dirty="0"/>
                        <a:t>OO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2025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2025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2025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  <a:endParaRPr lang="ko-KR" altLang="en-US" sz="80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962146"/>
                  </a:ext>
                </a:extLst>
              </a:tr>
              <a:tr h="547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문</a:t>
                      </a:r>
                      <a:r>
                        <a:rPr lang="en-US" altLang="ko-KR" sz="800" dirty="0"/>
                        <a:t>OO 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20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2025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2025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  <a:endParaRPr lang="ko-KR" altLang="en-US" sz="80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06083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CF3271C-9776-403A-BAF6-83AFE384902F}"/>
              </a:ext>
            </a:extLst>
          </p:cNvPr>
          <p:cNvSpPr txBox="1"/>
          <p:nvPr/>
        </p:nvSpPr>
        <p:spPr>
          <a:xfrm>
            <a:off x="178589" y="173981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개인 보호 장비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F6DE26-E0DF-4581-A93E-585D72EA0A85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EF7A7F-634A-494C-BDAE-EDDD6E436C8E}"/>
              </a:ext>
            </a:extLst>
          </p:cNvPr>
          <p:cNvSpPr txBox="1"/>
          <p:nvPr/>
        </p:nvSpPr>
        <p:spPr>
          <a:xfrm>
            <a:off x="2024871" y="723387"/>
            <a:ext cx="3567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개인 보호 장비 리스트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지급일자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753364-CB2E-4C1E-854D-43891420BEFF}"/>
              </a:ext>
            </a:extLst>
          </p:cNvPr>
          <p:cNvSpPr txBox="1"/>
          <p:nvPr/>
        </p:nvSpPr>
        <p:spPr>
          <a:xfrm>
            <a:off x="235709" y="1986038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개인보호장비 입력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수정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6738C-4B64-42E9-863C-EFDE136BAB84}"/>
              </a:ext>
            </a:extLst>
          </p:cNvPr>
          <p:cNvSpPr txBox="1"/>
          <p:nvPr/>
        </p:nvSpPr>
        <p:spPr>
          <a:xfrm>
            <a:off x="239047" y="2210921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개인보호장비 상세보기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4203F2-D634-4A68-BDD0-6DF3BC78B66B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DF754D3-1986-49B3-80E1-306D62B72C9C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957174D-2FFB-4ACA-9BCD-7B3889015D66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C66CB1B-C95D-4A6A-90E6-F51C29493F71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715F7F2-9045-49FE-A127-9F8ED1715FE3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FDCA751-CC01-4F39-ADF0-A0E16EB33E2B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5E93E98-C8E9-46EE-97A9-EFD5FF2AE1B3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EDC064-3621-42FB-8D8A-A76F8DA0B722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4FE1E3-8468-45D3-A8EE-F1AE0F1549B8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3FD3E4-5766-457F-92F5-4E3B0C93D1A6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47CFF2D-5D6C-44CA-A5BF-F15CDFDE1435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044581C-EE03-43FF-9453-82B5B9F2F907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5119BE-D542-4F31-9673-830B486988BE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2EEFBCB-BD0F-4291-982D-E44F16D2A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012381"/>
              </p:ext>
            </p:extLst>
          </p:nvPr>
        </p:nvGraphicFramePr>
        <p:xfrm>
          <a:off x="2531073" y="5277724"/>
          <a:ext cx="2591434" cy="138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717">
                  <a:extLst>
                    <a:ext uri="{9D8B030D-6E8A-4147-A177-3AD203B41FA5}">
                      <a16:colId xmlns:a16="http://schemas.microsoft.com/office/drawing/2014/main" val="2476071053"/>
                    </a:ext>
                  </a:extLst>
                </a:gridCol>
                <a:gridCol w="1295717">
                  <a:extLst>
                    <a:ext uri="{9D8B030D-6E8A-4147-A177-3AD203B41FA5}">
                      <a16:colId xmlns:a16="http://schemas.microsoft.com/office/drawing/2014/main" val="1485989360"/>
                    </a:ext>
                  </a:extLst>
                </a:gridCol>
              </a:tblGrid>
              <a:tr h="219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안전모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536853"/>
                  </a:ext>
                </a:extLst>
              </a:tr>
              <a:tr h="199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브랜드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Petzl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384850"/>
                  </a:ext>
                </a:extLst>
              </a:tr>
              <a:tr h="199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모델명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Petzl</a:t>
                      </a:r>
                      <a:r>
                        <a:rPr lang="en-US" altLang="ko-KR" sz="800" dirty="0"/>
                        <a:t>-Helmet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908507"/>
                  </a:ext>
                </a:extLst>
              </a:tr>
              <a:tr h="261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지급일자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834989"/>
                  </a:ext>
                </a:extLst>
              </a:tr>
              <a:tr h="219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교체일자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파손 시 까지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865484"/>
                  </a:ext>
                </a:extLst>
              </a:tr>
              <a:tr h="261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상태확인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육안점검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Good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32419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4C0AC23-1B14-4CFE-971A-E508B0777D95}"/>
              </a:ext>
            </a:extLst>
          </p:cNvPr>
          <p:cNvSpPr txBox="1"/>
          <p:nvPr/>
        </p:nvSpPr>
        <p:spPr>
          <a:xfrm>
            <a:off x="191596" y="2504670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전 안전교육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C35275-67E9-41B1-B854-A58E4C94194E}"/>
              </a:ext>
            </a:extLst>
          </p:cNvPr>
          <p:cNvSpPr txBox="1"/>
          <p:nvPr/>
        </p:nvSpPr>
        <p:spPr>
          <a:xfrm>
            <a:off x="191596" y="277486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사고 조사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D2B07E-1205-4899-8E67-1ED3B82E8D56}"/>
              </a:ext>
            </a:extLst>
          </p:cNvPr>
          <p:cNvSpPr txBox="1"/>
          <p:nvPr/>
        </p:nvSpPr>
        <p:spPr>
          <a:xfrm>
            <a:off x="191596" y="3063944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비상 대응 계획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001758-4952-42DE-92B3-91FC9FC6E604}"/>
              </a:ext>
            </a:extLst>
          </p:cNvPr>
          <p:cNvSpPr txBox="1"/>
          <p:nvPr/>
        </p:nvSpPr>
        <p:spPr>
          <a:xfrm>
            <a:off x="191596" y="3339844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법정 의무 교육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5009CA-EF0E-4AA9-A6DA-6C259F1BBAA8}"/>
              </a:ext>
            </a:extLst>
          </p:cNvPr>
          <p:cNvSpPr txBox="1"/>
          <p:nvPr/>
        </p:nvSpPr>
        <p:spPr>
          <a:xfrm>
            <a:off x="191596" y="3601068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안전관리 조직도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CAA940-9F41-4176-9F19-2D39BCAD9D0F}"/>
              </a:ext>
            </a:extLst>
          </p:cNvPr>
          <p:cNvSpPr txBox="1"/>
          <p:nvPr/>
        </p:nvSpPr>
        <p:spPr>
          <a:xfrm>
            <a:off x="191596" y="3866169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안전점검 및 순찰관리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EEA637-2A0A-4BE7-9D72-770A7B8392BC}"/>
              </a:ext>
            </a:extLst>
          </p:cNvPr>
          <p:cNvSpPr txBox="1"/>
          <p:nvPr/>
        </p:nvSpPr>
        <p:spPr>
          <a:xfrm>
            <a:off x="166555" y="1504265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작업공구 및 장비관리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4EFC86-B887-40F4-A492-72F21BFDB556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15B49B-7C8C-4533-9927-A400156FF714}"/>
              </a:ext>
            </a:extLst>
          </p:cNvPr>
          <p:cNvSpPr txBox="1"/>
          <p:nvPr/>
        </p:nvSpPr>
        <p:spPr>
          <a:xfrm>
            <a:off x="5352981" y="4439058"/>
            <a:ext cx="6712018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개인보호장비 중 하네스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랜야드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러너는 파손 시 까지 사용이 아니며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교체 주기에 해당 장비에 대한 검사를 받아야 함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만약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개인에게 지급 된 장비가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개이상인 경우 문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OO,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문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OO2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식으로 추가하여 관리함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11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75BDD75-63D0-4F78-85EE-898A6FCA7B0A}"/>
              </a:ext>
            </a:extLst>
          </p:cNvPr>
          <p:cNvSpPr txBox="1"/>
          <p:nvPr/>
        </p:nvSpPr>
        <p:spPr>
          <a:xfrm>
            <a:off x="2033384" y="757130"/>
            <a:ext cx="692133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개인 보호 장비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3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성명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직급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과장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개인보호장비 </a:t>
            </a:r>
            <a:r>
              <a:rPr lang="en-US" altLang="ko-KR" sz="800" dirty="0">
                <a:latin typeface="+mn-ea"/>
              </a:rPr>
              <a:t>: 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F6DE26-E0DF-4581-A93E-585D72EA0A85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4203F2-D634-4A68-BDD0-6DF3BC78B66B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DF754D3-1986-49B3-80E1-306D62B72C9C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957174D-2FFB-4ACA-9BCD-7B3889015D66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C66CB1B-C95D-4A6A-90E6-F51C29493F71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715F7F2-9045-49FE-A127-9F8ED1715FE3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FDCA751-CC01-4F39-ADF0-A0E16EB33E2B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5E93E98-C8E9-46EE-97A9-EFD5FF2AE1B3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EDC064-3621-42FB-8D8A-A76F8DA0B722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4FE1E3-8468-45D3-A8EE-F1AE0F1549B8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3FD3E4-5766-457F-92F5-4E3B0C93D1A6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47CFF2D-5D6C-44CA-A5BF-F15CDFDE1435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044581C-EE03-43FF-9453-82B5B9F2F907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5119BE-D542-4F31-9673-830B486988BE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2EEFBCB-BD0F-4291-982D-E44F16D2A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29614"/>
              </p:ext>
            </p:extLst>
          </p:nvPr>
        </p:nvGraphicFramePr>
        <p:xfrm>
          <a:off x="2246628" y="2370019"/>
          <a:ext cx="9433536" cy="2796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128">
                  <a:extLst>
                    <a:ext uri="{9D8B030D-6E8A-4147-A177-3AD203B41FA5}">
                      <a16:colId xmlns:a16="http://schemas.microsoft.com/office/drawing/2014/main" val="2476071053"/>
                    </a:ext>
                  </a:extLst>
                </a:gridCol>
                <a:gridCol w="786128">
                  <a:extLst>
                    <a:ext uri="{9D8B030D-6E8A-4147-A177-3AD203B41FA5}">
                      <a16:colId xmlns:a16="http://schemas.microsoft.com/office/drawing/2014/main" val="1485989360"/>
                    </a:ext>
                  </a:extLst>
                </a:gridCol>
                <a:gridCol w="786128">
                  <a:extLst>
                    <a:ext uri="{9D8B030D-6E8A-4147-A177-3AD203B41FA5}">
                      <a16:colId xmlns:a16="http://schemas.microsoft.com/office/drawing/2014/main" val="493389438"/>
                    </a:ext>
                  </a:extLst>
                </a:gridCol>
                <a:gridCol w="786128">
                  <a:extLst>
                    <a:ext uri="{9D8B030D-6E8A-4147-A177-3AD203B41FA5}">
                      <a16:colId xmlns:a16="http://schemas.microsoft.com/office/drawing/2014/main" val="263417216"/>
                    </a:ext>
                  </a:extLst>
                </a:gridCol>
                <a:gridCol w="786128">
                  <a:extLst>
                    <a:ext uri="{9D8B030D-6E8A-4147-A177-3AD203B41FA5}">
                      <a16:colId xmlns:a16="http://schemas.microsoft.com/office/drawing/2014/main" val="3011654878"/>
                    </a:ext>
                  </a:extLst>
                </a:gridCol>
                <a:gridCol w="786128">
                  <a:extLst>
                    <a:ext uri="{9D8B030D-6E8A-4147-A177-3AD203B41FA5}">
                      <a16:colId xmlns:a16="http://schemas.microsoft.com/office/drawing/2014/main" val="1121766017"/>
                    </a:ext>
                  </a:extLst>
                </a:gridCol>
                <a:gridCol w="786128">
                  <a:extLst>
                    <a:ext uri="{9D8B030D-6E8A-4147-A177-3AD203B41FA5}">
                      <a16:colId xmlns:a16="http://schemas.microsoft.com/office/drawing/2014/main" val="694194727"/>
                    </a:ext>
                  </a:extLst>
                </a:gridCol>
                <a:gridCol w="786128">
                  <a:extLst>
                    <a:ext uri="{9D8B030D-6E8A-4147-A177-3AD203B41FA5}">
                      <a16:colId xmlns:a16="http://schemas.microsoft.com/office/drawing/2014/main" val="4209404206"/>
                    </a:ext>
                  </a:extLst>
                </a:gridCol>
                <a:gridCol w="786128">
                  <a:extLst>
                    <a:ext uri="{9D8B030D-6E8A-4147-A177-3AD203B41FA5}">
                      <a16:colId xmlns:a16="http://schemas.microsoft.com/office/drawing/2014/main" val="4081784397"/>
                    </a:ext>
                  </a:extLst>
                </a:gridCol>
                <a:gridCol w="786128">
                  <a:extLst>
                    <a:ext uri="{9D8B030D-6E8A-4147-A177-3AD203B41FA5}">
                      <a16:colId xmlns:a16="http://schemas.microsoft.com/office/drawing/2014/main" val="3116582855"/>
                    </a:ext>
                  </a:extLst>
                </a:gridCol>
                <a:gridCol w="786128">
                  <a:extLst>
                    <a:ext uri="{9D8B030D-6E8A-4147-A177-3AD203B41FA5}">
                      <a16:colId xmlns:a16="http://schemas.microsoft.com/office/drawing/2014/main" val="797656483"/>
                    </a:ext>
                  </a:extLst>
                </a:gridCol>
                <a:gridCol w="786128">
                  <a:extLst>
                    <a:ext uri="{9D8B030D-6E8A-4147-A177-3AD203B41FA5}">
                      <a16:colId xmlns:a16="http://schemas.microsoft.com/office/drawing/2014/main" val="3202980601"/>
                    </a:ext>
                  </a:extLst>
                </a:gridCol>
              </a:tblGrid>
              <a:tr h="533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안전모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보안경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청력보호구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보호장갑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안전화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하네스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랜야드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러너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보호복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구명조끼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탐색구조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단말기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536853"/>
                  </a:ext>
                </a:extLst>
              </a:tr>
              <a:tr h="398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브랜드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Petzl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DeWalt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SkyLotec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SkyLotec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SkyLotec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384850"/>
                  </a:ext>
                </a:extLst>
              </a:tr>
              <a:tr h="398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모델명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Petzl</a:t>
                      </a:r>
                      <a:r>
                        <a:rPr lang="en-US" altLang="ko-KR" sz="800" dirty="0"/>
                        <a:t>-Helmet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EK-35123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S-HE8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S-HE9001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S-HE456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908507"/>
                  </a:ext>
                </a:extLst>
              </a:tr>
              <a:tr h="533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지급일자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2021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834989"/>
                  </a:ext>
                </a:extLst>
              </a:tr>
              <a:tr h="533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교체일자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파손 시 까지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파손 시 까지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파손 시 까지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파손 시 까지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파손 시 까지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2025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2025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2025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08</a:t>
                      </a:r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파손 시 까지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파손 시 까지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파손 시 까지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865484"/>
                  </a:ext>
                </a:extLst>
              </a:tr>
              <a:tr h="398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상태확인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육안점검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Good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Good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Good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Good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Bad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Good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Good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Good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Good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Good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Good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324198"/>
                  </a:ext>
                </a:extLst>
              </a:tr>
            </a:tbl>
          </a:graphicData>
        </a:graphic>
      </p:graphicFrame>
      <p:graphicFrame>
        <p:nvGraphicFramePr>
          <p:cNvPr id="34" name="표 5">
            <a:extLst>
              <a:ext uri="{FF2B5EF4-FFF2-40B4-BE49-F238E27FC236}">
                <a16:creationId xmlns:a16="http://schemas.microsoft.com/office/drawing/2014/main" id="{55334A0C-54C2-4A2C-9132-A9657747C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617"/>
              </p:ext>
            </p:extLst>
          </p:nvPr>
        </p:nvGraphicFramePr>
        <p:xfrm>
          <a:off x="8499566" y="1108135"/>
          <a:ext cx="3223491" cy="1048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97">
                  <a:extLst>
                    <a:ext uri="{9D8B030D-6E8A-4147-A177-3AD203B41FA5}">
                      <a16:colId xmlns:a16="http://schemas.microsoft.com/office/drawing/2014/main" val="93985826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1895668372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2175613886"/>
                    </a:ext>
                  </a:extLst>
                </a:gridCol>
              </a:tblGrid>
              <a:tr h="24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검토자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최종승인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0596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64676"/>
                  </a:ext>
                </a:extLst>
              </a:tr>
            </a:tbl>
          </a:graphicData>
        </a:graphic>
      </p:graphicFrame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0C38E3E-A650-4BFE-B2F7-F8A9C25C218F}"/>
              </a:ext>
            </a:extLst>
          </p:cNvPr>
          <p:cNvSpPr/>
          <p:nvPr/>
        </p:nvSpPr>
        <p:spPr>
          <a:xfrm>
            <a:off x="10978988" y="70185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인쇄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43AFDEA-8D3D-4323-ADF5-D12FCA75A6BA}"/>
              </a:ext>
            </a:extLst>
          </p:cNvPr>
          <p:cNvSpPr/>
          <p:nvPr/>
        </p:nvSpPr>
        <p:spPr>
          <a:xfrm>
            <a:off x="9332826" y="70073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2946715-20E6-4C2B-95D8-059AA673AE1F}"/>
              </a:ext>
            </a:extLst>
          </p:cNvPr>
          <p:cNvSpPr/>
          <p:nvPr/>
        </p:nvSpPr>
        <p:spPr>
          <a:xfrm>
            <a:off x="10153443" y="70651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4B8560-D6DB-42CF-96F3-5573A185A434}"/>
              </a:ext>
            </a:extLst>
          </p:cNvPr>
          <p:cNvSpPr txBox="1"/>
          <p:nvPr/>
        </p:nvSpPr>
        <p:spPr>
          <a:xfrm>
            <a:off x="178589" y="173981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개인 보호 장비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823106-41E5-45D6-9224-03EC46E762CC}"/>
              </a:ext>
            </a:extLst>
          </p:cNvPr>
          <p:cNvSpPr txBox="1"/>
          <p:nvPr/>
        </p:nvSpPr>
        <p:spPr>
          <a:xfrm>
            <a:off x="235709" y="1986038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개인보호장비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266F28-5915-465F-89D8-E287DB57AE31}"/>
              </a:ext>
            </a:extLst>
          </p:cNvPr>
          <p:cNvSpPr txBox="1"/>
          <p:nvPr/>
        </p:nvSpPr>
        <p:spPr>
          <a:xfrm>
            <a:off x="239047" y="2210921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개인보호장비 상세보기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9D3BDD-80D1-4390-8FD3-7ABBDD36DC3C}"/>
              </a:ext>
            </a:extLst>
          </p:cNvPr>
          <p:cNvSpPr txBox="1"/>
          <p:nvPr/>
        </p:nvSpPr>
        <p:spPr>
          <a:xfrm>
            <a:off x="166555" y="245714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개인 보호 장비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0BB7CD-062B-422A-833A-BB10878F6275}"/>
              </a:ext>
            </a:extLst>
          </p:cNvPr>
          <p:cNvSpPr txBox="1"/>
          <p:nvPr/>
        </p:nvSpPr>
        <p:spPr>
          <a:xfrm>
            <a:off x="166555" y="270336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전 안전교육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6FE85-203A-48F8-A0BB-65D069601FE3}"/>
              </a:ext>
            </a:extLst>
          </p:cNvPr>
          <p:cNvSpPr txBox="1"/>
          <p:nvPr/>
        </p:nvSpPr>
        <p:spPr>
          <a:xfrm>
            <a:off x="166555" y="2973560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사고 조사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FEE63E-DE35-45B1-87AB-7A4AC61D6CE9}"/>
              </a:ext>
            </a:extLst>
          </p:cNvPr>
          <p:cNvSpPr txBox="1"/>
          <p:nvPr/>
        </p:nvSpPr>
        <p:spPr>
          <a:xfrm>
            <a:off x="166555" y="326263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비상 대응 계획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61273D-305C-4364-B67F-3FC5004A7AEA}"/>
              </a:ext>
            </a:extLst>
          </p:cNvPr>
          <p:cNvSpPr txBox="1"/>
          <p:nvPr/>
        </p:nvSpPr>
        <p:spPr>
          <a:xfrm>
            <a:off x="166555" y="353853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법정 의무 교육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DE8665-337A-4712-B402-9A64D2C26D4F}"/>
              </a:ext>
            </a:extLst>
          </p:cNvPr>
          <p:cNvSpPr txBox="1"/>
          <p:nvPr/>
        </p:nvSpPr>
        <p:spPr>
          <a:xfrm>
            <a:off x="166555" y="379976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>
                <a:latin typeface="+mn-ea"/>
              </a:rPr>
              <a:t>안전관리 조직도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818F73-BA99-4257-831A-D2C2D167DF8D}"/>
              </a:ext>
            </a:extLst>
          </p:cNvPr>
          <p:cNvSpPr txBox="1"/>
          <p:nvPr/>
        </p:nvSpPr>
        <p:spPr>
          <a:xfrm>
            <a:off x="166555" y="406486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안전점검 및 순찰관리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7A61F2-FA5B-4304-B2D9-F48BA596925A}"/>
              </a:ext>
            </a:extLst>
          </p:cNvPr>
          <p:cNvSpPr txBox="1"/>
          <p:nvPr/>
        </p:nvSpPr>
        <p:spPr>
          <a:xfrm>
            <a:off x="166555" y="1504265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작업공구 및 장비관리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849D20-BECE-4FA2-AA89-06B5891DDBBC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224B79-C973-40A5-9EE7-862ADA41F25B}"/>
              </a:ext>
            </a:extLst>
          </p:cNvPr>
          <p:cNvSpPr txBox="1"/>
          <p:nvPr/>
        </p:nvSpPr>
        <p:spPr>
          <a:xfrm>
            <a:off x="10729058" y="1512392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106DD7-8C8C-4281-856B-924322398F09}"/>
              </a:ext>
            </a:extLst>
          </p:cNvPr>
          <p:cNvSpPr txBox="1"/>
          <p:nvPr/>
        </p:nvSpPr>
        <p:spPr>
          <a:xfrm>
            <a:off x="9653096" y="1504198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D570FA-C17E-4309-A24F-BB1FBC3421AC}"/>
              </a:ext>
            </a:extLst>
          </p:cNvPr>
          <p:cNvSpPr txBox="1"/>
          <p:nvPr/>
        </p:nvSpPr>
        <p:spPr>
          <a:xfrm>
            <a:off x="4856895" y="937907"/>
            <a:ext cx="361407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3C141D-D0FB-485A-B26A-585730C88372}"/>
              </a:ext>
            </a:extLst>
          </p:cNvPr>
          <p:cNvSpPr txBox="1"/>
          <p:nvPr/>
        </p:nvSpPr>
        <p:spPr>
          <a:xfrm>
            <a:off x="8577134" y="1525958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776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A0776-2A41-4976-8377-89F68CCA602F}"/>
              </a:ext>
            </a:extLst>
          </p:cNvPr>
          <p:cNvSpPr txBox="1"/>
          <p:nvPr/>
        </p:nvSpPr>
        <p:spPr>
          <a:xfrm>
            <a:off x="2181852" y="3082469"/>
            <a:ext cx="493602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작업 전 안전교육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</a:t>
            </a:r>
            <a:endParaRPr lang="en-US" altLang="ko-KR" sz="10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문서번호 </a:t>
            </a:r>
            <a:r>
              <a:rPr lang="en-US" altLang="ko-KR" sz="800" dirty="0">
                <a:latin typeface="+mn-ea"/>
              </a:rPr>
              <a:t>: WD-QP-202-001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프로젝트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울진풍력발전단지 </a:t>
            </a:r>
            <a:r>
              <a:rPr lang="ko-KR" altLang="en-US" sz="800" dirty="0" err="1">
                <a:latin typeface="+mn-ea"/>
              </a:rPr>
              <a:t>드론을</a:t>
            </a:r>
            <a:r>
              <a:rPr lang="ko-KR" altLang="en-US" sz="800" dirty="0">
                <a:latin typeface="+mn-ea"/>
              </a:rPr>
              <a:t> 이용한 블레이드 점검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작업 분류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블레이드 점검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수행 일자 </a:t>
            </a:r>
            <a:r>
              <a:rPr lang="en-US" altLang="ko-KR" sz="800" dirty="0">
                <a:latin typeface="+mn-ea"/>
              </a:rPr>
              <a:t>: 2020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02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10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수행 장소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윈디텍㈜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교육 진행자 </a:t>
            </a:r>
            <a:r>
              <a:rPr lang="en-US" altLang="ko-KR" sz="800" dirty="0">
                <a:latin typeface="+mn-ea"/>
              </a:rPr>
              <a:t>:</a:t>
            </a:r>
            <a:r>
              <a:rPr lang="ko-KR" altLang="en-US" sz="800" dirty="0">
                <a:latin typeface="+mn-ea"/>
              </a:rPr>
              <a:t> 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교육 참석자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김</a:t>
            </a:r>
            <a:r>
              <a:rPr lang="en-US" altLang="ko-KR" sz="800" dirty="0">
                <a:latin typeface="+mn-ea"/>
              </a:rPr>
              <a:t>OO, </a:t>
            </a:r>
            <a:r>
              <a:rPr lang="ko-KR" altLang="en-US" sz="800" dirty="0">
                <a:latin typeface="+mn-ea"/>
              </a:rPr>
              <a:t>이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교육 사항 </a:t>
            </a:r>
            <a:r>
              <a:rPr lang="en-US" altLang="ko-KR" sz="800" dirty="0">
                <a:latin typeface="+mn-ea"/>
              </a:rPr>
              <a:t>: 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9EE5CA5-7702-45DE-B370-FFA04E9C8DC1}"/>
              </a:ext>
            </a:extLst>
          </p:cNvPr>
          <p:cNvSpPr/>
          <p:nvPr/>
        </p:nvSpPr>
        <p:spPr>
          <a:xfrm>
            <a:off x="9438879" y="2928248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입력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DF5E598-B94D-4DEE-BE6E-146AD8B4E405}"/>
              </a:ext>
            </a:extLst>
          </p:cNvPr>
          <p:cNvSpPr/>
          <p:nvPr/>
        </p:nvSpPr>
        <p:spPr>
          <a:xfrm>
            <a:off x="10243721" y="2928248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7634D6-F1E4-4947-A2FF-DE09E480F3CF}"/>
              </a:ext>
            </a:extLst>
          </p:cNvPr>
          <p:cNvSpPr/>
          <p:nvPr/>
        </p:nvSpPr>
        <p:spPr>
          <a:xfrm>
            <a:off x="11064338" y="2934028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C75D667E-851E-4F2D-B971-2ED505B81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95447"/>
              </p:ext>
            </p:extLst>
          </p:nvPr>
        </p:nvGraphicFramePr>
        <p:xfrm>
          <a:off x="2296298" y="1060745"/>
          <a:ext cx="9512112" cy="180663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67856">
                  <a:extLst>
                    <a:ext uri="{9D8B030D-6E8A-4147-A177-3AD203B41FA5}">
                      <a16:colId xmlns:a16="http://schemas.microsoft.com/office/drawing/2014/main" val="1146070684"/>
                    </a:ext>
                  </a:extLst>
                </a:gridCol>
                <a:gridCol w="1354840">
                  <a:extLst>
                    <a:ext uri="{9D8B030D-6E8A-4147-A177-3AD203B41FA5}">
                      <a16:colId xmlns:a16="http://schemas.microsoft.com/office/drawing/2014/main" val="2544718833"/>
                    </a:ext>
                  </a:extLst>
                </a:gridCol>
                <a:gridCol w="2806817">
                  <a:extLst>
                    <a:ext uri="{9D8B030D-6E8A-4147-A177-3AD203B41FA5}">
                      <a16:colId xmlns:a16="http://schemas.microsoft.com/office/drawing/2014/main" val="2182750025"/>
                    </a:ext>
                  </a:extLst>
                </a:gridCol>
                <a:gridCol w="1080288">
                  <a:extLst>
                    <a:ext uri="{9D8B030D-6E8A-4147-A177-3AD203B41FA5}">
                      <a16:colId xmlns:a16="http://schemas.microsoft.com/office/drawing/2014/main" val="110999051"/>
                    </a:ext>
                  </a:extLst>
                </a:gridCol>
                <a:gridCol w="1039842">
                  <a:extLst>
                    <a:ext uri="{9D8B030D-6E8A-4147-A177-3AD203B41FA5}">
                      <a16:colId xmlns:a16="http://schemas.microsoft.com/office/drawing/2014/main" val="2764849831"/>
                    </a:ext>
                  </a:extLst>
                </a:gridCol>
                <a:gridCol w="920823">
                  <a:extLst>
                    <a:ext uri="{9D8B030D-6E8A-4147-A177-3AD203B41FA5}">
                      <a16:colId xmlns:a16="http://schemas.microsoft.com/office/drawing/2014/main" val="4022557085"/>
                    </a:ext>
                  </a:extLst>
                </a:gridCol>
                <a:gridCol w="920823">
                  <a:extLst>
                    <a:ext uri="{9D8B030D-6E8A-4147-A177-3AD203B41FA5}">
                      <a16:colId xmlns:a16="http://schemas.microsoft.com/office/drawing/2014/main" val="2295475076"/>
                    </a:ext>
                  </a:extLst>
                </a:gridCol>
                <a:gridCol w="920823">
                  <a:extLst>
                    <a:ext uri="{9D8B030D-6E8A-4147-A177-3AD203B41FA5}">
                      <a16:colId xmlns:a16="http://schemas.microsoft.com/office/drawing/2014/main" val="1175059037"/>
                    </a:ext>
                  </a:extLst>
                </a:gridCol>
              </a:tblGrid>
              <a:tr h="258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문서번호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작업 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수행 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수행 장소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교육 진행자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교육 참석자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888565"/>
                  </a:ext>
                </a:extLst>
              </a:tr>
              <a:tr h="258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WD-QP-202-001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울진풍력발전단지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드론을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이용한 블레이드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블레이드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윈디텍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53571"/>
                  </a:ext>
                </a:extLst>
              </a:tr>
              <a:tr h="258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WD-QP-202-002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한경풍력 블레이드 툴 이동 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윈디텍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816422"/>
                  </a:ext>
                </a:extLst>
              </a:tr>
              <a:tr h="258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WD-QP-202-003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경인 풍력발전단지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#1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호기 전원 복구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경인 현장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3148"/>
                  </a:ext>
                </a:extLst>
              </a:tr>
              <a:tr h="258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WD-QP-202-004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위덕대학교 라이다 설치 및 시운전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장비 설치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위덕대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현장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962146"/>
                  </a:ext>
                </a:extLst>
              </a:tr>
              <a:tr h="258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WD-QP-202-005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경인 풍력발전단지 긴급점검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윈디텍㈜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295721"/>
                  </a:ext>
                </a:extLst>
              </a:tr>
              <a:tr h="258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WD-QP-202-006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동복풍력발전단지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Slipring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세척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07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윈디텍㈜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12938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D468DFE3-589F-4565-89D4-4515CB3990EC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2D6CDAC-0A3F-41CE-A172-F1E1804805B3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8465E43-2FCF-42E1-8EC7-7A6677A6095A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9AEF374-3F34-4BFC-AA17-AAAC1D6FDDB9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75B8C4C-43B2-4507-8574-044112716E4D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4A592FD-7402-4E69-A4EB-B1461D848688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26ECD20-355F-4DF8-AC0D-EEA231C07BC6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A9EA5D-ECE9-4131-B875-D096373EBE5C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C2511F-B8A1-4CD6-9E3D-97DA679B9C2D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A2D7E5-9C3E-4C73-94A4-1DAE00CCD9C2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334BBE3-E086-4199-B0D5-88CDBCAB9A41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ABBDC93-28EE-4444-9096-C5399D7B0BB3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6EE7CD-37E6-4459-B9C6-96E3CBEF64B9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6B16A6-D390-4111-BA74-F01BBF8E368A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0BD75A-7799-4341-84DA-BF33C0CCC990}"/>
              </a:ext>
            </a:extLst>
          </p:cNvPr>
          <p:cNvSpPr txBox="1"/>
          <p:nvPr/>
        </p:nvSpPr>
        <p:spPr>
          <a:xfrm>
            <a:off x="166555" y="201219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전 안전교육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6DC6E1-0EE2-4F34-9245-BA8B967E2BEF}"/>
              </a:ext>
            </a:extLst>
          </p:cNvPr>
          <p:cNvSpPr txBox="1"/>
          <p:nvPr/>
        </p:nvSpPr>
        <p:spPr>
          <a:xfrm>
            <a:off x="181401" y="2267480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작업 전 안전교육 입력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수정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1B1E98-0F53-435F-B631-81CFAD50451D}"/>
              </a:ext>
            </a:extLst>
          </p:cNvPr>
          <p:cNvSpPr txBox="1"/>
          <p:nvPr/>
        </p:nvSpPr>
        <p:spPr>
          <a:xfrm>
            <a:off x="166555" y="2505475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작업 전 안전교육 세부사항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B8CD73-E873-4A3A-B096-9DF968FAB0C3}"/>
              </a:ext>
            </a:extLst>
          </p:cNvPr>
          <p:cNvSpPr txBox="1"/>
          <p:nvPr/>
        </p:nvSpPr>
        <p:spPr>
          <a:xfrm>
            <a:off x="2173464" y="736880"/>
            <a:ext cx="4936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작업 전 안전교육 리스트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6365C6-EDEB-4FA4-970C-DA4D9BBD7911}"/>
              </a:ext>
            </a:extLst>
          </p:cNvPr>
          <p:cNvSpPr txBox="1"/>
          <p:nvPr/>
        </p:nvSpPr>
        <p:spPr>
          <a:xfrm>
            <a:off x="166555" y="175955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개인 보호 장비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660178-B893-407B-8D29-23CDB58BF757}"/>
              </a:ext>
            </a:extLst>
          </p:cNvPr>
          <p:cNvSpPr txBox="1"/>
          <p:nvPr/>
        </p:nvSpPr>
        <p:spPr>
          <a:xfrm>
            <a:off x="174729" y="2763000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사고 조사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8BE998-3F8E-43A9-A332-04E495CE8764}"/>
              </a:ext>
            </a:extLst>
          </p:cNvPr>
          <p:cNvSpPr txBox="1"/>
          <p:nvPr/>
        </p:nvSpPr>
        <p:spPr>
          <a:xfrm>
            <a:off x="174729" y="305207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비상 대응 계획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AE3BFD-D29E-4C84-8BD2-7ABFF17A811D}"/>
              </a:ext>
            </a:extLst>
          </p:cNvPr>
          <p:cNvSpPr txBox="1"/>
          <p:nvPr/>
        </p:nvSpPr>
        <p:spPr>
          <a:xfrm>
            <a:off x="174729" y="332797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법정 의무 교육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EEFF82-FDE6-4496-98AD-0F7E6F37BD1A}"/>
              </a:ext>
            </a:extLst>
          </p:cNvPr>
          <p:cNvSpPr txBox="1"/>
          <p:nvPr/>
        </p:nvSpPr>
        <p:spPr>
          <a:xfrm>
            <a:off x="174729" y="358920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>
                <a:latin typeface="+mn-ea"/>
              </a:rPr>
              <a:t>안전관리 조직도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C2EADC-422A-4FAD-80B3-24ADBA752E48}"/>
              </a:ext>
            </a:extLst>
          </p:cNvPr>
          <p:cNvSpPr txBox="1"/>
          <p:nvPr/>
        </p:nvSpPr>
        <p:spPr>
          <a:xfrm>
            <a:off x="174729" y="385430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안전점검 및 순찰관리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E52D8E-BAF1-4F25-8DCA-8D03E935FE8A}"/>
              </a:ext>
            </a:extLst>
          </p:cNvPr>
          <p:cNvSpPr txBox="1"/>
          <p:nvPr/>
        </p:nvSpPr>
        <p:spPr>
          <a:xfrm>
            <a:off x="166555" y="1504265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작업공구 및 장비관리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167E64-1861-4751-8085-BDAA1B6DBE25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53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5816B72-1D86-40D7-A45E-9B08F46BB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94611"/>
              </p:ext>
            </p:extLst>
          </p:nvPr>
        </p:nvGraphicFramePr>
        <p:xfrm>
          <a:off x="2317945" y="3511513"/>
          <a:ext cx="9405112" cy="30162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679885">
                  <a:extLst>
                    <a:ext uri="{9D8B030D-6E8A-4147-A177-3AD203B41FA5}">
                      <a16:colId xmlns:a16="http://schemas.microsoft.com/office/drawing/2014/main" val="376291323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192402461"/>
                    </a:ext>
                  </a:extLst>
                </a:gridCol>
                <a:gridCol w="5861627">
                  <a:extLst>
                    <a:ext uri="{9D8B030D-6E8A-4147-A177-3AD203B41FA5}">
                      <a16:colId xmlns:a16="http://schemas.microsoft.com/office/drawing/2014/main" val="1730045939"/>
                    </a:ext>
                  </a:extLst>
                </a:gridCol>
              </a:tblGrid>
              <a:tr h="24821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확인사항 </a:t>
                      </a:r>
                      <a:r>
                        <a:rPr lang="en-US" sz="800" kern="100" dirty="0">
                          <a:effectLst/>
                        </a:rPr>
                        <a:t>(Items)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확인</a:t>
                      </a:r>
                      <a:r>
                        <a:rPr lang="en-US" sz="1000" kern="100" dirty="0">
                          <a:effectLst/>
                        </a:rPr>
                        <a:t>Check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논의 내용 및 조치 사항</a:t>
                      </a:r>
                      <a:r>
                        <a:rPr lang="en-US" sz="800" kern="100" dirty="0">
                          <a:effectLst/>
                        </a:rPr>
                        <a:t> (Discussed items / Action items) 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extLst>
                  <a:ext uri="{0D108BD9-81ED-4DB2-BD59-A6C34878D82A}">
                    <a16:rowId xmlns:a16="http://schemas.microsoft.com/office/drawing/2014/main" val="2109928422"/>
                  </a:ext>
                </a:extLst>
              </a:tr>
              <a:tr h="179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Y / N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257022"/>
                  </a:ext>
                </a:extLst>
              </a:tr>
              <a:tr h="3077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JSA (</a:t>
                      </a:r>
                      <a:r>
                        <a:rPr lang="ko-KR" sz="800" kern="100" dirty="0">
                          <a:effectLst/>
                        </a:rPr>
                        <a:t>작업위험성</a:t>
                      </a:r>
                      <a:r>
                        <a:rPr lang="en-US" altLang="ko-KR" sz="800" kern="100" dirty="0">
                          <a:effectLst/>
                        </a:rPr>
                        <a:t> </a:t>
                      </a:r>
                      <a:r>
                        <a:rPr lang="ko-KR" sz="800" kern="100" dirty="0">
                          <a:effectLst/>
                        </a:rPr>
                        <a:t>평가</a:t>
                      </a:r>
                      <a:r>
                        <a:rPr lang="en-US" altLang="ko-KR" sz="800" kern="100" dirty="0">
                          <a:effectLst/>
                        </a:rPr>
                        <a:t> </a:t>
                      </a:r>
                      <a:r>
                        <a:rPr lang="ko-KR" sz="800" kern="100" dirty="0">
                          <a:effectLst/>
                        </a:rPr>
                        <a:t>진행여부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Y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u="none" kern="100" dirty="0">
                          <a:solidFill>
                            <a:schemeClr val="tx1"/>
                          </a:solidFill>
                          <a:effectLst/>
                        </a:rPr>
                        <a:t>WD-QP-203-004</a:t>
                      </a:r>
                      <a:endParaRPr lang="ko-KR" sz="800" u="none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extLst>
                  <a:ext uri="{0D108BD9-81ED-4DB2-BD59-A6C34878D82A}">
                    <a16:rowId xmlns:a16="http://schemas.microsoft.com/office/drawing/2014/main" val="1856909284"/>
                  </a:ext>
                </a:extLst>
              </a:tr>
              <a:tr h="3077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HSE incidents (</a:t>
                      </a:r>
                      <a:r>
                        <a:rPr lang="ko-KR" sz="800" kern="100" dirty="0">
                          <a:effectLst/>
                        </a:rPr>
                        <a:t>안전사고 사례 공유 및 발표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Y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solidFill>
                            <a:schemeClr val="tx1"/>
                          </a:solidFill>
                          <a:effectLst/>
                        </a:rPr>
                        <a:t>발전기 점검 작업 시 발전기 내부 낙상 사고 사례 공유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extLst>
                  <a:ext uri="{0D108BD9-81ED-4DB2-BD59-A6C34878D82A}">
                    <a16:rowId xmlns:a16="http://schemas.microsoft.com/office/drawing/2014/main" val="2406375648"/>
                  </a:ext>
                </a:extLst>
              </a:tr>
              <a:tr h="3077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PPE (</a:t>
                      </a:r>
                      <a:r>
                        <a:rPr lang="ko-KR" sz="800" kern="100" dirty="0">
                          <a:effectLst/>
                        </a:rPr>
                        <a:t>안전장비 확인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Y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u="none" kern="100" dirty="0">
                          <a:solidFill>
                            <a:schemeClr val="tx1"/>
                          </a:solidFill>
                          <a:effectLst/>
                        </a:rPr>
                        <a:t>개인별 안전장비 점검</a:t>
                      </a:r>
                      <a:r>
                        <a:rPr lang="en-US" altLang="ko-KR" sz="800" u="none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ko-KR" sz="800" u="none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extLst>
                  <a:ext uri="{0D108BD9-81ED-4DB2-BD59-A6C34878D82A}">
                    <a16:rowId xmlns:a16="http://schemas.microsoft.com/office/drawing/2014/main" val="3881688986"/>
                  </a:ext>
                </a:extLst>
              </a:tr>
              <a:tr h="3077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Tools and Equipment (</a:t>
                      </a:r>
                      <a:r>
                        <a:rPr lang="ko-KR" sz="800" kern="100" dirty="0">
                          <a:effectLst/>
                        </a:rPr>
                        <a:t>공구 및 장비 확인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Y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u="none" kern="100" dirty="0">
                          <a:solidFill>
                            <a:schemeClr val="tx1"/>
                          </a:solidFill>
                          <a:effectLst/>
                        </a:rPr>
                        <a:t>수공구 사용 전 점검</a:t>
                      </a:r>
                      <a:r>
                        <a:rPr lang="en-US" altLang="ko-KR" sz="800" u="none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ko-KR" sz="800" u="none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extLst>
                  <a:ext uri="{0D108BD9-81ED-4DB2-BD59-A6C34878D82A}">
                    <a16:rowId xmlns:a16="http://schemas.microsoft.com/office/drawing/2014/main" val="713324878"/>
                  </a:ext>
                </a:extLst>
              </a:tr>
              <a:tr h="3077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Weather condition (</a:t>
                      </a:r>
                      <a:r>
                        <a:rPr lang="ko-KR" sz="800" kern="100" dirty="0">
                          <a:effectLst/>
                        </a:rPr>
                        <a:t>기상 상태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Y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u="none" kern="100" dirty="0">
                          <a:solidFill>
                            <a:schemeClr val="tx1"/>
                          </a:solidFill>
                          <a:effectLst/>
                        </a:rPr>
                        <a:t>맑음 </a:t>
                      </a:r>
                      <a:r>
                        <a:rPr lang="en-US" sz="800" u="none" kern="100" dirty="0">
                          <a:solidFill>
                            <a:schemeClr val="tx1"/>
                          </a:solidFill>
                          <a:effectLst/>
                        </a:rPr>
                        <a:t>/ 8~9 m/s</a:t>
                      </a:r>
                      <a:endParaRPr lang="ko-KR" sz="800" u="none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extLst>
                  <a:ext uri="{0D108BD9-81ED-4DB2-BD59-A6C34878D82A}">
                    <a16:rowId xmlns:a16="http://schemas.microsoft.com/office/drawing/2014/main" val="1753373626"/>
                  </a:ext>
                </a:extLst>
              </a:tr>
              <a:tr h="3077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Status of previous issues (</a:t>
                      </a:r>
                      <a:r>
                        <a:rPr lang="ko-KR" sz="800" kern="100" dirty="0">
                          <a:effectLst/>
                        </a:rPr>
                        <a:t>지난 이슈 상황 점검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Y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전일 기상 악화 및 강풍에 의한 작업 연기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extLst>
                  <a:ext uri="{0D108BD9-81ED-4DB2-BD59-A6C34878D82A}">
                    <a16:rowId xmlns:a16="http://schemas.microsoft.com/office/drawing/2014/main" val="2686338519"/>
                  </a:ext>
                </a:extLst>
              </a:tr>
              <a:tr h="3077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Customer plans or issues (</a:t>
                      </a:r>
                      <a:r>
                        <a:rPr lang="ko-KR" sz="800" kern="100" dirty="0">
                          <a:effectLst/>
                        </a:rPr>
                        <a:t>고객 계획 또는 이슈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Y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명일 시화 </a:t>
                      </a:r>
                      <a:r>
                        <a:rPr lang="en-US" sz="800" kern="100" dirty="0">
                          <a:effectLst/>
                        </a:rPr>
                        <a:t>1</a:t>
                      </a:r>
                      <a:r>
                        <a:rPr lang="ko-KR" sz="800" kern="100" dirty="0">
                          <a:effectLst/>
                        </a:rPr>
                        <a:t>호기 분기 점검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extLst>
                  <a:ext uri="{0D108BD9-81ED-4DB2-BD59-A6C34878D82A}">
                    <a16:rowId xmlns:a16="http://schemas.microsoft.com/office/drawing/2014/main" val="3592277809"/>
                  </a:ext>
                </a:extLst>
              </a:tr>
              <a:tr h="4336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Other items (</a:t>
                      </a:r>
                      <a:r>
                        <a:rPr lang="ko-KR" sz="800" kern="100" dirty="0">
                          <a:effectLst/>
                        </a:rPr>
                        <a:t>기타사항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Y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-</a:t>
                      </a:r>
                      <a:r>
                        <a:rPr lang="ko-KR" sz="800" kern="100" dirty="0">
                          <a:effectLst/>
                        </a:rPr>
                        <a:t>점검 작업 전 감전 사고 대비 차단기 확인 후 작업 실시</a:t>
                      </a:r>
                      <a:endParaRPr lang="en-US" altLang="ko-KR" sz="8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-</a:t>
                      </a:r>
                      <a:r>
                        <a:rPr lang="ko-KR" sz="800" kern="100" dirty="0">
                          <a:effectLst/>
                        </a:rPr>
                        <a:t>고공 작업 시 안전에 최대 유의하여 작업 실시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18" marR="67518" marT="0" marB="0" anchor="ctr"/>
                </a:tc>
                <a:extLst>
                  <a:ext uri="{0D108BD9-81ED-4DB2-BD59-A6C34878D82A}">
                    <a16:rowId xmlns:a16="http://schemas.microsoft.com/office/drawing/2014/main" val="307670669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D9B7BB-2410-4638-9CE7-A2F78A0D8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43191"/>
              </p:ext>
            </p:extLst>
          </p:nvPr>
        </p:nvGraphicFramePr>
        <p:xfrm>
          <a:off x="8499566" y="1108135"/>
          <a:ext cx="3223491" cy="1048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97">
                  <a:extLst>
                    <a:ext uri="{9D8B030D-6E8A-4147-A177-3AD203B41FA5}">
                      <a16:colId xmlns:a16="http://schemas.microsoft.com/office/drawing/2014/main" val="93985826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1895668372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2175613886"/>
                    </a:ext>
                  </a:extLst>
                </a:gridCol>
              </a:tblGrid>
              <a:tr h="24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검토자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최종승인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0596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64676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2E6F2E-3B41-4708-A4CE-D6DB68042876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CC00816-B6E6-47D7-9E34-F9684C04988B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B5A7605-7758-4A08-87AA-4CD2BBC25B51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2438B0D-8355-4387-A169-E44EFE697900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36D6C4-B517-482D-B01A-8D6BD18669D6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C1A8956-3AF4-4C95-98E7-9277B326482F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3D1E6D4-2136-42A6-9910-1B20A622D880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80885E-71EB-4E16-A619-E7F7D464F49B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16B9AB-0ED4-4A86-9344-912059A9B797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C30804-F812-48DB-85E0-C55E9A238C71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BEC49C-E0AB-40FB-B774-41E4E4DE64A7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F0C6E8-23FD-4F3A-AB4C-B8A84C5A36DD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9E3500-B753-42A4-9E41-C28C45AB2CFD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1D1CAA-148F-4C63-BDC5-51F1123D6963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2098D5-04EE-4B7C-8329-D4ADD62CBB9B}"/>
              </a:ext>
            </a:extLst>
          </p:cNvPr>
          <p:cNvSpPr txBox="1"/>
          <p:nvPr/>
        </p:nvSpPr>
        <p:spPr>
          <a:xfrm>
            <a:off x="2115105" y="700735"/>
            <a:ext cx="493602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작업 전 안전교육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</a:t>
            </a:r>
            <a:endParaRPr lang="en-US" altLang="ko-KR" sz="10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문서번호 </a:t>
            </a:r>
            <a:r>
              <a:rPr lang="en-US" altLang="ko-KR" sz="800" dirty="0">
                <a:latin typeface="+mn-ea"/>
              </a:rPr>
              <a:t>: WD-QP-202-001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프로젝트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울진풍력발전단지 </a:t>
            </a:r>
            <a:r>
              <a:rPr lang="ko-KR" altLang="en-US" sz="800" dirty="0" err="1">
                <a:latin typeface="+mn-ea"/>
              </a:rPr>
              <a:t>드론을</a:t>
            </a:r>
            <a:r>
              <a:rPr lang="ko-KR" altLang="en-US" sz="800" dirty="0">
                <a:latin typeface="+mn-ea"/>
              </a:rPr>
              <a:t> 이용한 블레이드 점검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작업 분류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블레이드 점검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수행 일자 </a:t>
            </a:r>
            <a:r>
              <a:rPr lang="en-US" altLang="ko-KR" sz="800" dirty="0">
                <a:latin typeface="+mn-ea"/>
              </a:rPr>
              <a:t>: 2020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02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10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수행 장소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윈디텍㈜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교육 진행자 </a:t>
            </a:r>
            <a:r>
              <a:rPr lang="en-US" altLang="ko-KR" sz="800" dirty="0">
                <a:latin typeface="+mn-ea"/>
              </a:rPr>
              <a:t>:</a:t>
            </a:r>
            <a:r>
              <a:rPr lang="ko-KR" altLang="en-US" sz="800" dirty="0">
                <a:latin typeface="+mn-ea"/>
              </a:rPr>
              <a:t> 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교육 참석자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김</a:t>
            </a:r>
            <a:r>
              <a:rPr lang="en-US" altLang="ko-KR" sz="800" dirty="0">
                <a:latin typeface="+mn-ea"/>
              </a:rPr>
              <a:t>OO, </a:t>
            </a:r>
            <a:r>
              <a:rPr lang="ko-KR" altLang="en-US" sz="800" dirty="0">
                <a:latin typeface="+mn-ea"/>
              </a:rPr>
              <a:t>이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교육 사항 </a:t>
            </a:r>
            <a:r>
              <a:rPr lang="en-US" altLang="ko-KR" sz="800" dirty="0">
                <a:latin typeface="+mn-ea"/>
              </a:rPr>
              <a:t>: 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17D10B8-630F-48CF-BE4B-8AD3EADB9149}"/>
              </a:ext>
            </a:extLst>
          </p:cNvPr>
          <p:cNvSpPr/>
          <p:nvPr/>
        </p:nvSpPr>
        <p:spPr>
          <a:xfrm>
            <a:off x="10978988" y="70185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인쇄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D99209A-A141-424E-90C2-883D7F65FF35}"/>
              </a:ext>
            </a:extLst>
          </p:cNvPr>
          <p:cNvSpPr/>
          <p:nvPr/>
        </p:nvSpPr>
        <p:spPr>
          <a:xfrm>
            <a:off x="9332826" y="70073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7CEA255-1155-4911-A2D3-EE57F91F4800}"/>
              </a:ext>
            </a:extLst>
          </p:cNvPr>
          <p:cNvSpPr/>
          <p:nvPr/>
        </p:nvSpPr>
        <p:spPr>
          <a:xfrm>
            <a:off x="10153443" y="70651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B8B0DF-3FD8-4DF4-A00F-1E4F39BA41ED}"/>
              </a:ext>
            </a:extLst>
          </p:cNvPr>
          <p:cNvSpPr txBox="1"/>
          <p:nvPr/>
        </p:nvSpPr>
        <p:spPr>
          <a:xfrm>
            <a:off x="166555" y="201219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전 안전교육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04F7CB-32A7-4EBE-9BF8-1F8CE6045DFB}"/>
              </a:ext>
            </a:extLst>
          </p:cNvPr>
          <p:cNvSpPr txBox="1"/>
          <p:nvPr/>
        </p:nvSpPr>
        <p:spPr>
          <a:xfrm>
            <a:off x="181401" y="2267480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작업 전 안전교육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C6D451-2831-4894-A30A-4A27836AECF0}"/>
              </a:ext>
            </a:extLst>
          </p:cNvPr>
          <p:cNvSpPr txBox="1"/>
          <p:nvPr/>
        </p:nvSpPr>
        <p:spPr>
          <a:xfrm>
            <a:off x="166555" y="2505475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작업 전 안전교육 세부사항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6A2C6A-63AD-402D-9B4C-7CE8F8B5DC1F}"/>
              </a:ext>
            </a:extLst>
          </p:cNvPr>
          <p:cNvSpPr txBox="1"/>
          <p:nvPr/>
        </p:nvSpPr>
        <p:spPr>
          <a:xfrm>
            <a:off x="166555" y="175955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개인 보호 장비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BCCFB5-47CE-48F1-B632-C64360F0C320}"/>
              </a:ext>
            </a:extLst>
          </p:cNvPr>
          <p:cNvSpPr txBox="1"/>
          <p:nvPr/>
        </p:nvSpPr>
        <p:spPr>
          <a:xfrm>
            <a:off x="174729" y="2763000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사고 조사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F5898D-18DB-4FE8-99C6-1995EFF6B6BE}"/>
              </a:ext>
            </a:extLst>
          </p:cNvPr>
          <p:cNvSpPr txBox="1"/>
          <p:nvPr/>
        </p:nvSpPr>
        <p:spPr>
          <a:xfrm>
            <a:off x="174729" y="305207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비상 대응 계획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17FDB0-E5C1-4F34-A1A4-0C7DDBE2E35A}"/>
              </a:ext>
            </a:extLst>
          </p:cNvPr>
          <p:cNvSpPr txBox="1"/>
          <p:nvPr/>
        </p:nvSpPr>
        <p:spPr>
          <a:xfrm>
            <a:off x="174729" y="332797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법정 의무 교육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753697-57F1-45F3-89E9-E14067D02064}"/>
              </a:ext>
            </a:extLst>
          </p:cNvPr>
          <p:cNvSpPr txBox="1"/>
          <p:nvPr/>
        </p:nvSpPr>
        <p:spPr>
          <a:xfrm>
            <a:off x="174729" y="358920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>
                <a:latin typeface="+mn-ea"/>
              </a:rPr>
              <a:t>안전관리 조직도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FAD03D-A9D8-49AC-B357-843D880D5571}"/>
              </a:ext>
            </a:extLst>
          </p:cNvPr>
          <p:cNvSpPr txBox="1"/>
          <p:nvPr/>
        </p:nvSpPr>
        <p:spPr>
          <a:xfrm>
            <a:off x="174729" y="385430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안전점검 및 순찰관리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496033-5B30-4053-9C97-825981E9544A}"/>
              </a:ext>
            </a:extLst>
          </p:cNvPr>
          <p:cNvSpPr txBox="1"/>
          <p:nvPr/>
        </p:nvSpPr>
        <p:spPr>
          <a:xfrm>
            <a:off x="166555" y="1504265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작업공구 및 장비관리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4306CC-5F50-46CA-8428-4F4AB1EF89E6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6039C3-4FD4-4C4F-B3A7-DCC1245CB684}"/>
              </a:ext>
            </a:extLst>
          </p:cNvPr>
          <p:cNvSpPr txBox="1"/>
          <p:nvPr/>
        </p:nvSpPr>
        <p:spPr>
          <a:xfrm>
            <a:off x="10729058" y="1512392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62E64-B996-47BB-BB42-63D4EAC09244}"/>
              </a:ext>
            </a:extLst>
          </p:cNvPr>
          <p:cNvSpPr txBox="1"/>
          <p:nvPr/>
        </p:nvSpPr>
        <p:spPr>
          <a:xfrm>
            <a:off x="9653096" y="1504198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AB234A-D3A7-4010-BCB1-61BE1F68790D}"/>
              </a:ext>
            </a:extLst>
          </p:cNvPr>
          <p:cNvSpPr txBox="1"/>
          <p:nvPr/>
        </p:nvSpPr>
        <p:spPr>
          <a:xfrm>
            <a:off x="8436885" y="2256141"/>
            <a:ext cx="361407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EE68F4-9CBB-4A90-8618-83A9317E0E0F}"/>
              </a:ext>
            </a:extLst>
          </p:cNvPr>
          <p:cNvSpPr txBox="1"/>
          <p:nvPr/>
        </p:nvSpPr>
        <p:spPr>
          <a:xfrm>
            <a:off x="8577134" y="1525958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917F29-A8EE-460A-B442-4EFF5505D3A1}"/>
              </a:ext>
            </a:extLst>
          </p:cNvPr>
          <p:cNvSpPr txBox="1"/>
          <p:nvPr/>
        </p:nvSpPr>
        <p:spPr>
          <a:xfrm>
            <a:off x="6734192" y="3977412"/>
            <a:ext cx="1213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위험성평가 관리 연동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6BE5E5-6CC4-419B-A059-4D0FDA64D783}"/>
              </a:ext>
            </a:extLst>
          </p:cNvPr>
          <p:cNvSpPr txBox="1"/>
          <p:nvPr/>
        </p:nvSpPr>
        <p:spPr>
          <a:xfrm>
            <a:off x="8455165" y="4288432"/>
            <a:ext cx="1213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사고조사관리 연동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EA2EC8-C05C-4E7D-9AAE-F0028E6DBDBB}"/>
              </a:ext>
            </a:extLst>
          </p:cNvPr>
          <p:cNvSpPr txBox="1"/>
          <p:nvPr/>
        </p:nvSpPr>
        <p:spPr>
          <a:xfrm>
            <a:off x="6955995" y="4602769"/>
            <a:ext cx="1669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FF0000"/>
                </a:solidFill>
                <a:latin typeface="+mn-ea"/>
              </a:rPr>
              <a:t>개인보호장비 관리 연동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EE215E-0CD8-410F-A8A3-04AA9B8F27EC}"/>
              </a:ext>
            </a:extLst>
          </p:cNvPr>
          <p:cNvSpPr txBox="1"/>
          <p:nvPr/>
        </p:nvSpPr>
        <p:spPr>
          <a:xfrm>
            <a:off x="6897164" y="4897903"/>
            <a:ext cx="1669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FF0000"/>
                </a:solidFill>
                <a:latin typeface="+mn-ea"/>
              </a:rPr>
              <a:t>작업공구 및 장비 관리 연동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EF810D-A416-4459-955E-33FC6E2C1086}"/>
              </a:ext>
            </a:extLst>
          </p:cNvPr>
          <p:cNvSpPr txBox="1"/>
          <p:nvPr/>
        </p:nvSpPr>
        <p:spPr>
          <a:xfrm>
            <a:off x="6717832" y="5204370"/>
            <a:ext cx="1669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기상데이터 연동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6730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A0776-2A41-4976-8377-89F68CCA602F}"/>
              </a:ext>
            </a:extLst>
          </p:cNvPr>
          <p:cNvSpPr txBox="1"/>
          <p:nvPr/>
        </p:nvSpPr>
        <p:spPr>
          <a:xfrm>
            <a:off x="2114224" y="2976768"/>
            <a:ext cx="49360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사고 조사 관리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4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보고서 유형 </a:t>
            </a:r>
            <a:r>
              <a:rPr lang="en-US" altLang="ko-KR" sz="800" dirty="0">
                <a:latin typeface="+mn-ea"/>
              </a:rPr>
              <a:t>: Injury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사고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화상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프로젝트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 err="1">
                <a:solidFill>
                  <a:schemeClr val="tx1"/>
                </a:solidFill>
              </a:rPr>
              <a:t>김녕</a:t>
            </a:r>
            <a:r>
              <a:rPr lang="ko-KR" altLang="en-US" sz="800" dirty="0">
                <a:solidFill>
                  <a:schemeClr val="tx1"/>
                </a:solidFill>
              </a:rPr>
              <a:t> 풍력발전단지 긴급점검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작성자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김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사고관련자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이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발생일자 및 시간 </a:t>
            </a:r>
            <a:r>
              <a:rPr lang="en-US" altLang="ko-KR" sz="800" dirty="0">
                <a:latin typeface="+mn-ea"/>
              </a:rPr>
              <a:t>: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7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20</a:t>
            </a:r>
            <a:r>
              <a:rPr lang="ko-KR" altLang="en-US" sz="800" dirty="0">
                <a:latin typeface="+mn-ea"/>
              </a:rPr>
              <a:t>일 </a:t>
            </a:r>
            <a:r>
              <a:rPr lang="en-US" altLang="ko-KR" sz="800" dirty="0">
                <a:latin typeface="+mn-ea"/>
              </a:rPr>
              <a:t>15</a:t>
            </a:r>
            <a:r>
              <a:rPr lang="ko-KR" altLang="en-US" sz="800" dirty="0">
                <a:latin typeface="+mn-ea"/>
              </a:rPr>
              <a:t>시 </a:t>
            </a:r>
            <a:r>
              <a:rPr lang="en-US" altLang="ko-KR" sz="800" dirty="0">
                <a:latin typeface="+mn-ea"/>
              </a:rPr>
              <a:t>20</a:t>
            </a:r>
            <a:r>
              <a:rPr lang="ko-KR" altLang="en-US" sz="800" dirty="0">
                <a:latin typeface="+mn-ea"/>
              </a:rPr>
              <a:t>분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발생장소 </a:t>
            </a:r>
            <a:r>
              <a:rPr lang="ko-KR" altLang="en-US" sz="800" dirty="0" err="1">
                <a:latin typeface="+mn-ea"/>
              </a:rPr>
              <a:t>김녕풍력발전단지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2</a:t>
            </a:r>
            <a:r>
              <a:rPr lang="ko-KR" altLang="en-US" sz="800" dirty="0">
                <a:latin typeface="+mn-ea"/>
              </a:rPr>
              <a:t>호기 인근 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부상자명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이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부상부위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손목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사건사고 세부사항 </a:t>
            </a:r>
            <a:r>
              <a:rPr lang="en-US" altLang="ko-KR" sz="800" dirty="0">
                <a:latin typeface="+mn-ea"/>
              </a:rPr>
              <a:t>: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조치사항 </a:t>
            </a:r>
            <a:r>
              <a:rPr lang="en-US" altLang="ko-KR" sz="800" dirty="0">
                <a:latin typeface="+mn-ea"/>
              </a:rPr>
              <a:t>: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향후 예방계획 </a:t>
            </a:r>
            <a:r>
              <a:rPr lang="en-US" altLang="ko-KR" sz="800" dirty="0">
                <a:latin typeface="+mn-ea"/>
              </a:rPr>
              <a:t>: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9EE5CA5-7702-45DE-B370-FFA04E9C8DC1}"/>
              </a:ext>
            </a:extLst>
          </p:cNvPr>
          <p:cNvSpPr/>
          <p:nvPr/>
        </p:nvSpPr>
        <p:spPr>
          <a:xfrm>
            <a:off x="9442520" y="2981094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입력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DF5E598-B94D-4DEE-BE6E-146AD8B4E405}"/>
              </a:ext>
            </a:extLst>
          </p:cNvPr>
          <p:cNvSpPr/>
          <p:nvPr/>
        </p:nvSpPr>
        <p:spPr>
          <a:xfrm>
            <a:off x="10247362" y="2981094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7634D6-F1E4-4947-A2FF-DE09E480F3CF}"/>
              </a:ext>
            </a:extLst>
          </p:cNvPr>
          <p:cNvSpPr/>
          <p:nvPr/>
        </p:nvSpPr>
        <p:spPr>
          <a:xfrm>
            <a:off x="11067979" y="2986874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C75D667E-851E-4F2D-B971-2ED505B81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485728"/>
              </p:ext>
            </p:extLst>
          </p:nvPr>
        </p:nvGraphicFramePr>
        <p:xfrm>
          <a:off x="2188427" y="1012347"/>
          <a:ext cx="9623621" cy="18913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5382">
                  <a:extLst>
                    <a:ext uri="{9D8B030D-6E8A-4147-A177-3AD203B41FA5}">
                      <a16:colId xmlns:a16="http://schemas.microsoft.com/office/drawing/2014/main" val="2188250541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2182750025"/>
                    </a:ext>
                  </a:extLst>
                </a:gridCol>
                <a:gridCol w="831024">
                  <a:extLst>
                    <a:ext uri="{9D8B030D-6E8A-4147-A177-3AD203B41FA5}">
                      <a16:colId xmlns:a16="http://schemas.microsoft.com/office/drawing/2014/main" val="1464833425"/>
                    </a:ext>
                  </a:extLst>
                </a:gridCol>
                <a:gridCol w="1810139">
                  <a:extLst>
                    <a:ext uri="{9D8B030D-6E8A-4147-A177-3AD203B41FA5}">
                      <a16:colId xmlns:a16="http://schemas.microsoft.com/office/drawing/2014/main" val="3031926023"/>
                    </a:ext>
                  </a:extLst>
                </a:gridCol>
                <a:gridCol w="709126">
                  <a:extLst>
                    <a:ext uri="{9D8B030D-6E8A-4147-A177-3AD203B41FA5}">
                      <a16:colId xmlns:a16="http://schemas.microsoft.com/office/drawing/2014/main" val="110999051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2764849831"/>
                    </a:ext>
                  </a:extLst>
                </a:gridCol>
                <a:gridCol w="1875453">
                  <a:extLst>
                    <a:ext uri="{9D8B030D-6E8A-4147-A177-3AD203B41FA5}">
                      <a16:colId xmlns:a16="http://schemas.microsoft.com/office/drawing/2014/main" val="4022557085"/>
                    </a:ext>
                  </a:extLst>
                </a:gridCol>
                <a:gridCol w="1184987">
                  <a:extLst>
                    <a:ext uri="{9D8B030D-6E8A-4147-A177-3AD203B41FA5}">
                      <a16:colId xmlns:a16="http://schemas.microsoft.com/office/drawing/2014/main" val="2295475076"/>
                    </a:ext>
                  </a:extLst>
                </a:gridCol>
                <a:gridCol w="447870">
                  <a:extLst>
                    <a:ext uri="{9D8B030D-6E8A-4147-A177-3AD203B41FA5}">
                      <a16:colId xmlns:a16="http://schemas.microsoft.com/office/drawing/2014/main" val="1175059037"/>
                    </a:ext>
                  </a:extLst>
                </a:gridCol>
                <a:gridCol w="447869">
                  <a:extLst>
                    <a:ext uri="{9D8B030D-6E8A-4147-A177-3AD203B41FA5}">
                      <a16:colId xmlns:a16="http://schemas.microsoft.com/office/drawing/2014/main" val="674863911"/>
                    </a:ext>
                  </a:extLst>
                </a:gridCol>
                <a:gridCol w="456693">
                  <a:extLst>
                    <a:ext uri="{9D8B030D-6E8A-4147-A177-3AD203B41FA5}">
                      <a16:colId xmlns:a16="http://schemas.microsoft.com/office/drawing/2014/main" val="540397215"/>
                    </a:ext>
                  </a:extLst>
                </a:gridCol>
              </a:tblGrid>
              <a:tr h="407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보고서 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사고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프로젝트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사고관련자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발생일자 및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발생장소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발생지점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부상자명</a:t>
                      </a: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부상부위</a:t>
                      </a:r>
                      <a:endParaRPr lang="en-US" altLang="ko-K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888565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Hazard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크레인해치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열림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동복풍력발전단지 블레이드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점검 및 수리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14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대기리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풍력발전단지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호기 인근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53571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Near miss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무전기 추락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행원풍력발전단지 기어박스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기어오일 교체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09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GS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월령풍력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호기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816422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Hazard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검전기 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동작 불량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신창풍력발전단지 정밀진단 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강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탐라 해상풍력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호기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3148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Injury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화상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경인 풍력발전단지 긴급점검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김념풍력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호기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손목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96214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6426CF-FB76-4C88-AAB0-6F2E4E31D3AF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0C9B179-7B74-482A-85E8-4D879DFE3415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85EFC79-F5F5-4635-9500-E012D01CB42B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E63E8CE-F1DE-49A8-BBBF-A6AA2DE11EE7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A79F681-6950-4856-9390-CD7F5C9FF6F3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27ACCBA-FB68-4910-BADE-223BA56E85EA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62B608C-3049-4A7E-A8BE-BF7869DF5EA0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388320-74D3-447E-B451-EE9E582929F6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5FAA30-AE3C-4F4F-A0AF-181C9B4E79AA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BB68BA-A0BA-4DFB-9111-C4ED2D37EEDA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F4C5D8B-1D47-4EBE-A777-1ACDE2B249DA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95AAE1C-91E9-4D6D-9135-0D05490F693F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499A1C-92E7-4739-B645-990B8C6D0B97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5CB36A-938A-40F2-9BA0-C633AD042FDC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083130-8EED-48B3-8EFE-43003565C2C6}"/>
              </a:ext>
            </a:extLst>
          </p:cNvPr>
          <p:cNvSpPr txBox="1"/>
          <p:nvPr/>
        </p:nvSpPr>
        <p:spPr>
          <a:xfrm>
            <a:off x="174729" y="2297929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사고 조사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FE5283-23EF-4B01-9726-7ECAE671E2C7}"/>
              </a:ext>
            </a:extLst>
          </p:cNvPr>
          <p:cNvSpPr txBox="1"/>
          <p:nvPr/>
        </p:nvSpPr>
        <p:spPr>
          <a:xfrm>
            <a:off x="189575" y="2553217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사고 조사 관리 입력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수정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0665D9-2D21-4F24-909F-729918D9538D}"/>
              </a:ext>
            </a:extLst>
          </p:cNvPr>
          <p:cNvSpPr txBox="1"/>
          <p:nvPr/>
        </p:nvSpPr>
        <p:spPr>
          <a:xfrm>
            <a:off x="180481" y="2779650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사고 조사 관리 세부사항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6B416D-F62F-4B9A-9698-C59A496CCFCC}"/>
              </a:ext>
            </a:extLst>
          </p:cNvPr>
          <p:cNvSpPr txBox="1"/>
          <p:nvPr/>
        </p:nvSpPr>
        <p:spPr>
          <a:xfrm>
            <a:off x="2114224" y="676514"/>
            <a:ext cx="175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사고 조사 관리 리스트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CE4B69-387E-4507-8180-F91C2628D60C}"/>
              </a:ext>
            </a:extLst>
          </p:cNvPr>
          <p:cNvSpPr txBox="1"/>
          <p:nvPr/>
        </p:nvSpPr>
        <p:spPr>
          <a:xfrm>
            <a:off x="166555" y="201219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전 안전교육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187186-BE6C-4D7B-8077-9601E8C644C7}"/>
              </a:ext>
            </a:extLst>
          </p:cNvPr>
          <p:cNvSpPr txBox="1"/>
          <p:nvPr/>
        </p:nvSpPr>
        <p:spPr>
          <a:xfrm>
            <a:off x="166555" y="175955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개인 보호 장비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653EFA-B69E-43F9-B29F-80F41DD71604}"/>
              </a:ext>
            </a:extLst>
          </p:cNvPr>
          <p:cNvSpPr txBox="1"/>
          <p:nvPr/>
        </p:nvSpPr>
        <p:spPr>
          <a:xfrm>
            <a:off x="174729" y="305207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비상 대응 계획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8B5B9A-2150-4026-8DF3-4DBA108B0D0A}"/>
              </a:ext>
            </a:extLst>
          </p:cNvPr>
          <p:cNvSpPr txBox="1"/>
          <p:nvPr/>
        </p:nvSpPr>
        <p:spPr>
          <a:xfrm>
            <a:off x="174729" y="332797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법정 의무 교육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48B53A-666A-4DD8-9E7C-530605C3A2F1}"/>
              </a:ext>
            </a:extLst>
          </p:cNvPr>
          <p:cNvSpPr txBox="1"/>
          <p:nvPr/>
        </p:nvSpPr>
        <p:spPr>
          <a:xfrm>
            <a:off x="174729" y="358920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>
                <a:latin typeface="+mn-ea"/>
              </a:rPr>
              <a:t>안전관리 조직도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29A31C-CE48-4952-B0D0-5FFFD16F2F27}"/>
              </a:ext>
            </a:extLst>
          </p:cNvPr>
          <p:cNvSpPr txBox="1"/>
          <p:nvPr/>
        </p:nvSpPr>
        <p:spPr>
          <a:xfrm>
            <a:off x="174729" y="385430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안전점검 및 순찰관리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46122D-D236-4436-AF86-66FE1E74E301}"/>
              </a:ext>
            </a:extLst>
          </p:cNvPr>
          <p:cNvSpPr txBox="1"/>
          <p:nvPr/>
        </p:nvSpPr>
        <p:spPr>
          <a:xfrm>
            <a:off x="166555" y="1504265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작업공구 및 장비관리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A253B1-B804-4152-99A3-2DA59892F0A3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63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D1CE58-A35C-4821-B14F-E4A64B37ECE7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628D57-4C37-4291-9F2B-A6790D2D1023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1285CE8-1BBD-4B41-BD53-7994CB0D8260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95C62FC-FBBD-434E-B443-C0DB2C64C262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F6D996A-EF91-4EBC-9CF6-A59E30DE7AEB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F68F2CE-A831-4C4F-BAFD-55180544CEC3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C84CC24-7E06-4865-94C2-5BF0621BC2AB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317E29-9994-4E61-964E-481376783836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199D2-C7E0-4185-9F1B-B34DDBF6910F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2A3FBC-42DC-420E-A09D-5E99A40AD61F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AA07398-8793-4DD7-9BF8-4B30C125169F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3C50DB3-22CF-4633-800A-2456B1DFF9C7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66AC05-26F5-482C-8249-B1C639813F40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8A86BF-C719-4876-B143-80001BFB2D67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2F7B2B4A-8A3C-4FBD-A01E-DEE3CF578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05134"/>
              </p:ext>
            </p:extLst>
          </p:nvPr>
        </p:nvGraphicFramePr>
        <p:xfrm>
          <a:off x="8499566" y="1108135"/>
          <a:ext cx="3223491" cy="1048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97">
                  <a:extLst>
                    <a:ext uri="{9D8B030D-6E8A-4147-A177-3AD203B41FA5}">
                      <a16:colId xmlns:a16="http://schemas.microsoft.com/office/drawing/2014/main" val="93985826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1895668372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2175613886"/>
                    </a:ext>
                  </a:extLst>
                </a:gridCol>
              </a:tblGrid>
              <a:tr h="24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검토자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최종승인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0596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64676"/>
                  </a:ext>
                </a:extLst>
              </a:tr>
            </a:tbl>
          </a:graphicData>
        </a:graphic>
      </p:graphicFrame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350B6D-AA48-4C91-8638-54A1E74A6729}"/>
              </a:ext>
            </a:extLst>
          </p:cNvPr>
          <p:cNvSpPr/>
          <p:nvPr/>
        </p:nvSpPr>
        <p:spPr>
          <a:xfrm>
            <a:off x="10978988" y="70185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인쇄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49EA7D-D282-4B3D-B381-A3C7FF3E5C1C}"/>
              </a:ext>
            </a:extLst>
          </p:cNvPr>
          <p:cNvSpPr/>
          <p:nvPr/>
        </p:nvSpPr>
        <p:spPr>
          <a:xfrm>
            <a:off x="9332826" y="70073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A37335-AD40-4E3C-A851-D31473C729B0}"/>
              </a:ext>
            </a:extLst>
          </p:cNvPr>
          <p:cNvSpPr/>
          <p:nvPr/>
        </p:nvSpPr>
        <p:spPr>
          <a:xfrm>
            <a:off x="10153443" y="70651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B28A66-15E4-45CC-8719-F92CEB3DC4DD}"/>
              </a:ext>
            </a:extLst>
          </p:cNvPr>
          <p:cNvSpPr txBox="1"/>
          <p:nvPr/>
        </p:nvSpPr>
        <p:spPr>
          <a:xfrm>
            <a:off x="1973745" y="676514"/>
            <a:ext cx="641923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사고 조사 관리 세부사항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4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보고서 유형 </a:t>
            </a:r>
            <a:r>
              <a:rPr lang="en-US" altLang="ko-KR" sz="800" dirty="0">
                <a:latin typeface="+mn-ea"/>
              </a:rPr>
              <a:t>: Injury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사고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화상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작성자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김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사고관련자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이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발생일자 및 시간 </a:t>
            </a:r>
            <a:r>
              <a:rPr lang="en-US" altLang="ko-KR" sz="800" dirty="0">
                <a:latin typeface="+mn-ea"/>
              </a:rPr>
              <a:t>: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7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20</a:t>
            </a:r>
            <a:r>
              <a:rPr lang="ko-KR" altLang="en-US" sz="800" dirty="0">
                <a:latin typeface="+mn-ea"/>
              </a:rPr>
              <a:t>일 </a:t>
            </a:r>
            <a:r>
              <a:rPr lang="en-US" altLang="ko-KR" sz="800" dirty="0">
                <a:latin typeface="+mn-ea"/>
              </a:rPr>
              <a:t>15</a:t>
            </a:r>
            <a:r>
              <a:rPr lang="ko-KR" altLang="en-US" sz="800" dirty="0">
                <a:latin typeface="+mn-ea"/>
              </a:rPr>
              <a:t>시 </a:t>
            </a:r>
            <a:r>
              <a:rPr lang="en-US" altLang="ko-KR" sz="800" dirty="0">
                <a:latin typeface="+mn-ea"/>
              </a:rPr>
              <a:t>20</a:t>
            </a:r>
            <a:r>
              <a:rPr lang="ko-KR" altLang="en-US" sz="800" dirty="0">
                <a:latin typeface="+mn-ea"/>
              </a:rPr>
              <a:t>분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발생장소 </a:t>
            </a:r>
            <a:r>
              <a:rPr lang="ko-KR" altLang="en-US" sz="800" dirty="0" err="1">
                <a:latin typeface="+mn-ea"/>
              </a:rPr>
              <a:t>김녕풍력발전단지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2</a:t>
            </a:r>
            <a:r>
              <a:rPr lang="ko-KR" altLang="en-US" sz="800" dirty="0">
                <a:latin typeface="+mn-ea"/>
              </a:rPr>
              <a:t>호기 인근 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부상자명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이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부상부위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손목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사건사고 세부사항 </a:t>
            </a:r>
            <a:r>
              <a:rPr lang="en-US" altLang="ko-KR" sz="800" dirty="0">
                <a:latin typeface="+mn-ea"/>
              </a:rPr>
              <a:t>: 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상기사고는 </a:t>
            </a:r>
            <a:r>
              <a:rPr lang="en-US" altLang="ko-KR" sz="800" dirty="0">
                <a:latin typeface="+mn-ea"/>
              </a:rPr>
              <a:t>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7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20</a:t>
            </a:r>
            <a:r>
              <a:rPr lang="ko-KR" altLang="en-US" sz="800" dirty="0">
                <a:latin typeface="+mn-ea"/>
              </a:rPr>
              <a:t>일 </a:t>
            </a:r>
            <a:r>
              <a:rPr lang="ko-KR" altLang="en-US" sz="800" dirty="0" err="1">
                <a:latin typeface="+mn-ea"/>
              </a:rPr>
              <a:t>김녕풍력발전기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2</a:t>
            </a:r>
            <a:r>
              <a:rPr lang="ko-KR" altLang="en-US" sz="800" dirty="0">
                <a:latin typeface="+mn-ea"/>
              </a:rPr>
              <a:t>호기 타워 시트지 제거작업 도중 발생하였습니다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작업은 </a:t>
            </a:r>
            <a:r>
              <a:rPr lang="en-US" altLang="ko-KR" sz="800" dirty="0">
                <a:latin typeface="+mn-ea"/>
              </a:rPr>
              <a:t>7</a:t>
            </a:r>
            <a:r>
              <a:rPr lang="ko-KR" altLang="en-US" sz="800" dirty="0">
                <a:latin typeface="+mn-ea"/>
              </a:rPr>
              <a:t>일간 진행되었으며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작업기간동안 폭염경보가 발효되었습니다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작업 당시 손과 팔의 피부를 보호하기 위하여 </a:t>
            </a:r>
            <a:r>
              <a:rPr lang="ko-KR" altLang="en-US" sz="800" dirty="0" err="1">
                <a:latin typeface="+mn-ea"/>
              </a:rPr>
              <a:t>긴팔의</a:t>
            </a:r>
            <a:r>
              <a:rPr lang="ko-KR" altLang="en-US" sz="800" dirty="0">
                <a:latin typeface="+mn-ea"/>
              </a:rPr>
              <a:t> 작업복과 보호장갑을 착용하였음에도 지속적인 작업도중 작업복과 보호장갑 사이 손목부분에 틈이 발생하였으며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그 부위에 화상이 발생하였습니다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화상을 발견 후 얼음물을 이용하여 피부를 진정시켰으며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이후로는 손목부분에도 선크림을 바르고 작업을 진행하였습니다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사건사고 사진 </a:t>
            </a:r>
            <a:r>
              <a:rPr lang="en-US" altLang="ko-KR" sz="800" dirty="0">
                <a:latin typeface="+mn-ea"/>
              </a:rPr>
              <a:t>: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조치사항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얼음물을 이용한 피부진정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선크림을 이용한 추가 화상 방지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작업 시 손목부분 및 다른 신체부위가 노출되지 않도록 지속적으로 확인함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향후 예방계획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외부 작업 시 피부노출이 가능한 부분에 주기적으로 보호크림을 바름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작업복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모자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토시 등을 이용하여 피부노출을 최소화 시킴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pic>
        <p:nvPicPr>
          <p:cNvPr id="5" name="그림 4" descr="사람이(가) 표시된 사진&#10;&#10;자동 생성된 설명">
            <a:extLst>
              <a:ext uri="{FF2B5EF4-FFF2-40B4-BE49-F238E27FC236}">
                <a16:creationId xmlns:a16="http://schemas.microsoft.com/office/drawing/2014/main" id="{51757411-5865-462B-B16B-8E4433F4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91" y="4309065"/>
            <a:ext cx="2361748" cy="164210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35F7DC-846B-4FBE-9E88-254839A5A531}"/>
              </a:ext>
            </a:extLst>
          </p:cNvPr>
          <p:cNvSpPr txBox="1"/>
          <p:nvPr/>
        </p:nvSpPr>
        <p:spPr>
          <a:xfrm>
            <a:off x="174729" y="2297929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사고 조사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63B586-30A9-4CC6-ABEF-CA37DC4F489F}"/>
              </a:ext>
            </a:extLst>
          </p:cNvPr>
          <p:cNvSpPr txBox="1"/>
          <p:nvPr/>
        </p:nvSpPr>
        <p:spPr>
          <a:xfrm>
            <a:off x="189575" y="2553217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사고 조사 관리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B41956-E67E-4A1F-BAD4-A0685FCEAE6C}"/>
              </a:ext>
            </a:extLst>
          </p:cNvPr>
          <p:cNvSpPr txBox="1"/>
          <p:nvPr/>
        </p:nvSpPr>
        <p:spPr>
          <a:xfrm>
            <a:off x="180481" y="2779650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사고 조사 관리 세부사항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61DE02-1F9C-4DD6-859F-B96938256BBA}"/>
              </a:ext>
            </a:extLst>
          </p:cNvPr>
          <p:cNvSpPr txBox="1"/>
          <p:nvPr/>
        </p:nvSpPr>
        <p:spPr>
          <a:xfrm>
            <a:off x="166555" y="201219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전 안전교육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BAD93D-5D50-4C09-BE56-1E6F985A367F}"/>
              </a:ext>
            </a:extLst>
          </p:cNvPr>
          <p:cNvSpPr txBox="1"/>
          <p:nvPr/>
        </p:nvSpPr>
        <p:spPr>
          <a:xfrm>
            <a:off x="166555" y="175955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개인 보호 장비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E4405-BF70-492A-9667-66DB91A3BFA6}"/>
              </a:ext>
            </a:extLst>
          </p:cNvPr>
          <p:cNvSpPr txBox="1"/>
          <p:nvPr/>
        </p:nvSpPr>
        <p:spPr>
          <a:xfrm>
            <a:off x="174729" y="305207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비상 대응 계획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2A09F8-10D4-43E6-866E-EDEC469C520C}"/>
              </a:ext>
            </a:extLst>
          </p:cNvPr>
          <p:cNvSpPr txBox="1"/>
          <p:nvPr/>
        </p:nvSpPr>
        <p:spPr>
          <a:xfrm>
            <a:off x="174729" y="332797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법정 의무 교육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C6A6EE-CBBC-47ED-9CD6-A1729351C975}"/>
              </a:ext>
            </a:extLst>
          </p:cNvPr>
          <p:cNvSpPr txBox="1"/>
          <p:nvPr/>
        </p:nvSpPr>
        <p:spPr>
          <a:xfrm>
            <a:off x="174729" y="358920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>
                <a:latin typeface="+mn-ea"/>
              </a:rPr>
              <a:t>안전관리 조직도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A2E609-0B40-46E9-BE7B-E52C0B61C7B3}"/>
              </a:ext>
            </a:extLst>
          </p:cNvPr>
          <p:cNvSpPr txBox="1"/>
          <p:nvPr/>
        </p:nvSpPr>
        <p:spPr>
          <a:xfrm>
            <a:off x="174729" y="385430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안전점검 및 순찰관리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C3850D-E575-4555-9BCA-9203996B391C}"/>
              </a:ext>
            </a:extLst>
          </p:cNvPr>
          <p:cNvSpPr txBox="1"/>
          <p:nvPr/>
        </p:nvSpPr>
        <p:spPr>
          <a:xfrm>
            <a:off x="166555" y="1504265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작업공구 및 장비관리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0C7AAD-E0AE-4B01-BA5C-5CA8CD4C7FAB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266149-FBF6-443F-B88F-67E48F43C4B0}"/>
              </a:ext>
            </a:extLst>
          </p:cNvPr>
          <p:cNvSpPr txBox="1"/>
          <p:nvPr/>
        </p:nvSpPr>
        <p:spPr>
          <a:xfrm>
            <a:off x="10729058" y="1512392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B1285D-2ED7-4F20-B8AE-12A45E160BC4}"/>
              </a:ext>
            </a:extLst>
          </p:cNvPr>
          <p:cNvSpPr txBox="1"/>
          <p:nvPr/>
        </p:nvSpPr>
        <p:spPr>
          <a:xfrm>
            <a:off x="9653096" y="1504198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6A03D2-74E9-40F4-8477-E08224F35E9D}"/>
              </a:ext>
            </a:extLst>
          </p:cNvPr>
          <p:cNvSpPr txBox="1"/>
          <p:nvPr/>
        </p:nvSpPr>
        <p:spPr>
          <a:xfrm>
            <a:off x="8436885" y="2256141"/>
            <a:ext cx="361407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ED2B3D-7AC9-4B40-86F7-48173A1C9B05}"/>
              </a:ext>
            </a:extLst>
          </p:cNvPr>
          <p:cNvSpPr txBox="1"/>
          <p:nvPr/>
        </p:nvSpPr>
        <p:spPr>
          <a:xfrm>
            <a:off x="8577134" y="1525958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004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A0776-2A41-4976-8377-89F68CCA602F}"/>
              </a:ext>
            </a:extLst>
          </p:cNvPr>
          <p:cNvSpPr txBox="1"/>
          <p:nvPr/>
        </p:nvSpPr>
        <p:spPr>
          <a:xfrm>
            <a:off x="2169330" y="3045699"/>
            <a:ext cx="70079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비상  대응 계획 관리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프로젝트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한국 수자원 시화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경인 풍력 유지보수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작성자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비상상황 발생 시 연락처 </a:t>
            </a:r>
            <a:r>
              <a:rPr lang="en-US" altLang="ko-KR" sz="800" dirty="0">
                <a:latin typeface="+mn-ea"/>
              </a:rPr>
              <a:t>: </a:t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ko-KR" altLang="en-US" sz="800" dirty="0">
                <a:latin typeface="+mn-ea"/>
              </a:rPr>
              <a:t>긴급 연락처 </a:t>
            </a:r>
            <a:r>
              <a:rPr lang="en-US" altLang="ko-KR" sz="800" dirty="0">
                <a:latin typeface="+mn-ea"/>
              </a:rPr>
              <a:t>: 032-890-65XX</a:t>
            </a:r>
          </a:p>
          <a:p>
            <a:r>
              <a:rPr lang="ko-KR" altLang="en-US" sz="800" dirty="0">
                <a:latin typeface="+mn-ea"/>
              </a:rPr>
              <a:t>     </a:t>
            </a: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 사이트 대표 연락처 </a:t>
            </a:r>
            <a:r>
              <a:rPr lang="en-US" altLang="ko-KR" sz="800" dirty="0">
                <a:latin typeface="+mn-ea"/>
              </a:rPr>
              <a:t>/ </a:t>
            </a:r>
            <a:r>
              <a:rPr lang="ko-KR" altLang="en-US" sz="800" dirty="0">
                <a:latin typeface="+mn-ea"/>
              </a:rPr>
              <a:t>안전담당자 연락처 </a:t>
            </a:r>
            <a:r>
              <a:rPr lang="en-US" altLang="ko-KR" sz="800" dirty="0">
                <a:latin typeface="+mn-ea"/>
              </a:rPr>
              <a:t>/ </a:t>
            </a:r>
            <a:r>
              <a:rPr lang="ko-KR" altLang="en-US" sz="800" dirty="0">
                <a:latin typeface="+mn-ea"/>
              </a:rPr>
              <a:t>현장대표 연락처 </a:t>
            </a:r>
            <a:r>
              <a:rPr lang="en-US" altLang="ko-KR" sz="800" dirty="0">
                <a:latin typeface="+mn-ea"/>
              </a:rPr>
              <a:t>: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예상 비상 상황 </a:t>
            </a:r>
            <a:r>
              <a:rPr lang="en-US" altLang="ko-KR" sz="800" dirty="0">
                <a:latin typeface="+mn-ea"/>
              </a:rPr>
              <a:t>: </a:t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ko-KR" altLang="en-US" sz="800" dirty="0">
                <a:latin typeface="+mn-ea"/>
              </a:rPr>
              <a:t>화재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비상 상황 시 대응 절차 </a:t>
            </a:r>
            <a:r>
              <a:rPr lang="en-US" altLang="ko-KR" sz="800" dirty="0">
                <a:latin typeface="+mn-ea"/>
              </a:rPr>
              <a:t>: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 </a:t>
            </a:r>
            <a:r>
              <a:rPr lang="ko-KR" altLang="en-US" sz="800" dirty="0">
                <a:latin typeface="+mn-ea"/>
              </a:rPr>
              <a:t>작업중단 </a:t>
            </a:r>
            <a:r>
              <a:rPr lang="en-US" altLang="ko-KR" sz="800" dirty="0">
                <a:latin typeface="+mn-ea"/>
              </a:rPr>
              <a:t>/ </a:t>
            </a:r>
            <a:r>
              <a:rPr lang="ko-KR" altLang="en-US" sz="800" dirty="0">
                <a:latin typeface="+mn-ea"/>
              </a:rPr>
              <a:t>긴급 대응 </a:t>
            </a:r>
            <a:r>
              <a:rPr lang="en-US" altLang="ko-KR" sz="800" dirty="0">
                <a:latin typeface="+mn-ea"/>
              </a:rPr>
              <a:t>/ </a:t>
            </a:r>
            <a:r>
              <a:rPr lang="ko-KR" altLang="en-US" sz="800" dirty="0">
                <a:latin typeface="+mn-ea"/>
              </a:rPr>
              <a:t>대피 </a:t>
            </a:r>
            <a:r>
              <a:rPr lang="en-US" altLang="ko-KR" sz="800" dirty="0">
                <a:latin typeface="+mn-ea"/>
              </a:rPr>
              <a:t>/ </a:t>
            </a:r>
            <a:r>
              <a:rPr lang="ko-KR" altLang="en-US" sz="800" dirty="0">
                <a:latin typeface="+mn-ea"/>
              </a:rPr>
              <a:t>신고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및 보고 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대피경로 및 </a:t>
            </a:r>
            <a:r>
              <a:rPr lang="ko-KR" altLang="en-US" sz="800" dirty="0" err="1">
                <a:latin typeface="+mn-ea"/>
              </a:rPr>
              <a:t>집결지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: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모니터링 하우스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</p:txBody>
      </p:sp>
      <p:graphicFrame>
        <p:nvGraphicFramePr>
          <p:cNvPr id="32" name="표 3">
            <a:extLst>
              <a:ext uri="{FF2B5EF4-FFF2-40B4-BE49-F238E27FC236}">
                <a16:creationId xmlns:a16="http://schemas.microsoft.com/office/drawing/2014/main" id="{5E191A61-1902-4085-B039-68239FAA8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30252"/>
              </p:ext>
            </p:extLst>
          </p:nvPr>
        </p:nvGraphicFramePr>
        <p:xfrm>
          <a:off x="2161218" y="987729"/>
          <a:ext cx="9688018" cy="190047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4221505390"/>
                    </a:ext>
                  </a:extLst>
                </a:gridCol>
                <a:gridCol w="2324353">
                  <a:extLst>
                    <a:ext uri="{9D8B030D-6E8A-4147-A177-3AD203B41FA5}">
                      <a16:colId xmlns:a16="http://schemas.microsoft.com/office/drawing/2014/main" val="2182750025"/>
                    </a:ext>
                  </a:extLst>
                </a:gridCol>
                <a:gridCol w="853858">
                  <a:extLst>
                    <a:ext uri="{9D8B030D-6E8A-4147-A177-3AD203B41FA5}">
                      <a16:colId xmlns:a16="http://schemas.microsoft.com/office/drawing/2014/main" val="2764849831"/>
                    </a:ext>
                  </a:extLst>
                </a:gridCol>
                <a:gridCol w="1646001">
                  <a:extLst>
                    <a:ext uri="{9D8B030D-6E8A-4147-A177-3AD203B41FA5}">
                      <a16:colId xmlns:a16="http://schemas.microsoft.com/office/drawing/2014/main" val="4022557085"/>
                    </a:ext>
                  </a:extLst>
                </a:gridCol>
                <a:gridCol w="1298724">
                  <a:extLst>
                    <a:ext uri="{9D8B030D-6E8A-4147-A177-3AD203B41FA5}">
                      <a16:colId xmlns:a16="http://schemas.microsoft.com/office/drawing/2014/main" val="1175059037"/>
                    </a:ext>
                  </a:extLst>
                </a:gridCol>
                <a:gridCol w="1486388">
                  <a:extLst>
                    <a:ext uri="{9D8B030D-6E8A-4147-A177-3AD203B41FA5}">
                      <a16:colId xmlns:a16="http://schemas.microsoft.com/office/drawing/2014/main" val="540397215"/>
                    </a:ext>
                  </a:extLst>
                </a:gridCol>
                <a:gridCol w="1486388">
                  <a:extLst>
                    <a:ext uri="{9D8B030D-6E8A-4147-A177-3AD203B41FA5}">
                      <a16:colId xmlns:a16="http://schemas.microsoft.com/office/drawing/2014/main" val="3977603147"/>
                    </a:ext>
                  </a:extLst>
                </a:gridCol>
              </a:tblGrid>
              <a:tr h="224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순번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프로젝트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비상상황 발생 시 연락처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예상 비상 상황 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비상 상황 시 대응 절차</a:t>
                      </a: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대피경로 및 </a:t>
                      </a:r>
                      <a:r>
                        <a:rPr lang="ko-KR" altLang="en-US" sz="800" dirty="0" err="1"/>
                        <a:t>집결지</a:t>
                      </a:r>
                      <a:endParaRPr lang="en-US" altLang="ko-K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888565"/>
                  </a:ext>
                </a:extLst>
              </a:tr>
              <a:tr h="230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한국 수자원 시화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경인 풍력 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032-890-65XX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화재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</a:rPr>
                        <a:t>작업중단 </a:t>
                      </a:r>
                      <a:r>
                        <a:rPr lang="en-US" altLang="ko-KR" sz="800" dirty="0">
                          <a:latin typeface="+mn-ea"/>
                        </a:rPr>
                        <a:t>/ </a:t>
                      </a:r>
                      <a:r>
                        <a:rPr lang="ko-KR" altLang="en-US" sz="800" dirty="0">
                          <a:latin typeface="+mn-ea"/>
                        </a:rPr>
                        <a:t>긴급 대응 </a:t>
                      </a:r>
                      <a:r>
                        <a:rPr lang="en-US" altLang="ko-KR" sz="800" dirty="0">
                          <a:latin typeface="+mn-ea"/>
                        </a:rPr>
                        <a:t>/ </a:t>
                      </a:r>
                      <a:r>
                        <a:rPr lang="ko-KR" altLang="en-US" sz="800" dirty="0">
                          <a:latin typeface="+mn-ea"/>
                        </a:rPr>
                        <a:t>대피 </a:t>
                      </a:r>
                      <a:r>
                        <a:rPr lang="en-US" altLang="ko-KR" sz="800" dirty="0">
                          <a:latin typeface="+mn-ea"/>
                        </a:rPr>
                        <a:t>/ </a:t>
                      </a:r>
                      <a:r>
                        <a:rPr lang="ko-KR" altLang="en-US" sz="800" dirty="0">
                          <a:latin typeface="+mn-ea"/>
                        </a:rPr>
                        <a:t>신고</a:t>
                      </a:r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</a:rPr>
                        <a:t>및 보고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모니터링 하우스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53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제주에너지공사 풍력발전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긴급전검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064-754-3XX0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화재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</a:rPr>
                        <a:t>작업중단 </a:t>
                      </a:r>
                      <a:r>
                        <a:rPr lang="en-US" altLang="ko-KR" sz="800" dirty="0">
                          <a:latin typeface="+mn-ea"/>
                        </a:rPr>
                        <a:t>/ </a:t>
                      </a:r>
                      <a:r>
                        <a:rPr lang="ko-KR" altLang="en-US" sz="800" dirty="0">
                          <a:latin typeface="+mn-ea"/>
                        </a:rPr>
                        <a:t>긴급 대응 </a:t>
                      </a:r>
                      <a:r>
                        <a:rPr lang="en-US" altLang="ko-KR" sz="800" dirty="0">
                          <a:latin typeface="+mn-ea"/>
                        </a:rPr>
                        <a:t>/ </a:t>
                      </a:r>
                      <a:r>
                        <a:rPr lang="ko-KR" altLang="en-US" sz="800" dirty="0">
                          <a:latin typeface="+mn-ea"/>
                        </a:rPr>
                        <a:t>대피 </a:t>
                      </a:r>
                      <a:r>
                        <a:rPr lang="en-US" altLang="ko-KR" sz="800" dirty="0">
                          <a:latin typeface="+mn-ea"/>
                        </a:rPr>
                        <a:t>/ </a:t>
                      </a:r>
                      <a:r>
                        <a:rPr lang="ko-KR" altLang="en-US" sz="800" dirty="0">
                          <a:latin typeface="+mn-ea"/>
                        </a:rPr>
                        <a:t>신고</a:t>
                      </a:r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</a:rPr>
                        <a:t>및 보고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모니터링 하우스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816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>
                          <a:solidFill>
                            <a:schemeClr val="tx1"/>
                          </a:solidFill>
                        </a:rPr>
                        <a:t>김녕풍력발전단지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 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064-751-1XX9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기상악화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응급환자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</a:rPr>
                        <a:t>작업중단 </a:t>
                      </a:r>
                      <a:r>
                        <a:rPr lang="en-US" altLang="ko-KR" sz="800" dirty="0">
                          <a:latin typeface="+mn-ea"/>
                        </a:rPr>
                        <a:t>/ </a:t>
                      </a:r>
                      <a:r>
                        <a:rPr lang="ko-KR" altLang="en-US" sz="800" dirty="0">
                          <a:latin typeface="+mn-ea"/>
                        </a:rPr>
                        <a:t>긴급 대응 </a:t>
                      </a:r>
                      <a:r>
                        <a:rPr lang="en-US" altLang="ko-KR" sz="800" dirty="0">
                          <a:latin typeface="+mn-ea"/>
                        </a:rPr>
                        <a:t>/ </a:t>
                      </a:r>
                      <a:r>
                        <a:rPr lang="ko-KR" altLang="en-US" sz="800" dirty="0">
                          <a:latin typeface="+mn-ea"/>
                        </a:rPr>
                        <a:t>대피 </a:t>
                      </a:r>
                      <a:r>
                        <a:rPr lang="en-US" altLang="ko-KR" sz="800" dirty="0">
                          <a:latin typeface="+mn-ea"/>
                        </a:rPr>
                        <a:t>/ </a:t>
                      </a:r>
                      <a:r>
                        <a:rPr lang="ko-KR" altLang="en-US" sz="800" dirty="0">
                          <a:latin typeface="+mn-ea"/>
                        </a:rPr>
                        <a:t>신고</a:t>
                      </a:r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</a:rPr>
                        <a:t>및 보고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모니터링 하우스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3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남부발전 블레이드 점검 및 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u="none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02-754-3XX0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기상악화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응급환자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</a:rPr>
                        <a:t>작업중단 </a:t>
                      </a:r>
                      <a:r>
                        <a:rPr lang="en-US" altLang="ko-KR" sz="800" dirty="0">
                          <a:latin typeface="+mn-ea"/>
                        </a:rPr>
                        <a:t>/ </a:t>
                      </a:r>
                      <a:r>
                        <a:rPr lang="ko-KR" altLang="en-US" sz="800" dirty="0">
                          <a:latin typeface="+mn-ea"/>
                        </a:rPr>
                        <a:t>긴급 대응 </a:t>
                      </a:r>
                      <a:r>
                        <a:rPr lang="en-US" altLang="ko-KR" sz="800" dirty="0">
                          <a:latin typeface="+mn-ea"/>
                        </a:rPr>
                        <a:t>/ </a:t>
                      </a:r>
                      <a:r>
                        <a:rPr lang="ko-KR" altLang="en-US" sz="800" dirty="0">
                          <a:latin typeface="+mn-ea"/>
                        </a:rPr>
                        <a:t>대피 </a:t>
                      </a:r>
                      <a:r>
                        <a:rPr lang="en-US" altLang="ko-KR" sz="800" dirty="0">
                          <a:latin typeface="+mn-ea"/>
                        </a:rPr>
                        <a:t>/ </a:t>
                      </a:r>
                      <a:r>
                        <a:rPr lang="ko-KR" altLang="en-US" sz="800" dirty="0">
                          <a:latin typeface="+mn-ea"/>
                        </a:rPr>
                        <a:t>신고</a:t>
                      </a:r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</a:rPr>
                        <a:t>및 보고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주변 사무실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48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중부발전 기어박스 교체공사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u="none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063-754-3XX0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기상악화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응급환자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</a:rPr>
                        <a:t>작업중단 </a:t>
                      </a:r>
                      <a:r>
                        <a:rPr lang="en-US" altLang="ko-KR" sz="800" dirty="0">
                          <a:latin typeface="+mn-ea"/>
                        </a:rPr>
                        <a:t>/ </a:t>
                      </a:r>
                      <a:r>
                        <a:rPr lang="ko-KR" altLang="en-US" sz="800" dirty="0">
                          <a:latin typeface="+mn-ea"/>
                        </a:rPr>
                        <a:t>긴급 대응 </a:t>
                      </a:r>
                      <a:r>
                        <a:rPr lang="en-US" altLang="ko-KR" sz="800" dirty="0">
                          <a:latin typeface="+mn-ea"/>
                        </a:rPr>
                        <a:t>/ </a:t>
                      </a:r>
                      <a:r>
                        <a:rPr lang="ko-KR" altLang="en-US" sz="800" dirty="0">
                          <a:latin typeface="+mn-ea"/>
                        </a:rPr>
                        <a:t>대피 </a:t>
                      </a:r>
                      <a:r>
                        <a:rPr lang="en-US" altLang="ko-KR" sz="800" dirty="0">
                          <a:latin typeface="+mn-ea"/>
                        </a:rPr>
                        <a:t>/ </a:t>
                      </a:r>
                      <a:r>
                        <a:rPr lang="ko-KR" altLang="en-US" sz="800" dirty="0">
                          <a:latin typeface="+mn-ea"/>
                        </a:rPr>
                        <a:t>신고</a:t>
                      </a:r>
                      <a:r>
                        <a:rPr lang="en-US" altLang="ko-KR" sz="800" dirty="0">
                          <a:latin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</a:rPr>
                        <a:t>및 보고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주변 사무실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276584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F3FA71-69DA-4547-AE50-5F0484771458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81E0B3E-4902-40DE-842E-826FB92CB8E3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42CEE8C-6AFF-4CA0-881B-075E8A72127E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42A9A42-7E2B-489A-BAD4-80C20540254E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8A42795-5AE2-40CE-9AB1-FFA6573163A2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C2C022D-41B3-4ACB-9444-60C45C9BFA02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2F8BC31-7521-4535-9246-D1EFFCC89211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644C3F-5EFA-4C69-BBC1-E9EDE6D61B1C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7C7C7F-4F5C-44DA-8F7E-7E84C38F29B6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96A904-B1DF-4C5E-AC12-43908F8BE9C3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5CBE05F-ABE4-420C-AD3B-6A747B5B89E2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E787D9F-0EC4-4806-B067-B4F6DA949768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D4A09A-158D-43DA-85F6-2A14BC7EE662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BA4C25-1911-4118-9289-D806C743DC16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CC84B9-C259-4CDA-BFAE-264126DDA855}"/>
              </a:ext>
            </a:extLst>
          </p:cNvPr>
          <p:cNvSpPr txBox="1"/>
          <p:nvPr/>
        </p:nvSpPr>
        <p:spPr>
          <a:xfrm>
            <a:off x="166340" y="2276754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비상 대응 계획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E7552F-AC42-4F1C-884F-5182BC02649F}"/>
              </a:ext>
            </a:extLst>
          </p:cNvPr>
          <p:cNvSpPr txBox="1"/>
          <p:nvPr/>
        </p:nvSpPr>
        <p:spPr>
          <a:xfrm>
            <a:off x="2114224" y="676514"/>
            <a:ext cx="2877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비상 대응 계획 관리 리스트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8A8325-03D4-433A-96CE-DC4C85729ECA}"/>
              </a:ext>
            </a:extLst>
          </p:cNvPr>
          <p:cNvSpPr txBox="1"/>
          <p:nvPr/>
        </p:nvSpPr>
        <p:spPr>
          <a:xfrm>
            <a:off x="181186" y="2532042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비상 대응 계획 관리 입력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수정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4AA8F4-0A22-4E1A-AC45-C7949FC9BCF2}"/>
              </a:ext>
            </a:extLst>
          </p:cNvPr>
          <p:cNvSpPr txBox="1"/>
          <p:nvPr/>
        </p:nvSpPr>
        <p:spPr>
          <a:xfrm>
            <a:off x="172092" y="2758475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비상 대응 계획 관리 세부사항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A6B27FC-FE37-4C56-9F44-B012F902198C}"/>
              </a:ext>
            </a:extLst>
          </p:cNvPr>
          <p:cNvSpPr/>
          <p:nvPr/>
        </p:nvSpPr>
        <p:spPr>
          <a:xfrm>
            <a:off x="9479708" y="299282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입력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1F3F9DD-FAFC-43B1-96E1-31575F164F9C}"/>
              </a:ext>
            </a:extLst>
          </p:cNvPr>
          <p:cNvSpPr/>
          <p:nvPr/>
        </p:nvSpPr>
        <p:spPr>
          <a:xfrm>
            <a:off x="10284550" y="299282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2625747-9822-4EFF-81B7-8EAC75183618}"/>
              </a:ext>
            </a:extLst>
          </p:cNvPr>
          <p:cNvSpPr/>
          <p:nvPr/>
        </p:nvSpPr>
        <p:spPr>
          <a:xfrm>
            <a:off x="11105167" y="299860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F1D724-50BE-473E-BA54-4B7D3B70879A}"/>
              </a:ext>
            </a:extLst>
          </p:cNvPr>
          <p:cNvSpPr txBox="1"/>
          <p:nvPr/>
        </p:nvSpPr>
        <p:spPr>
          <a:xfrm>
            <a:off x="166555" y="201219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전 안전교육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D0D4B-2C41-4B7A-8856-E931B7BE72B0}"/>
              </a:ext>
            </a:extLst>
          </p:cNvPr>
          <p:cNvSpPr txBox="1"/>
          <p:nvPr/>
        </p:nvSpPr>
        <p:spPr>
          <a:xfrm>
            <a:off x="166555" y="175955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개인 보호 장비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6AD584-06EA-4018-8E3A-81E32D5DEA52}"/>
              </a:ext>
            </a:extLst>
          </p:cNvPr>
          <p:cNvSpPr txBox="1"/>
          <p:nvPr/>
        </p:nvSpPr>
        <p:spPr>
          <a:xfrm>
            <a:off x="166340" y="3037028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법정 의무 교육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BC131-5B2A-4717-8A5C-AF57436E9074}"/>
              </a:ext>
            </a:extLst>
          </p:cNvPr>
          <p:cNvSpPr txBox="1"/>
          <p:nvPr/>
        </p:nvSpPr>
        <p:spPr>
          <a:xfrm>
            <a:off x="166340" y="329825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>
                <a:latin typeface="+mn-ea"/>
              </a:rPr>
              <a:t>안전관리 조직도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0C874A-073E-4147-A9BB-D2A666294F99}"/>
              </a:ext>
            </a:extLst>
          </p:cNvPr>
          <p:cNvSpPr txBox="1"/>
          <p:nvPr/>
        </p:nvSpPr>
        <p:spPr>
          <a:xfrm>
            <a:off x="166340" y="356335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안전점검 및 순찰관리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798AEE-902A-4769-86A4-FE6F5E8C7ACD}"/>
              </a:ext>
            </a:extLst>
          </p:cNvPr>
          <p:cNvSpPr txBox="1"/>
          <p:nvPr/>
        </p:nvSpPr>
        <p:spPr>
          <a:xfrm>
            <a:off x="166555" y="1504265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작업공구 및 장비관리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C9F150-5D11-450C-A67E-D19B92615584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0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30314" y="1447550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B9736D-9028-491C-B2C3-4807DF0BAC5C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48E084-F10F-4336-8942-1698CEBD3ABE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C8329C-C55B-45BC-B11A-55F95FA1E7A0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F43F8DA-D2F5-4A3B-8A3C-C1199D4217EE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EAB3625-EFEE-4613-B6A3-29D3AD64EE7A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4401ECC-10D3-4121-8DDA-530FD3DB1535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8A54DC-0990-40EC-B488-4D7F70195368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E237C6-9474-4FAB-926C-C16C4470D6EC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AB2CE9-3899-4517-891A-3F4303622CDA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90DD0-5EC8-4368-A9AD-871F958B90A2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2849498-A1FA-4B00-8AE0-B1344BFAA3DF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867094-27C1-40F9-AF92-337307C89BCB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364BE-C3B4-43B3-973B-1D5D0D04A8D8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784D7E-BF1A-4A3A-A00D-AF236C1CA7DD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248C72-6D31-4FED-BA5F-24AEB3F35188}"/>
              </a:ext>
            </a:extLst>
          </p:cNvPr>
          <p:cNvSpPr txBox="1"/>
          <p:nvPr/>
        </p:nvSpPr>
        <p:spPr>
          <a:xfrm>
            <a:off x="208184" y="1569297"/>
            <a:ext cx="1739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dirty="0" err="1">
                <a:latin typeface="+mn-ea"/>
              </a:rPr>
              <a:t>DashBoard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D5C8BC-C456-4A14-989E-E5CD3B368B68}"/>
              </a:ext>
            </a:extLst>
          </p:cNvPr>
          <p:cNvSpPr/>
          <p:nvPr/>
        </p:nvSpPr>
        <p:spPr>
          <a:xfrm>
            <a:off x="5398766" y="7676318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안전점검 및 순찰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7A2DFE-4582-4E8C-B9E3-EF97E755D2CC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061080-0218-4E00-BD0F-DDAA81DB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96" y="694911"/>
            <a:ext cx="6636228" cy="29261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935BD6-1055-4D91-AC8E-2B18573EC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687" y="3755516"/>
            <a:ext cx="6600037" cy="2556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4C5EA6-5F3C-4586-AEB0-CA9244BBE510}"/>
              </a:ext>
            </a:extLst>
          </p:cNvPr>
          <p:cNvSpPr txBox="1"/>
          <p:nvPr/>
        </p:nvSpPr>
        <p:spPr>
          <a:xfrm>
            <a:off x="8783888" y="5942459"/>
            <a:ext cx="32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Source : </a:t>
            </a:r>
            <a:r>
              <a:rPr lang="ko-KR" altLang="en-US" dirty="0">
                <a:solidFill>
                  <a:srgbClr val="FF0000"/>
                </a:solidFill>
              </a:rPr>
              <a:t>사업장 정보 리스트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68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6B010B58-DDF5-4882-BDB5-9BE9C4C57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30083"/>
              </p:ext>
            </p:extLst>
          </p:nvPr>
        </p:nvGraphicFramePr>
        <p:xfrm>
          <a:off x="8625698" y="1101013"/>
          <a:ext cx="3223491" cy="1077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97">
                  <a:extLst>
                    <a:ext uri="{9D8B030D-6E8A-4147-A177-3AD203B41FA5}">
                      <a16:colId xmlns:a16="http://schemas.microsoft.com/office/drawing/2014/main" val="93985826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1895668372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2175613886"/>
                    </a:ext>
                  </a:extLst>
                </a:gridCol>
              </a:tblGrid>
              <a:tr h="24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검토자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최종승인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0596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64676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40E137-9ED9-48D8-9BCF-FC0F4E05220C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1F76FFD-4147-4B5D-8818-7406DF319B4E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B1C928A-1A64-4CCF-9D40-598ABC1A5D59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861B49-1974-4273-8594-E15E59D7838D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FC6D23-7E9A-48FA-8C4B-90FED26AB6E2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2BDFDA3-AD2E-470D-9FA5-33F330300A7B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A46B9B-99A5-4BC3-9992-2EC7D15E715F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BFA92F-0DCA-42E7-8C12-C169324D5688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A7732C-4D30-4C20-8A25-F9BD26B2A18E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20453-FB03-424B-B2F2-8BC8A59534A9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96648E8-B8FC-4903-A34A-62A335E25C28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01A0B7-1026-4B37-BBFF-E807FDF46101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BD4939-B1F6-49AE-A86F-BB3BF8FDA3CF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42A364-8865-4466-9E12-5D8BA9F2B6F8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2160F1-4161-449A-89F0-D3604A4D973E}"/>
              </a:ext>
            </a:extLst>
          </p:cNvPr>
          <p:cNvSpPr txBox="1"/>
          <p:nvPr/>
        </p:nvSpPr>
        <p:spPr>
          <a:xfrm>
            <a:off x="2154962" y="724735"/>
            <a:ext cx="767633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비상  대응 계획 관리 세부사항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프로젝트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한국 수자원 시화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경인 풍력 유지보수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작성자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비상상황 발생 시 연락처 </a:t>
            </a:r>
            <a:r>
              <a:rPr lang="en-US" altLang="ko-KR" sz="800" dirty="0">
                <a:latin typeface="+mn-ea"/>
              </a:rPr>
              <a:t>: </a:t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ko-KR" altLang="en-US" sz="800" dirty="0">
                <a:latin typeface="+mn-ea"/>
              </a:rPr>
              <a:t>긴급 연락처 </a:t>
            </a:r>
            <a:r>
              <a:rPr lang="en-US" altLang="ko-KR" sz="800" dirty="0">
                <a:latin typeface="+mn-ea"/>
              </a:rPr>
              <a:t>: 032-890-65XX</a:t>
            </a:r>
          </a:p>
          <a:p>
            <a:r>
              <a:rPr lang="ko-KR" altLang="en-US" sz="800" dirty="0">
                <a:latin typeface="+mn-ea"/>
              </a:rPr>
              <a:t>     </a:t>
            </a: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 사이트 대표 연락처 </a:t>
            </a:r>
            <a:r>
              <a:rPr lang="en-US" altLang="ko-KR" sz="800" dirty="0">
                <a:latin typeface="+mn-ea"/>
              </a:rPr>
              <a:t>: 032-890-65XX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 </a:t>
            </a:r>
            <a:r>
              <a:rPr lang="ko-KR" altLang="en-US" sz="800" dirty="0">
                <a:latin typeface="+mn-ea"/>
              </a:rPr>
              <a:t>안전담당자 연락처 </a:t>
            </a:r>
            <a:r>
              <a:rPr lang="en-US" altLang="ko-KR" sz="800" dirty="0">
                <a:latin typeface="+mn-ea"/>
              </a:rPr>
              <a:t>: 010-8590-45XX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 </a:t>
            </a:r>
            <a:r>
              <a:rPr lang="ko-KR" altLang="en-US" sz="800" dirty="0">
                <a:latin typeface="+mn-ea"/>
              </a:rPr>
              <a:t>현장대표 연락처 </a:t>
            </a:r>
            <a:r>
              <a:rPr lang="en-US" altLang="ko-KR" sz="800" dirty="0">
                <a:latin typeface="+mn-ea"/>
              </a:rPr>
              <a:t>: 010-7956-83XX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예상 비상 상황 </a:t>
            </a:r>
            <a:r>
              <a:rPr lang="en-US" altLang="ko-KR" sz="800" dirty="0">
                <a:latin typeface="+mn-ea"/>
              </a:rPr>
              <a:t>: </a:t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ko-KR" altLang="en-US" sz="800" dirty="0">
                <a:latin typeface="+mn-ea"/>
              </a:rPr>
              <a:t>화재 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</a:t>
            </a:r>
            <a:r>
              <a:rPr lang="ko-KR" altLang="en-US" sz="800" dirty="0">
                <a:latin typeface="+mn-ea"/>
              </a:rPr>
              <a:t>비상 상황 시 대응 절차 </a:t>
            </a:r>
            <a:r>
              <a:rPr lang="en-US" altLang="ko-KR" sz="800" dirty="0">
                <a:latin typeface="+mn-ea"/>
              </a:rPr>
              <a:t>: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작업중단 </a:t>
            </a:r>
            <a:r>
              <a:rPr lang="en-US" altLang="ko-KR" sz="800" dirty="0">
                <a:latin typeface="+mn-ea"/>
              </a:rPr>
              <a:t>/ </a:t>
            </a:r>
            <a:r>
              <a:rPr lang="ko-KR" altLang="en-US" sz="800" dirty="0">
                <a:latin typeface="+mn-ea"/>
              </a:rPr>
              <a:t>긴급 대응 </a:t>
            </a:r>
            <a:r>
              <a:rPr lang="en-US" altLang="ko-KR" sz="800" dirty="0">
                <a:latin typeface="+mn-ea"/>
              </a:rPr>
              <a:t>/ </a:t>
            </a:r>
            <a:r>
              <a:rPr lang="ko-KR" altLang="en-US" sz="800" dirty="0">
                <a:latin typeface="+mn-ea"/>
              </a:rPr>
              <a:t>대피 </a:t>
            </a:r>
            <a:r>
              <a:rPr lang="en-US" altLang="ko-KR" sz="800" dirty="0">
                <a:latin typeface="+mn-ea"/>
              </a:rPr>
              <a:t>/ </a:t>
            </a:r>
            <a:r>
              <a:rPr lang="ko-KR" altLang="en-US" sz="800" dirty="0">
                <a:latin typeface="+mn-ea"/>
              </a:rPr>
              <a:t>신고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및 보고 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1) </a:t>
            </a:r>
            <a:r>
              <a:rPr lang="ko-KR" altLang="ko-KR" sz="800" dirty="0">
                <a:latin typeface="+mn-ea"/>
              </a:rPr>
              <a:t>화재경보가 울리거나 화재 발생을 목격한 경우 즉시 탈출하여야 한다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ko-KR" sz="800" dirty="0">
                <a:latin typeface="+mn-ea"/>
              </a:rPr>
              <a:t>도움이 필요한 사람을 목격했을 경우 본인의 안전을 우선 확보한 후에 도와주어야 한다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en-US" altLang="ko-KR" sz="800" dirty="0">
                <a:latin typeface="+mn-ea"/>
              </a:rPr>
              <a:t>    </a:t>
            </a:r>
          </a:p>
          <a:p>
            <a:r>
              <a:rPr lang="en-US" altLang="ko-KR" sz="800" dirty="0">
                <a:latin typeface="+mn-ea"/>
              </a:rPr>
              <a:t>    2) </a:t>
            </a:r>
            <a:r>
              <a:rPr lang="ko-KR" altLang="ko-KR" sz="800" dirty="0">
                <a:latin typeface="+mn-ea"/>
              </a:rPr>
              <a:t>화재 발생 즉시 비상 연락처로 보고해야 한다</a:t>
            </a:r>
            <a:r>
              <a:rPr lang="en-US" altLang="ko-KR" sz="800" dirty="0">
                <a:latin typeface="+mn-ea"/>
              </a:rPr>
              <a:t>.</a:t>
            </a:r>
            <a:endParaRPr lang="ko-KR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</a:t>
            </a:r>
          </a:p>
          <a:p>
            <a:r>
              <a:rPr lang="en-US" altLang="ko-KR" sz="800" dirty="0">
                <a:latin typeface="+mn-ea"/>
              </a:rPr>
              <a:t>    3) </a:t>
            </a:r>
            <a:r>
              <a:rPr lang="ko-KR" altLang="ko-KR" sz="800" dirty="0">
                <a:latin typeface="+mn-ea"/>
              </a:rPr>
              <a:t>현장 재 출입 시에는 추가 지시 또는 경보가 해제된 후에만 출입한</a:t>
            </a:r>
            <a:r>
              <a:rPr lang="ko-KR" altLang="en-US" sz="800" dirty="0">
                <a:latin typeface="+mn-ea"/>
              </a:rPr>
              <a:t>다</a:t>
            </a:r>
            <a:r>
              <a:rPr lang="en-US" altLang="ko-KR" sz="800" dirty="0">
                <a:latin typeface="+mn-ea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대피경로 및 </a:t>
            </a:r>
            <a:r>
              <a:rPr lang="ko-KR" altLang="en-US" sz="800" dirty="0" err="1">
                <a:latin typeface="+mn-ea"/>
              </a:rPr>
              <a:t>집결지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: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모니터링 하우스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인천시 </a:t>
            </a:r>
            <a:r>
              <a:rPr lang="en-US" altLang="ko-KR" sz="800" dirty="0">
                <a:latin typeface="+mn-ea"/>
              </a:rPr>
              <a:t>OO</a:t>
            </a:r>
            <a:r>
              <a:rPr lang="ko-KR" altLang="en-US" sz="800" dirty="0">
                <a:latin typeface="+mn-ea"/>
              </a:rPr>
              <a:t>구 </a:t>
            </a:r>
            <a:r>
              <a:rPr lang="en-US" altLang="ko-KR" sz="800" dirty="0">
                <a:latin typeface="+mn-ea"/>
              </a:rPr>
              <a:t>xx</a:t>
            </a:r>
            <a:r>
              <a:rPr lang="ko-KR" altLang="en-US" sz="800" dirty="0">
                <a:latin typeface="+mn-ea"/>
              </a:rPr>
              <a:t>번지</a:t>
            </a:r>
            <a:r>
              <a:rPr lang="en-US" altLang="ko-KR" sz="800" dirty="0">
                <a:latin typeface="+mn-ea"/>
              </a:rPr>
              <a:t>)</a:t>
            </a: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E86D36C-4386-4FCB-A6D8-F1A4472DE254}"/>
              </a:ext>
            </a:extLst>
          </p:cNvPr>
          <p:cNvSpPr/>
          <p:nvPr/>
        </p:nvSpPr>
        <p:spPr>
          <a:xfrm>
            <a:off x="10978988" y="70185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인쇄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2392CCB-09F7-4207-8005-B085F5E0FDDD}"/>
              </a:ext>
            </a:extLst>
          </p:cNvPr>
          <p:cNvSpPr/>
          <p:nvPr/>
        </p:nvSpPr>
        <p:spPr>
          <a:xfrm>
            <a:off x="9332826" y="70073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594DA72-CBF7-4FA2-9EE7-CC73912F1E6D}"/>
              </a:ext>
            </a:extLst>
          </p:cNvPr>
          <p:cNvSpPr/>
          <p:nvPr/>
        </p:nvSpPr>
        <p:spPr>
          <a:xfrm>
            <a:off x="10153443" y="70651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45C74DC-61D5-4614-B437-C4CB909D408B}"/>
              </a:ext>
            </a:extLst>
          </p:cNvPr>
          <p:cNvPicPr/>
          <p:nvPr/>
        </p:nvPicPr>
        <p:blipFill rotWithShape="1">
          <a:blip r:embed="rId2"/>
          <a:srcRect t="41232"/>
          <a:stretch/>
        </p:blipFill>
        <p:spPr bwMode="auto">
          <a:xfrm>
            <a:off x="2360709" y="5230511"/>
            <a:ext cx="2865755" cy="14969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3FDC16FD-1979-4BE3-9C2A-903160C58A64}"/>
              </a:ext>
            </a:extLst>
          </p:cNvPr>
          <p:cNvSpPr/>
          <p:nvPr/>
        </p:nvSpPr>
        <p:spPr>
          <a:xfrm>
            <a:off x="2707264" y="6087950"/>
            <a:ext cx="568210" cy="5052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60DE47C-0676-44AC-9A19-F9DD9F6F388F}"/>
              </a:ext>
            </a:extLst>
          </p:cNvPr>
          <p:cNvSpPr/>
          <p:nvPr/>
        </p:nvSpPr>
        <p:spPr>
          <a:xfrm>
            <a:off x="3668384" y="6015718"/>
            <a:ext cx="581025" cy="552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48" name="TextBox 2">
            <a:extLst>
              <a:ext uri="{FF2B5EF4-FFF2-40B4-BE49-F238E27FC236}">
                <a16:creationId xmlns:a16="http://schemas.microsoft.com/office/drawing/2014/main" id="{B3483FE9-7865-4808-8659-A8EBB4A2FBBC}"/>
              </a:ext>
            </a:extLst>
          </p:cNvPr>
          <p:cNvSpPr txBox="1"/>
          <p:nvPr/>
        </p:nvSpPr>
        <p:spPr>
          <a:xfrm>
            <a:off x="3558786" y="618422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/>
            <a:r>
              <a:rPr lang="ko-KR" sz="800" kern="12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비상집결장소</a:t>
            </a:r>
            <a:endParaRPr lang="ko-KR" sz="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1826A54-A4A2-45FB-8FA4-C0BC38CB211A}"/>
              </a:ext>
            </a:extLst>
          </p:cNvPr>
          <p:cNvSpPr/>
          <p:nvPr/>
        </p:nvSpPr>
        <p:spPr>
          <a:xfrm>
            <a:off x="4639200" y="6087950"/>
            <a:ext cx="472492" cy="433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FA0641-42C5-4AC1-ABD1-C46711E899BE}"/>
              </a:ext>
            </a:extLst>
          </p:cNvPr>
          <p:cNvSpPr txBox="1"/>
          <p:nvPr/>
        </p:nvSpPr>
        <p:spPr>
          <a:xfrm>
            <a:off x="166340" y="2276754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비상 대응 계획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E2509C-2BBF-450D-B587-D4D60146B8BE}"/>
              </a:ext>
            </a:extLst>
          </p:cNvPr>
          <p:cNvSpPr txBox="1"/>
          <p:nvPr/>
        </p:nvSpPr>
        <p:spPr>
          <a:xfrm>
            <a:off x="181186" y="2532042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비상 대응 계획 관리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800C8B-C406-4D9C-9996-0BBB6FA5A6E2}"/>
              </a:ext>
            </a:extLst>
          </p:cNvPr>
          <p:cNvSpPr txBox="1"/>
          <p:nvPr/>
        </p:nvSpPr>
        <p:spPr>
          <a:xfrm>
            <a:off x="172092" y="2758475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비상 대응 계획 관리 세부사항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554D1F-C446-40FE-8669-5FD553E44845}"/>
              </a:ext>
            </a:extLst>
          </p:cNvPr>
          <p:cNvSpPr txBox="1"/>
          <p:nvPr/>
        </p:nvSpPr>
        <p:spPr>
          <a:xfrm>
            <a:off x="166555" y="201219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전 안전교육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61072-7662-45BA-AC90-CC9418DE73E8}"/>
              </a:ext>
            </a:extLst>
          </p:cNvPr>
          <p:cNvSpPr txBox="1"/>
          <p:nvPr/>
        </p:nvSpPr>
        <p:spPr>
          <a:xfrm>
            <a:off x="166555" y="175955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개인 보호 장비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1CC0A9-2DA3-447A-9221-D18D75CCEEA4}"/>
              </a:ext>
            </a:extLst>
          </p:cNvPr>
          <p:cNvSpPr txBox="1"/>
          <p:nvPr/>
        </p:nvSpPr>
        <p:spPr>
          <a:xfrm>
            <a:off x="166340" y="3037028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법정 의무 교육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75DA2E-2BFD-4FEF-856C-30D904E6C15F}"/>
              </a:ext>
            </a:extLst>
          </p:cNvPr>
          <p:cNvSpPr txBox="1"/>
          <p:nvPr/>
        </p:nvSpPr>
        <p:spPr>
          <a:xfrm>
            <a:off x="166340" y="329825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>
                <a:latin typeface="+mn-ea"/>
              </a:rPr>
              <a:t>안전관리 조직도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27B298-84EA-4470-A61B-490AB3FFC592}"/>
              </a:ext>
            </a:extLst>
          </p:cNvPr>
          <p:cNvSpPr txBox="1"/>
          <p:nvPr/>
        </p:nvSpPr>
        <p:spPr>
          <a:xfrm>
            <a:off x="166340" y="356335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안전점검 및 순찰관리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AAC00B-F6A7-4D08-A61A-5F60EB8AE906}"/>
              </a:ext>
            </a:extLst>
          </p:cNvPr>
          <p:cNvSpPr txBox="1"/>
          <p:nvPr/>
        </p:nvSpPr>
        <p:spPr>
          <a:xfrm>
            <a:off x="166555" y="1504265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작업공구 및 장비관리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8BAEBA-ED40-4B9F-B5E2-4294D9DAFF94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CB63EE-26A4-41FD-8E96-0DE7996C71E4}"/>
              </a:ext>
            </a:extLst>
          </p:cNvPr>
          <p:cNvSpPr txBox="1"/>
          <p:nvPr/>
        </p:nvSpPr>
        <p:spPr>
          <a:xfrm>
            <a:off x="10890274" y="1514664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60E143-81AF-4CAA-ADD2-CF142DAF19D6}"/>
              </a:ext>
            </a:extLst>
          </p:cNvPr>
          <p:cNvSpPr txBox="1"/>
          <p:nvPr/>
        </p:nvSpPr>
        <p:spPr>
          <a:xfrm>
            <a:off x="9814312" y="1506470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2B9E35-A506-49D8-B359-2F800449491B}"/>
              </a:ext>
            </a:extLst>
          </p:cNvPr>
          <p:cNvSpPr txBox="1"/>
          <p:nvPr/>
        </p:nvSpPr>
        <p:spPr>
          <a:xfrm>
            <a:off x="8598101" y="2258413"/>
            <a:ext cx="361407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59196E-600C-4A5B-B45B-1A1F4193E9FA}"/>
              </a:ext>
            </a:extLst>
          </p:cNvPr>
          <p:cNvSpPr txBox="1"/>
          <p:nvPr/>
        </p:nvSpPr>
        <p:spPr>
          <a:xfrm>
            <a:off x="8738350" y="1528230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738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38091" y="1441390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A0776-2A41-4976-8377-89F68CCA602F}"/>
              </a:ext>
            </a:extLst>
          </p:cNvPr>
          <p:cNvSpPr txBox="1"/>
          <p:nvPr/>
        </p:nvSpPr>
        <p:spPr>
          <a:xfrm>
            <a:off x="2149527" y="3080023"/>
            <a:ext cx="70475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법정 의무 교육 관리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8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3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성명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직급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과장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성희롱예방교육 </a:t>
            </a:r>
            <a:r>
              <a:rPr lang="en-US" altLang="ko-KR" sz="800" dirty="0">
                <a:latin typeface="+mn-ea"/>
              </a:rPr>
              <a:t>: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04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13</a:t>
            </a:r>
            <a:r>
              <a:rPr lang="ko-KR" altLang="en-US" sz="800" dirty="0">
                <a:latin typeface="+mn-ea"/>
              </a:rPr>
              <a:t>일 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 </a:t>
            </a:r>
            <a:r>
              <a:rPr lang="ko-KR" altLang="en-US" sz="800" dirty="0" err="1">
                <a:latin typeface="+mn-ea"/>
              </a:rPr>
              <a:t>이수증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파일 업로드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직장내 장애인인식개선 교육  </a:t>
            </a:r>
            <a:r>
              <a:rPr lang="en-US" altLang="ko-KR" sz="800" dirty="0">
                <a:latin typeface="+mn-ea"/>
              </a:rPr>
              <a:t>: 2020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12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13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 </a:t>
            </a:r>
            <a:r>
              <a:rPr lang="ko-KR" altLang="en-US" sz="800" dirty="0" err="1">
                <a:latin typeface="+mn-ea"/>
              </a:rPr>
              <a:t>이수증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파일 업로드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개인정보보호법 교육  </a:t>
            </a:r>
            <a:r>
              <a:rPr lang="en-US" altLang="ko-KR" sz="800" dirty="0">
                <a:latin typeface="+mn-ea"/>
              </a:rPr>
              <a:t>: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07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13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 </a:t>
            </a:r>
            <a:r>
              <a:rPr lang="ko-KR" altLang="en-US" sz="800" dirty="0" err="1">
                <a:latin typeface="+mn-ea"/>
              </a:rPr>
              <a:t>이수증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파일 업로드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퇴직연금 교육 </a:t>
            </a:r>
            <a:r>
              <a:rPr lang="en-US" altLang="ko-KR" sz="800" dirty="0">
                <a:latin typeface="+mn-ea"/>
              </a:rPr>
              <a:t>: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01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13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err="1">
                <a:latin typeface="+mn-ea"/>
              </a:rPr>
              <a:t>이수증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파일 업로드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000" b="1" dirty="0">
              <a:latin typeface="+mn-ea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842FD6C-7C6E-4095-9A3E-25E7A11368DD}"/>
              </a:ext>
            </a:extLst>
          </p:cNvPr>
          <p:cNvSpPr/>
          <p:nvPr/>
        </p:nvSpPr>
        <p:spPr>
          <a:xfrm>
            <a:off x="9384499" y="3080023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입력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6F57D94-8534-413D-BD57-44BF9F76B040}"/>
              </a:ext>
            </a:extLst>
          </p:cNvPr>
          <p:cNvSpPr/>
          <p:nvPr/>
        </p:nvSpPr>
        <p:spPr>
          <a:xfrm>
            <a:off x="10189341" y="3080023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12C2955-D996-43F2-8EC4-1A875C5DE4C8}"/>
              </a:ext>
            </a:extLst>
          </p:cNvPr>
          <p:cNvSpPr/>
          <p:nvPr/>
        </p:nvSpPr>
        <p:spPr>
          <a:xfrm>
            <a:off x="11009958" y="3085803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">
            <a:extLst>
              <a:ext uri="{FF2B5EF4-FFF2-40B4-BE49-F238E27FC236}">
                <a16:creationId xmlns:a16="http://schemas.microsoft.com/office/drawing/2014/main" id="{5E191A61-1902-4085-B039-68239FAA8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17404"/>
              </p:ext>
            </p:extLst>
          </p:nvPr>
        </p:nvGraphicFramePr>
        <p:xfrm>
          <a:off x="2170918" y="965122"/>
          <a:ext cx="9583108" cy="197555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51403">
                  <a:extLst>
                    <a:ext uri="{9D8B030D-6E8A-4147-A177-3AD203B41FA5}">
                      <a16:colId xmlns:a16="http://schemas.microsoft.com/office/drawing/2014/main" val="1668425964"/>
                    </a:ext>
                  </a:extLst>
                </a:gridCol>
                <a:gridCol w="751403">
                  <a:extLst>
                    <a:ext uri="{9D8B030D-6E8A-4147-A177-3AD203B41FA5}">
                      <a16:colId xmlns:a16="http://schemas.microsoft.com/office/drawing/2014/main" val="2182750025"/>
                    </a:ext>
                  </a:extLst>
                </a:gridCol>
                <a:gridCol w="739514">
                  <a:extLst>
                    <a:ext uri="{9D8B030D-6E8A-4147-A177-3AD203B41FA5}">
                      <a16:colId xmlns:a16="http://schemas.microsoft.com/office/drawing/2014/main" val="110999051"/>
                    </a:ext>
                  </a:extLst>
                </a:gridCol>
                <a:gridCol w="1835197">
                  <a:extLst>
                    <a:ext uri="{9D8B030D-6E8A-4147-A177-3AD203B41FA5}">
                      <a16:colId xmlns:a16="http://schemas.microsoft.com/office/drawing/2014/main" val="2764849831"/>
                    </a:ext>
                  </a:extLst>
                </a:gridCol>
                <a:gridCol w="1835197">
                  <a:extLst>
                    <a:ext uri="{9D8B030D-6E8A-4147-A177-3AD203B41FA5}">
                      <a16:colId xmlns:a16="http://schemas.microsoft.com/office/drawing/2014/main" val="4022557085"/>
                    </a:ext>
                  </a:extLst>
                </a:gridCol>
                <a:gridCol w="1835197">
                  <a:extLst>
                    <a:ext uri="{9D8B030D-6E8A-4147-A177-3AD203B41FA5}">
                      <a16:colId xmlns:a16="http://schemas.microsoft.com/office/drawing/2014/main" val="1175059037"/>
                    </a:ext>
                  </a:extLst>
                </a:gridCol>
                <a:gridCol w="1835197">
                  <a:extLst>
                    <a:ext uri="{9D8B030D-6E8A-4147-A177-3AD203B41FA5}">
                      <a16:colId xmlns:a16="http://schemas.microsoft.com/office/drawing/2014/main" val="674863911"/>
                    </a:ext>
                  </a:extLst>
                </a:gridCol>
              </a:tblGrid>
              <a:tr h="299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성희롱예방교육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직장 내 장애인인식개선 교육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개인정보보호법 교육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퇴직연금 교육</a:t>
                      </a:r>
                      <a:endParaRPr lang="en-US" altLang="ko-K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888565"/>
                  </a:ext>
                </a:extLst>
              </a:tr>
              <a:tr h="173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04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갱신 알림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갱신 알림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07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갱신 알림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갱신 알림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53571"/>
                  </a:ext>
                </a:extLst>
              </a:tr>
              <a:tr h="128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04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갱신 알림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갱신 알림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07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갱신 알림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갱신 알림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816422"/>
                  </a:ext>
                </a:extLst>
              </a:tr>
              <a:tr h="240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04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갱신 알림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갱신 알림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07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갱신 알림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갱신 알림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3148"/>
                  </a:ext>
                </a:extLst>
              </a:tr>
              <a:tr h="15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04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갱신 알림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갱신 알림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07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갱신 알림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갱신 알림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48085"/>
                  </a:ext>
                </a:extLst>
              </a:tr>
              <a:tr h="15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주임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04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갱신 알림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갱신 알림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07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갱신 알림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갱신 알림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276584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2F5A68-2646-4886-A5AF-310C2DB889BC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DD32360-12E2-4AE2-AAED-0AF138CF206A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A70DADA-FEF9-4FFF-8148-35456B625D4E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7D33608-73F2-415A-9CDE-795FE6C18AAC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EBBB0E9-2584-48E1-A680-7C5B7863FA08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E0AE1B9-DBE4-4D10-9BCC-932276F44FB5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C7D724-8584-4267-A7D6-64FB9E7B7C7E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EC648-89AE-4C53-835C-7DF6E8CB93EA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9FA6CD-0D14-4EF9-8760-90ADD5B7CD4A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A0F676-81E1-4954-B52F-E1A3650ADE76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24489AB-9ECA-4C70-B191-8BF7F57F7244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D93A59E-0339-4047-8FAF-8AC6CF0C0FB8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ACB2DC-1853-461D-B383-AF2786ABB941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6B4885-01CC-487E-8C45-9A02987CF7AF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746799-68FC-4187-A526-E65E4A617881}"/>
              </a:ext>
            </a:extLst>
          </p:cNvPr>
          <p:cNvSpPr txBox="1"/>
          <p:nvPr/>
        </p:nvSpPr>
        <p:spPr>
          <a:xfrm>
            <a:off x="151656" y="256752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법정 의무 교육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86ECC2-8239-4573-8986-A7B5F9195162}"/>
              </a:ext>
            </a:extLst>
          </p:cNvPr>
          <p:cNvSpPr txBox="1"/>
          <p:nvPr/>
        </p:nvSpPr>
        <p:spPr>
          <a:xfrm>
            <a:off x="157408" y="2839333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법정 의무 교육 관리 입력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수정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9F2368-02BC-404B-9D97-4FF083465169}"/>
              </a:ext>
            </a:extLst>
          </p:cNvPr>
          <p:cNvSpPr txBox="1"/>
          <p:nvPr/>
        </p:nvSpPr>
        <p:spPr>
          <a:xfrm>
            <a:off x="157408" y="3049243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법정 의무 교육 관리 세부사항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A0F125-7351-4D1E-B236-68F80B0641FE}"/>
              </a:ext>
            </a:extLst>
          </p:cNvPr>
          <p:cNvSpPr txBox="1"/>
          <p:nvPr/>
        </p:nvSpPr>
        <p:spPr>
          <a:xfrm>
            <a:off x="2114224" y="676514"/>
            <a:ext cx="2877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>
                <a:latin typeface="+mn-ea"/>
              </a:rPr>
              <a:t>법정 의무 교육 관리 리스트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B3A553-27D8-48EA-A543-F2F22C5981AC}"/>
              </a:ext>
            </a:extLst>
          </p:cNvPr>
          <p:cNvSpPr txBox="1"/>
          <p:nvPr/>
        </p:nvSpPr>
        <p:spPr>
          <a:xfrm>
            <a:off x="166340" y="2276754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비상 대응 계획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98F284-EFA0-4D81-8B80-DAB221747889}"/>
              </a:ext>
            </a:extLst>
          </p:cNvPr>
          <p:cNvSpPr txBox="1"/>
          <p:nvPr/>
        </p:nvSpPr>
        <p:spPr>
          <a:xfrm>
            <a:off x="166555" y="201219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전 안전교육</a:t>
            </a:r>
            <a:endParaRPr lang="en-US" altLang="ko-KR" sz="100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2C9CB8-2F71-47DF-98A2-F3C66AD84929}"/>
              </a:ext>
            </a:extLst>
          </p:cNvPr>
          <p:cNvSpPr txBox="1"/>
          <p:nvPr/>
        </p:nvSpPr>
        <p:spPr>
          <a:xfrm>
            <a:off x="166555" y="175955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개인 보호 장비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41406AF-C9B6-41FF-9373-E0663CE496A0}"/>
              </a:ext>
            </a:extLst>
          </p:cNvPr>
          <p:cNvSpPr txBox="1"/>
          <p:nvPr/>
        </p:nvSpPr>
        <p:spPr>
          <a:xfrm>
            <a:off x="166340" y="329825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>
                <a:latin typeface="+mn-ea"/>
              </a:rPr>
              <a:t>안전관리 조직도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92B5A96-B300-442B-8307-AF497828C977}"/>
              </a:ext>
            </a:extLst>
          </p:cNvPr>
          <p:cNvSpPr txBox="1"/>
          <p:nvPr/>
        </p:nvSpPr>
        <p:spPr>
          <a:xfrm>
            <a:off x="166340" y="356335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안전점검 및 순찰관리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22E386-7926-4AA8-B118-D92A50D004A0}"/>
              </a:ext>
            </a:extLst>
          </p:cNvPr>
          <p:cNvSpPr txBox="1"/>
          <p:nvPr/>
        </p:nvSpPr>
        <p:spPr>
          <a:xfrm>
            <a:off x="166555" y="1504265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작업공구 및 장비관리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756D82-830D-447C-A8C7-8FB665A29988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38091" y="1424612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A0776-2A41-4976-8377-89F68CCA602F}"/>
              </a:ext>
            </a:extLst>
          </p:cNvPr>
          <p:cNvSpPr txBox="1"/>
          <p:nvPr/>
        </p:nvSpPr>
        <p:spPr>
          <a:xfrm>
            <a:off x="2145466" y="673466"/>
            <a:ext cx="305626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법정 의무 교육 관리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8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성명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직급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과장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성희롱예방교육 </a:t>
            </a:r>
            <a:r>
              <a:rPr lang="en-US" altLang="ko-KR" sz="800" dirty="0">
                <a:latin typeface="+mn-ea"/>
              </a:rPr>
              <a:t>: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08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13</a:t>
            </a:r>
            <a:r>
              <a:rPr lang="ko-KR" altLang="en-US" sz="800" dirty="0">
                <a:latin typeface="+mn-ea"/>
              </a:rPr>
              <a:t>일 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 </a:t>
            </a:r>
            <a:r>
              <a:rPr lang="ko-KR" altLang="en-US" sz="800" dirty="0" err="1">
                <a:latin typeface="+mn-ea"/>
              </a:rPr>
              <a:t>이수증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파일 업로드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직장내 장애인인식개선 교육  </a:t>
            </a:r>
            <a:r>
              <a:rPr lang="en-US" altLang="ko-KR" sz="800" dirty="0">
                <a:latin typeface="+mn-ea"/>
              </a:rPr>
              <a:t>: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08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13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 </a:t>
            </a:r>
            <a:r>
              <a:rPr lang="ko-KR" altLang="en-US" sz="800" dirty="0" err="1">
                <a:latin typeface="+mn-ea"/>
              </a:rPr>
              <a:t>이수증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파일 업로드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000" b="1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2F5A68-2646-4886-A5AF-310C2DB889BC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DD32360-12E2-4AE2-AAED-0AF138CF206A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A70DADA-FEF9-4FFF-8148-35456B625D4E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7D33608-73F2-415A-9CDE-795FE6C18AAC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EBBB0E9-2584-48E1-A680-7C5B7863FA08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E0AE1B9-DBE4-4D10-9BCC-932276F44FB5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C7D724-8584-4267-A7D6-64FB9E7B7C7E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EC648-89AE-4C53-835C-7DF6E8CB93EA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9FA6CD-0D14-4EF9-8760-90ADD5B7CD4A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A0F676-81E1-4954-B52F-E1A3650ADE76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24489AB-9ECA-4C70-B191-8BF7F57F7244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D93A59E-0339-4047-8FAF-8AC6CF0C0FB8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ACB2DC-1853-461D-B383-AF2786ABB941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6B4885-01CC-487E-8C45-9A02987CF7AF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EB709BD-674A-46A1-AFCA-560F74E267E7}"/>
              </a:ext>
            </a:extLst>
          </p:cNvPr>
          <p:cNvGrpSpPr/>
          <p:nvPr/>
        </p:nvGrpSpPr>
        <p:grpSpPr>
          <a:xfrm>
            <a:off x="2470519" y="1998612"/>
            <a:ext cx="1964198" cy="1651388"/>
            <a:chOff x="9361818" y="3809846"/>
            <a:chExt cx="1964198" cy="165138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DC7C7B0-E84A-46D7-BD1D-F1C01CC87737}"/>
                </a:ext>
              </a:extLst>
            </p:cNvPr>
            <p:cNvSpPr/>
            <p:nvPr/>
          </p:nvSpPr>
          <p:spPr>
            <a:xfrm>
              <a:off x="9361818" y="3809846"/>
              <a:ext cx="1964198" cy="1651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D37C27A-1013-45A1-920C-E4AE407C5D6D}"/>
                </a:ext>
              </a:extLst>
            </p:cNvPr>
            <p:cNvSpPr txBox="1"/>
            <p:nvPr/>
          </p:nvSpPr>
          <p:spPr>
            <a:xfrm>
              <a:off x="9402155" y="3899368"/>
              <a:ext cx="7264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>
                  <a:latin typeface="+mn-ea"/>
                </a:rPr>
                <a:t>이수증</a:t>
              </a:r>
              <a:endParaRPr lang="en-US" altLang="ko-KR" sz="800" dirty="0">
                <a:latin typeface="+mn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A1BC629-A85E-4E5E-A114-A33D465D4FB0}"/>
              </a:ext>
            </a:extLst>
          </p:cNvPr>
          <p:cNvGrpSpPr/>
          <p:nvPr/>
        </p:nvGrpSpPr>
        <p:grpSpPr>
          <a:xfrm>
            <a:off x="2470519" y="4357988"/>
            <a:ext cx="1964198" cy="1651388"/>
            <a:chOff x="9361818" y="3809846"/>
            <a:chExt cx="1964198" cy="165138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3C2FD54-F1F6-4189-84D6-AFDA30E14E5B}"/>
                </a:ext>
              </a:extLst>
            </p:cNvPr>
            <p:cNvSpPr/>
            <p:nvPr/>
          </p:nvSpPr>
          <p:spPr>
            <a:xfrm>
              <a:off x="9361818" y="3809846"/>
              <a:ext cx="1964198" cy="1651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5D977D-6655-489B-961B-1F2CC078D9D6}"/>
                </a:ext>
              </a:extLst>
            </p:cNvPr>
            <p:cNvSpPr txBox="1"/>
            <p:nvPr/>
          </p:nvSpPr>
          <p:spPr>
            <a:xfrm>
              <a:off x="9402155" y="3899368"/>
              <a:ext cx="7264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>
                  <a:latin typeface="+mn-ea"/>
                </a:rPr>
                <a:t>이수증</a:t>
              </a:r>
              <a:endParaRPr lang="en-US" altLang="ko-KR" sz="800" dirty="0">
                <a:latin typeface="+mn-ea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1BC4266-E5EA-44E1-B54A-86F87CF2DED1}"/>
              </a:ext>
            </a:extLst>
          </p:cNvPr>
          <p:cNvSpPr txBox="1"/>
          <p:nvPr/>
        </p:nvSpPr>
        <p:spPr>
          <a:xfrm>
            <a:off x="5049581" y="1280222"/>
            <a:ext cx="305626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개인정보보호법 교육  </a:t>
            </a:r>
            <a:r>
              <a:rPr lang="en-US" altLang="ko-KR" sz="800" dirty="0">
                <a:latin typeface="+mn-ea"/>
              </a:rPr>
              <a:t>: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08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13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 </a:t>
            </a:r>
            <a:r>
              <a:rPr lang="ko-KR" altLang="en-US" sz="800" dirty="0" err="1">
                <a:latin typeface="+mn-ea"/>
              </a:rPr>
              <a:t>이수증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파일 업로드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퇴직연금 교육 </a:t>
            </a:r>
            <a:r>
              <a:rPr lang="en-US" altLang="ko-KR" sz="800" dirty="0">
                <a:latin typeface="+mn-ea"/>
              </a:rPr>
              <a:t>: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08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13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err="1">
                <a:latin typeface="+mn-ea"/>
              </a:rPr>
              <a:t>이수증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파일 업로드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000" b="1" dirty="0">
              <a:latin typeface="+mn-ea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311A890-4B25-4786-B727-C89AF9A6696F}"/>
              </a:ext>
            </a:extLst>
          </p:cNvPr>
          <p:cNvGrpSpPr/>
          <p:nvPr/>
        </p:nvGrpSpPr>
        <p:grpSpPr>
          <a:xfrm>
            <a:off x="5303746" y="1925895"/>
            <a:ext cx="1964198" cy="1651388"/>
            <a:chOff x="9361818" y="3809846"/>
            <a:chExt cx="1964198" cy="1651388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B2F1963-1434-48FB-992E-E062C6C211A9}"/>
                </a:ext>
              </a:extLst>
            </p:cNvPr>
            <p:cNvSpPr/>
            <p:nvPr/>
          </p:nvSpPr>
          <p:spPr>
            <a:xfrm>
              <a:off x="9361818" y="3809846"/>
              <a:ext cx="1964198" cy="1651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AB3180-0749-4FBA-940F-4713BC9D0B87}"/>
                </a:ext>
              </a:extLst>
            </p:cNvPr>
            <p:cNvSpPr txBox="1"/>
            <p:nvPr/>
          </p:nvSpPr>
          <p:spPr>
            <a:xfrm>
              <a:off x="9402155" y="3899368"/>
              <a:ext cx="7264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>
                  <a:latin typeface="+mn-ea"/>
                </a:rPr>
                <a:t>이수증</a:t>
              </a:r>
              <a:endParaRPr lang="en-US" altLang="ko-KR" sz="800" dirty="0">
                <a:latin typeface="+mn-ea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ADA06DB-03EA-4B2B-BAA7-CB371ADCE05E}"/>
              </a:ext>
            </a:extLst>
          </p:cNvPr>
          <p:cNvGrpSpPr/>
          <p:nvPr/>
        </p:nvGrpSpPr>
        <p:grpSpPr>
          <a:xfrm>
            <a:off x="5303746" y="4299569"/>
            <a:ext cx="1964198" cy="1651388"/>
            <a:chOff x="9361818" y="3809846"/>
            <a:chExt cx="1964198" cy="165138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D213779-940E-43A7-84AA-D7D0EDC36984}"/>
                </a:ext>
              </a:extLst>
            </p:cNvPr>
            <p:cNvSpPr/>
            <p:nvPr/>
          </p:nvSpPr>
          <p:spPr>
            <a:xfrm>
              <a:off x="9361818" y="3809846"/>
              <a:ext cx="1964198" cy="1651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721F719-D326-4DC8-88E1-A06A769854A3}"/>
                </a:ext>
              </a:extLst>
            </p:cNvPr>
            <p:cNvSpPr txBox="1"/>
            <p:nvPr/>
          </p:nvSpPr>
          <p:spPr>
            <a:xfrm>
              <a:off x="9402155" y="3899368"/>
              <a:ext cx="7264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>
                  <a:latin typeface="+mn-ea"/>
                </a:rPr>
                <a:t>이수증</a:t>
              </a:r>
              <a:endParaRPr lang="en-US" altLang="ko-KR" sz="800" dirty="0">
                <a:latin typeface="+mn-ea"/>
              </a:endParaRPr>
            </a:p>
          </p:txBody>
        </p:sp>
      </p:grpSp>
      <p:graphicFrame>
        <p:nvGraphicFramePr>
          <p:cNvPr id="56" name="표 5">
            <a:extLst>
              <a:ext uri="{FF2B5EF4-FFF2-40B4-BE49-F238E27FC236}">
                <a16:creationId xmlns:a16="http://schemas.microsoft.com/office/drawing/2014/main" id="{59896400-1658-4DCE-B3DB-AB24A51AA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32762"/>
              </p:ext>
            </p:extLst>
          </p:nvPr>
        </p:nvGraphicFramePr>
        <p:xfrm>
          <a:off x="8625698" y="1101013"/>
          <a:ext cx="3223491" cy="1077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97">
                  <a:extLst>
                    <a:ext uri="{9D8B030D-6E8A-4147-A177-3AD203B41FA5}">
                      <a16:colId xmlns:a16="http://schemas.microsoft.com/office/drawing/2014/main" val="93985826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1895668372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2175613886"/>
                    </a:ext>
                  </a:extLst>
                </a:gridCol>
              </a:tblGrid>
              <a:tr h="24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검토자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최종승인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0596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64676"/>
                  </a:ext>
                </a:extLst>
              </a:tr>
            </a:tbl>
          </a:graphicData>
        </a:graphic>
      </p:graphicFrame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FD7BB70-E559-44D9-B5DE-19A9A5F37CE4}"/>
              </a:ext>
            </a:extLst>
          </p:cNvPr>
          <p:cNvSpPr/>
          <p:nvPr/>
        </p:nvSpPr>
        <p:spPr>
          <a:xfrm>
            <a:off x="10978988" y="70185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인쇄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20F24BE-4B60-4543-94D4-62DC49E7C6EA}"/>
              </a:ext>
            </a:extLst>
          </p:cNvPr>
          <p:cNvSpPr/>
          <p:nvPr/>
        </p:nvSpPr>
        <p:spPr>
          <a:xfrm>
            <a:off x="9332826" y="70073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B2694A4-1D1E-44FC-939F-A7D8B39F191F}"/>
              </a:ext>
            </a:extLst>
          </p:cNvPr>
          <p:cNvSpPr/>
          <p:nvPr/>
        </p:nvSpPr>
        <p:spPr>
          <a:xfrm>
            <a:off x="10153443" y="70651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8F41EE-5E67-4774-8D6E-59F655FDE555}"/>
              </a:ext>
            </a:extLst>
          </p:cNvPr>
          <p:cNvSpPr txBox="1"/>
          <p:nvPr/>
        </p:nvSpPr>
        <p:spPr>
          <a:xfrm>
            <a:off x="151656" y="256752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법정 의무 교육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51EE93-08CE-40E4-A4E3-DCDE5BACF1B4}"/>
              </a:ext>
            </a:extLst>
          </p:cNvPr>
          <p:cNvSpPr txBox="1"/>
          <p:nvPr/>
        </p:nvSpPr>
        <p:spPr>
          <a:xfrm>
            <a:off x="157408" y="2839333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법정 의무 교육 관리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56D28A-E6BD-4118-9165-556344FE874E}"/>
              </a:ext>
            </a:extLst>
          </p:cNvPr>
          <p:cNvSpPr txBox="1"/>
          <p:nvPr/>
        </p:nvSpPr>
        <p:spPr>
          <a:xfrm>
            <a:off x="157408" y="3049243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법정 의무 교육 관리 세부사항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2ACA25-CEA0-4515-BCAE-2DCF492EC262}"/>
              </a:ext>
            </a:extLst>
          </p:cNvPr>
          <p:cNvSpPr txBox="1"/>
          <p:nvPr/>
        </p:nvSpPr>
        <p:spPr>
          <a:xfrm>
            <a:off x="166340" y="2276754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비상 대응 계획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34B1C9-30A0-4CE1-B883-B9FF547D70F4}"/>
              </a:ext>
            </a:extLst>
          </p:cNvPr>
          <p:cNvSpPr txBox="1"/>
          <p:nvPr/>
        </p:nvSpPr>
        <p:spPr>
          <a:xfrm>
            <a:off x="166555" y="201219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전 안전교육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EC29B0-317B-4637-8263-F925096705CF}"/>
              </a:ext>
            </a:extLst>
          </p:cNvPr>
          <p:cNvSpPr txBox="1"/>
          <p:nvPr/>
        </p:nvSpPr>
        <p:spPr>
          <a:xfrm>
            <a:off x="166555" y="175955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개인 보호 장비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996A67-4887-4F17-8F17-0F70C94583CE}"/>
              </a:ext>
            </a:extLst>
          </p:cNvPr>
          <p:cNvSpPr txBox="1"/>
          <p:nvPr/>
        </p:nvSpPr>
        <p:spPr>
          <a:xfrm>
            <a:off x="166340" y="329825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>
                <a:latin typeface="+mn-ea"/>
              </a:rPr>
              <a:t>안전관리 조직도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F3CEBC7-8F1F-4E3B-AD40-A811C66E526E}"/>
              </a:ext>
            </a:extLst>
          </p:cNvPr>
          <p:cNvSpPr txBox="1"/>
          <p:nvPr/>
        </p:nvSpPr>
        <p:spPr>
          <a:xfrm>
            <a:off x="166340" y="356335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안전점검 및 순찰관리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4A2470-22C6-4C9A-BB41-A2D46BCEA7FD}"/>
              </a:ext>
            </a:extLst>
          </p:cNvPr>
          <p:cNvSpPr txBox="1"/>
          <p:nvPr/>
        </p:nvSpPr>
        <p:spPr>
          <a:xfrm>
            <a:off x="166555" y="1504265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작업공구 및 장비관리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3D0291-2948-4D00-A3BE-85DDF480FF3E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9191CC-C25D-414E-81CB-2440623A2EB6}"/>
              </a:ext>
            </a:extLst>
          </p:cNvPr>
          <p:cNvSpPr txBox="1"/>
          <p:nvPr/>
        </p:nvSpPr>
        <p:spPr>
          <a:xfrm>
            <a:off x="10870095" y="1513277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504ADA-A8AA-46A0-9215-C6C587E12492}"/>
              </a:ext>
            </a:extLst>
          </p:cNvPr>
          <p:cNvSpPr txBox="1"/>
          <p:nvPr/>
        </p:nvSpPr>
        <p:spPr>
          <a:xfrm>
            <a:off x="9794133" y="1505083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6010B7-D20D-4BA7-829B-54C3D60F8736}"/>
              </a:ext>
            </a:extLst>
          </p:cNvPr>
          <p:cNvSpPr txBox="1"/>
          <p:nvPr/>
        </p:nvSpPr>
        <p:spPr>
          <a:xfrm>
            <a:off x="8577922" y="2257026"/>
            <a:ext cx="361407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9323F2-695B-40DF-B01B-C8C0F4247DA0}"/>
              </a:ext>
            </a:extLst>
          </p:cNvPr>
          <p:cNvSpPr txBox="1"/>
          <p:nvPr/>
        </p:nvSpPr>
        <p:spPr>
          <a:xfrm>
            <a:off x="8718171" y="1526843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541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02AC3BD-76BA-4212-B86B-AE967ECD3E86}"/>
              </a:ext>
            </a:extLst>
          </p:cNvPr>
          <p:cNvSpPr/>
          <p:nvPr/>
        </p:nvSpPr>
        <p:spPr>
          <a:xfrm>
            <a:off x="9401306" y="221200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입력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302D125-DBC8-4AB6-82F1-26877E372B1B}"/>
              </a:ext>
            </a:extLst>
          </p:cNvPr>
          <p:cNvSpPr/>
          <p:nvPr/>
        </p:nvSpPr>
        <p:spPr>
          <a:xfrm>
            <a:off x="10206148" y="221200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7B8B67D-73F7-4051-8824-C2A9F29770F4}"/>
              </a:ext>
            </a:extLst>
          </p:cNvPr>
          <p:cNvSpPr/>
          <p:nvPr/>
        </p:nvSpPr>
        <p:spPr>
          <a:xfrm>
            <a:off x="11026765" y="221778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EC3367D6-7156-4DA8-B410-1E0C6ACDC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29555"/>
              </p:ext>
            </p:extLst>
          </p:nvPr>
        </p:nvGraphicFramePr>
        <p:xfrm>
          <a:off x="2187722" y="994681"/>
          <a:ext cx="9583112" cy="1066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56146">
                  <a:extLst>
                    <a:ext uri="{9D8B030D-6E8A-4147-A177-3AD203B41FA5}">
                      <a16:colId xmlns:a16="http://schemas.microsoft.com/office/drawing/2014/main" val="3061314999"/>
                    </a:ext>
                  </a:extLst>
                </a:gridCol>
                <a:gridCol w="2785145">
                  <a:extLst>
                    <a:ext uri="{9D8B030D-6E8A-4147-A177-3AD203B41FA5}">
                      <a16:colId xmlns:a16="http://schemas.microsoft.com/office/drawing/2014/main" val="2182750025"/>
                    </a:ext>
                  </a:extLst>
                </a:gridCol>
                <a:gridCol w="2401893">
                  <a:extLst>
                    <a:ext uri="{9D8B030D-6E8A-4147-A177-3AD203B41FA5}">
                      <a16:colId xmlns:a16="http://schemas.microsoft.com/office/drawing/2014/main" val="110999051"/>
                    </a:ext>
                  </a:extLst>
                </a:gridCol>
                <a:gridCol w="1869964">
                  <a:extLst>
                    <a:ext uri="{9D8B030D-6E8A-4147-A177-3AD203B41FA5}">
                      <a16:colId xmlns:a16="http://schemas.microsoft.com/office/drawing/2014/main" val="2764849831"/>
                    </a:ext>
                  </a:extLst>
                </a:gridCol>
                <a:gridCol w="1869964">
                  <a:extLst>
                    <a:ext uri="{9D8B030D-6E8A-4147-A177-3AD203B41FA5}">
                      <a16:colId xmlns:a16="http://schemas.microsoft.com/office/drawing/2014/main" val="4022557085"/>
                    </a:ext>
                  </a:extLst>
                </a:gridCol>
              </a:tblGrid>
              <a:tr h="205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프로젝트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발주처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조직도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안전관리 업무분장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888565"/>
                  </a:ext>
                </a:extLst>
              </a:tr>
              <a:tr h="20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동복 풍력발전단지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호기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Gearbox Oil Pump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교체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제주에너지 공사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안전총괄 책임자 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역할별 업무분장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53571"/>
                  </a:ext>
                </a:extLst>
              </a:tr>
              <a:tr h="20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제주에너지공사 풍력발전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긴급전검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제주에너지 공사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안전총괄 책임자 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역할별 업무분장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816422"/>
                  </a:ext>
                </a:extLst>
              </a:tr>
              <a:tr h="20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>
                          <a:solidFill>
                            <a:schemeClr val="tx1"/>
                          </a:solidFill>
                        </a:rPr>
                        <a:t>김녕풍력발전단지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 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>
                          <a:solidFill>
                            <a:schemeClr val="tx1"/>
                          </a:solidFill>
                        </a:rPr>
                        <a:t>김녕풍력발전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안전총괄 책임자 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역할별 업무분장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3148"/>
                  </a:ext>
                </a:extLst>
              </a:tr>
              <a:tr h="20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남부발전 블레이드 점검 및 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남부발전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안전총괄 책임자 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역할별 업무분장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48085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C9FC336-0863-440C-9249-90A294BD6827}"/>
              </a:ext>
            </a:extLst>
          </p:cNvPr>
          <p:cNvSpPr txBox="1"/>
          <p:nvPr/>
        </p:nvSpPr>
        <p:spPr>
          <a:xfrm>
            <a:off x="2105130" y="2216951"/>
            <a:ext cx="410703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안전관리 조직도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 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프로젝트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동복 풍력발전단지 </a:t>
            </a:r>
            <a:r>
              <a:rPr lang="en-US" altLang="ko-KR" sz="800" dirty="0">
                <a:latin typeface="+mn-ea"/>
              </a:rPr>
              <a:t>13</a:t>
            </a:r>
            <a:r>
              <a:rPr lang="ko-KR" altLang="en-US" sz="800" dirty="0">
                <a:latin typeface="+mn-ea"/>
              </a:rPr>
              <a:t>호기 </a:t>
            </a:r>
            <a:r>
              <a:rPr lang="en-US" altLang="ko-KR" sz="800" dirty="0">
                <a:latin typeface="+mn-ea"/>
              </a:rPr>
              <a:t>Gearbox Oil Pump </a:t>
            </a:r>
            <a:r>
              <a:rPr lang="ko-KR" altLang="en-US" sz="800" dirty="0">
                <a:latin typeface="+mn-ea"/>
              </a:rPr>
              <a:t>교체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발주처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제주에너지 공사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조직도 </a:t>
            </a:r>
            <a:r>
              <a:rPr lang="en-US" altLang="ko-KR" sz="800" dirty="0">
                <a:latin typeface="+mn-ea"/>
              </a:rPr>
              <a:t>: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안전관리 업무분장 </a:t>
            </a:r>
            <a:r>
              <a:rPr lang="en-US" altLang="ko-KR" sz="800" dirty="0">
                <a:latin typeface="+mn-ea"/>
              </a:rPr>
              <a:t>: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역할별 업무 분장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0B6126D-36AB-4A25-89EB-E3317CB33CCC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1C36293-1AF2-40CC-9CA6-38CB27696EFE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0023086-5D6A-418F-9F48-F7878A1DF8CE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27C1D95-F0B8-49CF-9FD5-C833FA1B3366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47D622D-6E4B-46E9-99D1-A2635A8F9E58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52AD2FE-65CA-4B8E-8DF8-EBDC5F38F0FD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475A2CF-EAF3-49B5-A765-A91F0B678B2E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7CB2E3-3E5E-4960-AA93-845A694F7AEF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062A5B-1763-431E-9708-7D7DEA13D7FF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6D2C56-9CF5-4800-AF23-76A6FDE5FF7B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6D80A50-8B09-4735-A5CD-B7E55EA7D01F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8AB90C5-3267-4ED4-A85D-FEFA2E843D7B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FA2C82-A2B2-4AE4-A563-35DB286375DE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0FE87A-0CF6-4740-99FC-6348CAABE608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A17972-AFC9-48F5-B8EA-9A38B9553B7E}"/>
              </a:ext>
            </a:extLst>
          </p:cNvPr>
          <p:cNvSpPr txBox="1"/>
          <p:nvPr/>
        </p:nvSpPr>
        <p:spPr>
          <a:xfrm>
            <a:off x="174186" y="3121712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안전관리 조직도 입력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수정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C5B791-ED39-461C-A204-A815732D2DB1}"/>
              </a:ext>
            </a:extLst>
          </p:cNvPr>
          <p:cNvSpPr txBox="1"/>
          <p:nvPr/>
        </p:nvSpPr>
        <p:spPr>
          <a:xfrm>
            <a:off x="174186" y="3331622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안전관리 조직도 세부사항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AD9801-8252-46B8-9DF2-B7142FAA44E7}"/>
              </a:ext>
            </a:extLst>
          </p:cNvPr>
          <p:cNvSpPr txBox="1"/>
          <p:nvPr/>
        </p:nvSpPr>
        <p:spPr>
          <a:xfrm>
            <a:off x="168434" y="284990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>
                <a:latin typeface="+mn-ea"/>
              </a:rPr>
              <a:t>안전관리 조직도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BB147-6BE5-4102-8A0D-BA6A4272D85B}"/>
              </a:ext>
            </a:extLst>
          </p:cNvPr>
          <p:cNvSpPr txBox="1"/>
          <p:nvPr/>
        </p:nvSpPr>
        <p:spPr>
          <a:xfrm>
            <a:off x="2133145" y="700394"/>
            <a:ext cx="3056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>
                <a:latin typeface="+mn-ea"/>
              </a:rPr>
              <a:t>안전관리 조직도 리스트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342F10-DF34-408D-9931-4CA32C08F4B6}"/>
              </a:ext>
            </a:extLst>
          </p:cNvPr>
          <p:cNvSpPr txBox="1"/>
          <p:nvPr/>
        </p:nvSpPr>
        <p:spPr>
          <a:xfrm>
            <a:off x="151656" y="256752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법정 의무 교육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4CF103-2189-4CFB-83C4-9E5D3EFD6E58}"/>
              </a:ext>
            </a:extLst>
          </p:cNvPr>
          <p:cNvSpPr txBox="1"/>
          <p:nvPr/>
        </p:nvSpPr>
        <p:spPr>
          <a:xfrm>
            <a:off x="166340" y="2276754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비상 대응 계획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2417DAF-B3DC-46D1-AB01-913826CD9347}"/>
              </a:ext>
            </a:extLst>
          </p:cNvPr>
          <p:cNvSpPr txBox="1"/>
          <p:nvPr/>
        </p:nvSpPr>
        <p:spPr>
          <a:xfrm>
            <a:off x="166555" y="201219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전 안전교육</a:t>
            </a:r>
            <a:endParaRPr lang="en-US" altLang="ko-KR" sz="100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610FCC-8D52-414B-A81D-94AE856F28C2}"/>
              </a:ext>
            </a:extLst>
          </p:cNvPr>
          <p:cNvSpPr txBox="1"/>
          <p:nvPr/>
        </p:nvSpPr>
        <p:spPr>
          <a:xfrm>
            <a:off x="166555" y="175955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개인 보호 장비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43B58F-21BB-4F6C-B51E-1A1769575332}"/>
              </a:ext>
            </a:extLst>
          </p:cNvPr>
          <p:cNvSpPr txBox="1"/>
          <p:nvPr/>
        </p:nvSpPr>
        <p:spPr>
          <a:xfrm>
            <a:off x="166340" y="356335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안전점검 및 순찰관리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5730F2-55A7-404C-841E-DB33774535AE}"/>
              </a:ext>
            </a:extLst>
          </p:cNvPr>
          <p:cNvSpPr txBox="1"/>
          <p:nvPr/>
        </p:nvSpPr>
        <p:spPr>
          <a:xfrm>
            <a:off x="166555" y="1504265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작업공구 및 장비관리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8566BC-E380-4084-8300-F974E269F6F9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DE245D53-4CF1-46EA-B2DE-ABB11D679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914189"/>
              </p:ext>
            </p:extLst>
          </p:nvPr>
        </p:nvGraphicFramePr>
        <p:xfrm>
          <a:off x="2362824" y="3278029"/>
          <a:ext cx="256710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979">
                  <a:extLst>
                    <a:ext uri="{9D8B030D-6E8A-4147-A177-3AD203B41FA5}">
                      <a16:colId xmlns:a16="http://schemas.microsoft.com/office/drawing/2014/main" val="1642364581"/>
                    </a:ext>
                  </a:extLst>
                </a:gridCol>
                <a:gridCol w="1296124">
                  <a:extLst>
                    <a:ext uri="{9D8B030D-6E8A-4147-A177-3AD203B41FA5}">
                      <a16:colId xmlns:a16="http://schemas.microsoft.com/office/drawing/2014/main" val="226818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안전 총괄 책임자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박</a:t>
                      </a:r>
                      <a:r>
                        <a:rPr lang="en-US" altLang="ko-KR" sz="800" dirty="0"/>
                        <a:t>OO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71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현장 대리인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</a:t>
                      </a:r>
                      <a:r>
                        <a:rPr lang="en-US" altLang="ko-KR" sz="800" dirty="0"/>
                        <a:t>OO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46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안전 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김</a:t>
                      </a:r>
                      <a:r>
                        <a:rPr lang="en-US" altLang="ko-KR" sz="800" dirty="0"/>
                        <a:t>OO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2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자재관리책임자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</a:t>
                      </a:r>
                      <a:r>
                        <a:rPr lang="en-US" altLang="ko-KR" sz="800" dirty="0"/>
                        <a:t>OO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41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현장관리책임자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현</a:t>
                      </a:r>
                      <a:r>
                        <a:rPr lang="en-US" altLang="ko-KR" sz="800" dirty="0"/>
                        <a:t>OO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826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015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F7625D3C-49B0-4CDE-87F0-5E7CDB91F70A}"/>
              </a:ext>
            </a:extLst>
          </p:cNvPr>
          <p:cNvSpPr txBox="1"/>
          <p:nvPr/>
        </p:nvSpPr>
        <p:spPr>
          <a:xfrm>
            <a:off x="2080909" y="743035"/>
            <a:ext cx="838451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안전관리 조직도 세부사항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프로젝트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동복 풍력발전단지 </a:t>
            </a:r>
            <a:r>
              <a:rPr lang="en-US" altLang="ko-KR" sz="800" dirty="0">
                <a:latin typeface="+mn-ea"/>
              </a:rPr>
              <a:t>13</a:t>
            </a:r>
            <a:r>
              <a:rPr lang="ko-KR" altLang="en-US" sz="800" dirty="0">
                <a:latin typeface="+mn-ea"/>
              </a:rPr>
              <a:t>호기 </a:t>
            </a:r>
            <a:r>
              <a:rPr lang="en-US" altLang="ko-KR" sz="800" dirty="0">
                <a:latin typeface="+mn-ea"/>
              </a:rPr>
              <a:t>Gearbox Oil Pump </a:t>
            </a:r>
            <a:r>
              <a:rPr lang="ko-KR" altLang="en-US" sz="800" dirty="0">
                <a:latin typeface="+mn-ea"/>
              </a:rPr>
              <a:t>교체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발주처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제주에너지 공사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조직도 </a:t>
            </a:r>
            <a:r>
              <a:rPr lang="en-US" altLang="ko-KR" sz="800" dirty="0">
                <a:latin typeface="+mn-ea"/>
              </a:rPr>
              <a:t>: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안전관리 업무분장 </a:t>
            </a:r>
            <a:r>
              <a:rPr lang="en-US" altLang="ko-KR" sz="800" dirty="0">
                <a:latin typeface="+mn-ea"/>
              </a:rPr>
              <a:t>: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안전 총괄 책임자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위험성평가서 검토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협의</a:t>
            </a:r>
            <a:r>
              <a:rPr lang="en-US" altLang="ko-KR" sz="800" dirty="0">
                <a:latin typeface="+mn-ea"/>
              </a:rPr>
              <a:t> / </a:t>
            </a:r>
            <a:r>
              <a:rPr lang="ko-KR" altLang="en-US" sz="800" dirty="0">
                <a:latin typeface="+mn-ea"/>
              </a:rPr>
              <a:t>안전관리계획서 검토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협의 </a:t>
            </a:r>
            <a:r>
              <a:rPr lang="en-US" altLang="ko-KR" sz="800" dirty="0">
                <a:latin typeface="+mn-ea"/>
              </a:rPr>
              <a:t>/ </a:t>
            </a:r>
            <a:r>
              <a:rPr lang="ko-KR" altLang="en-US" sz="800" dirty="0">
                <a:latin typeface="+mn-ea"/>
              </a:rPr>
              <a:t>안전보건관리 조직 구성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현장 대리인 </a:t>
            </a:r>
            <a:r>
              <a:rPr lang="en-US" altLang="ko-KR" sz="800" dirty="0">
                <a:latin typeface="+mn-ea"/>
              </a:rPr>
              <a:t>: -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</a:t>
            </a:r>
            <a:r>
              <a:rPr lang="ko-KR" altLang="en-US" sz="800" dirty="0">
                <a:latin typeface="+mn-ea"/>
              </a:rPr>
              <a:t>안전관리자 </a:t>
            </a:r>
            <a:r>
              <a:rPr lang="en-US" altLang="ko-KR" sz="800" dirty="0">
                <a:latin typeface="+mn-ea"/>
              </a:rPr>
              <a:t>:  </a:t>
            </a:r>
            <a:r>
              <a:rPr lang="ko-KR" altLang="en-US" sz="800" dirty="0">
                <a:latin typeface="+mn-ea"/>
              </a:rPr>
              <a:t>위험성평가서 작성 </a:t>
            </a:r>
            <a:r>
              <a:rPr lang="en-US" altLang="ko-KR" sz="800" dirty="0">
                <a:latin typeface="+mn-ea"/>
              </a:rPr>
              <a:t>/ </a:t>
            </a:r>
            <a:r>
              <a:rPr lang="ko-KR" altLang="en-US" sz="800" dirty="0">
                <a:latin typeface="+mn-ea"/>
              </a:rPr>
              <a:t>안전관리계획서 작성 </a:t>
            </a:r>
            <a:r>
              <a:rPr lang="en-US" altLang="ko-KR" sz="800" dirty="0">
                <a:latin typeface="+mn-ea"/>
              </a:rPr>
              <a:t>/ </a:t>
            </a:r>
            <a:r>
              <a:rPr lang="ko-KR" altLang="en-US" sz="800" dirty="0">
                <a:latin typeface="+mn-ea"/>
              </a:rPr>
              <a:t>안전관리비 사용 계획 수립 </a:t>
            </a:r>
            <a:r>
              <a:rPr lang="en-US" altLang="ko-KR" sz="800" dirty="0">
                <a:latin typeface="+mn-ea"/>
              </a:rPr>
              <a:t>/ </a:t>
            </a:r>
            <a:r>
              <a:rPr lang="ko-KR" altLang="en-US" sz="800" dirty="0">
                <a:latin typeface="+mn-ea"/>
              </a:rPr>
              <a:t>안전보건교육 실시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</a:t>
            </a:r>
            <a:r>
              <a:rPr lang="ko-KR" altLang="en-US" sz="800" dirty="0">
                <a:latin typeface="+mn-ea"/>
              </a:rPr>
              <a:t>자재관리책임자 </a:t>
            </a:r>
            <a:r>
              <a:rPr lang="en-US" altLang="ko-KR" sz="800" dirty="0">
                <a:latin typeface="+mn-ea"/>
              </a:rPr>
              <a:t>: -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</a:t>
            </a:r>
            <a:r>
              <a:rPr lang="ko-KR" altLang="en-US" sz="800" dirty="0">
                <a:latin typeface="+mn-ea"/>
              </a:rPr>
              <a:t>현장관리 책임자 </a:t>
            </a:r>
            <a:r>
              <a:rPr lang="en-US" altLang="ko-KR" sz="800" dirty="0">
                <a:latin typeface="+mn-ea"/>
              </a:rPr>
              <a:t>:</a:t>
            </a:r>
            <a:r>
              <a:rPr lang="ko-KR" altLang="en-US" sz="800" dirty="0">
                <a:latin typeface="+mn-ea"/>
              </a:rPr>
              <a:t> 일일안전점검 </a:t>
            </a:r>
            <a:r>
              <a:rPr lang="en-US" altLang="ko-KR" sz="800" dirty="0">
                <a:latin typeface="+mn-ea"/>
              </a:rPr>
              <a:t>/ </a:t>
            </a:r>
            <a:r>
              <a:rPr lang="ko-KR" altLang="en-US" sz="800" dirty="0">
                <a:latin typeface="+mn-ea"/>
              </a:rPr>
              <a:t>장비점검 </a:t>
            </a:r>
            <a:r>
              <a:rPr lang="en-US" altLang="ko-KR" sz="800" dirty="0">
                <a:latin typeface="+mn-ea"/>
              </a:rPr>
              <a:t>/ TBM </a:t>
            </a:r>
            <a:r>
              <a:rPr lang="ko-KR" altLang="en-US" sz="800" dirty="0">
                <a:latin typeface="+mn-ea"/>
              </a:rPr>
              <a:t>실시 및 작성 </a:t>
            </a:r>
            <a:r>
              <a:rPr lang="en-US" altLang="ko-KR" sz="800" dirty="0">
                <a:latin typeface="+mn-ea"/>
              </a:rPr>
              <a:t>/ </a:t>
            </a:r>
            <a:r>
              <a:rPr lang="ko-KR" altLang="en-US" sz="800" dirty="0">
                <a:latin typeface="+mn-ea"/>
              </a:rPr>
              <a:t>위험성평가서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작업계획서 검토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확인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b="1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57D22C-6409-41E6-BBB5-0D98B7BC9D20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915397F-626B-4EAA-9F4D-D2BB4342BB3F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18F293E-0E2C-4AC5-911B-C1676EAC8304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54CAC9-68DC-486A-987A-6DD83D9DC675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DB5C2BF-B6A5-42D7-8BC9-40751EA37415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034B77D-BFFD-4571-9066-6F59380FC763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A6EF093-8FE3-4CCA-982B-295319816299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85A2E1-3F2E-4065-A6AA-D129FF95C573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707B9B-087B-42AC-9730-CB62749ED303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5D0D36-67E2-4C61-AFB3-CD98C8A06F69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E921618-4737-4057-A31F-D99A252140C2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2D07D9C-ECBC-4F3D-8606-9C3B52A9F9C5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B73CF8-B2DB-47E5-8AF7-86E671D13A51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9E7227-73E8-4FC7-B277-368131623D62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graphicFrame>
        <p:nvGraphicFramePr>
          <p:cNvPr id="65" name="표 5">
            <a:extLst>
              <a:ext uri="{FF2B5EF4-FFF2-40B4-BE49-F238E27FC236}">
                <a16:creationId xmlns:a16="http://schemas.microsoft.com/office/drawing/2014/main" id="{F7E7B5F9-0871-4C32-9072-1F1806EBB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64216"/>
              </p:ext>
            </p:extLst>
          </p:nvPr>
        </p:nvGraphicFramePr>
        <p:xfrm>
          <a:off x="8625698" y="1101013"/>
          <a:ext cx="3223491" cy="1077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97">
                  <a:extLst>
                    <a:ext uri="{9D8B030D-6E8A-4147-A177-3AD203B41FA5}">
                      <a16:colId xmlns:a16="http://schemas.microsoft.com/office/drawing/2014/main" val="93985826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1895668372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2175613886"/>
                    </a:ext>
                  </a:extLst>
                </a:gridCol>
              </a:tblGrid>
              <a:tr h="24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검토자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최종승인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0596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64676"/>
                  </a:ext>
                </a:extLst>
              </a:tr>
            </a:tbl>
          </a:graphicData>
        </a:graphic>
      </p:graphicFrame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244A637-1888-4EA9-BB83-095DFD1C3B70}"/>
              </a:ext>
            </a:extLst>
          </p:cNvPr>
          <p:cNvSpPr/>
          <p:nvPr/>
        </p:nvSpPr>
        <p:spPr>
          <a:xfrm>
            <a:off x="10978988" y="70185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인쇄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9E81184-ED6B-46C3-9054-FF4D4914E8F1}"/>
              </a:ext>
            </a:extLst>
          </p:cNvPr>
          <p:cNvSpPr/>
          <p:nvPr/>
        </p:nvSpPr>
        <p:spPr>
          <a:xfrm>
            <a:off x="9332826" y="70073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D0905D0-4FF1-4620-921B-80A17C9696A7}"/>
              </a:ext>
            </a:extLst>
          </p:cNvPr>
          <p:cNvSpPr/>
          <p:nvPr/>
        </p:nvSpPr>
        <p:spPr>
          <a:xfrm>
            <a:off x="10153443" y="70651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556455E-D358-44C3-BDB0-6558AD5EE162}"/>
              </a:ext>
            </a:extLst>
          </p:cNvPr>
          <p:cNvGrpSpPr/>
          <p:nvPr/>
        </p:nvGrpSpPr>
        <p:grpSpPr>
          <a:xfrm>
            <a:off x="1927073" y="1938856"/>
            <a:ext cx="4234073" cy="2141010"/>
            <a:chOff x="2349641" y="1154699"/>
            <a:chExt cx="5918717" cy="345986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BB83C59-D602-40F2-BEB4-6D7F96822C61}"/>
                </a:ext>
              </a:extLst>
            </p:cNvPr>
            <p:cNvSpPr/>
            <p:nvPr/>
          </p:nvSpPr>
          <p:spPr>
            <a:xfrm>
              <a:off x="4539224" y="1154699"/>
              <a:ext cx="1539551" cy="291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안전 총괄 책임자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C43BDC2-E6C1-4C88-A703-2CD4BFE08920}"/>
                </a:ext>
              </a:extLst>
            </p:cNvPr>
            <p:cNvSpPr/>
            <p:nvPr/>
          </p:nvSpPr>
          <p:spPr>
            <a:xfrm>
              <a:off x="4539224" y="1497809"/>
              <a:ext cx="1539551" cy="659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박</a:t>
              </a:r>
              <a:r>
                <a:rPr lang="en-US" altLang="ko-KR" sz="900" dirty="0">
                  <a:solidFill>
                    <a:schemeClr val="tx1"/>
                  </a:solidFill>
                </a:rPr>
                <a:t>OO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5FF325D-457F-4D77-87BF-A69C97CC8913}"/>
                </a:ext>
              </a:extLst>
            </p:cNvPr>
            <p:cNvSpPr/>
            <p:nvPr/>
          </p:nvSpPr>
          <p:spPr>
            <a:xfrm>
              <a:off x="4539224" y="2312800"/>
              <a:ext cx="1539551" cy="291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현장 대리인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12706EB-90A6-4BC8-AA37-C46CCE2B5590}"/>
                </a:ext>
              </a:extLst>
            </p:cNvPr>
            <p:cNvSpPr/>
            <p:nvPr/>
          </p:nvSpPr>
          <p:spPr>
            <a:xfrm>
              <a:off x="4539224" y="2655910"/>
              <a:ext cx="1539551" cy="659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박</a:t>
              </a:r>
              <a:r>
                <a:rPr lang="en-US" altLang="ko-KR" sz="900" dirty="0">
                  <a:solidFill>
                    <a:schemeClr val="tx1"/>
                  </a:solidFill>
                </a:rPr>
                <a:t>OO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C12D4BC-8B48-4A95-A84D-A590CB17555A}"/>
                </a:ext>
              </a:extLst>
            </p:cNvPr>
            <p:cNvSpPr/>
            <p:nvPr/>
          </p:nvSpPr>
          <p:spPr>
            <a:xfrm>
              <a:off x="2349641" y="3611976"/>
              <a:ext cx="1539551" cy="291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안전관리자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93F560E-6DD2-4863-B328-9C6406870034}"/>
                </a:ext>
              </a:extLst>
            </p:cNvPr>
            <p:cNvSpPr/>
            <p:nvPr/>
          </p:nvSpPr>
          <p:spPr>
            <a:xfrm>
              <a:off x="2349641" y="3955086"/>
              <a:ext cx="1539551" cy="659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김</a:t>
              </a:r>
              <a:r>
                <a:rPr lang="en-US" altLang="ko-KR" sz="900" dirty="0">
                  <a:solidFill>
                    <a:schemeClr val="tx1"/>
                  </a:solidFill>
                </a:rPr>
                <a:t>OO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C56B0E5-A5EE-4FF5-8723-1E07CCBFFDC6}"/>
                </a:ext>
              </a:extLst>
            </p:cNvPr>
            <p:cNvSpPr/>
            <p:nvPr/>
          </p:nvSpPr>
          <p:spPr>
            <a:xfrm>
              <a:off x="4539224" y="3611976"/>
              <a:ext cx="1539551" cy="291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자재 관리책임자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7673B9D-1C4C-4FC7-8181-155EF5D26106}"/>
                </a:ext>
              </a:extLst>
            </p:cNvPr>
            <p:cNvSpPr/>
            <p:nvPr/>
          </p:nvSpPr>
          <p:spPr>
            <a:xfrm>
              <a:off x="4539224" y="3955086"/>
              <a:ext cx="1539551" cy="659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최</a:t>
              </a:r>
              <a:r>
                <a:rPr lang="en-US" altLang="ko-KR" sz="900" dirty="0">
                  <a:solidFill>
                    <a:schemeClr val="tx1"/>
                  </a:solidFill>
                </a:rPr>
                <a:t>OO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8BC2EE2-A0C3-44A6-BC27-3516F8D98DAC}"/>
                </a:ext>
              </a:extLst>
            </p:cNvPr>
            <p:cNvSpPr/>
            <p:nvPr/>
          </p:nvSpPr>
          <p:spPr>
            <a:xfrm>
              <a:off x="6728807" y="3611976"/>
              <a:ext cx="1539551" cy="291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현장 관리책임자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5B56A62-35AD-495C-9922-6D279BAFE5FA}"/>
                </a:ext>
              </a:extLst>
            </p:cNvPr>
            <p:cNvSpPr/>
            <p:nvPr/>
          </p:nvSpPr>
          <p:spPr>
            <a:xfrm>
              <a:off x="6728807" y="3955086"/>
              <a:ext cx="1539551" cy="659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현</a:t>
              </a:r>
              <a:r>
                <a:rPr lang="en-US" altLang="ko-KR" sz="900" dirty="0">
                  <a:solidFill>
                    <a:schemeClr val="tx1"/>
                  </a:solidFill>
                </a:rPr>
                <a:t>OO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22978B7-DDAC-4E09-850D-187674FA9DFC}"/>
                </a:ext>
              </a:extLst>
            </p:cNvPr>
            <p:cNvCxnSpPr>
              <a:cxnSpLocks/>
              <a:stCxn id="71" idx="2"/>
              <a:endCxn id="72" idx="0"/>
            </p:cNvCxnSpPr>
            <p:nvPr/>
          </p:nvCxnSpPr>
          <p:spPr>
            <a:xfrm>
              <a:off x="5309000" y="2157286"/>
              <a:ext cx="0" cy="155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3255B2A-5427-4177-87F1-DD97FB3FAD58}"/>
                </a:ext>
              </a:extLst>
            </p:cNvPr>
            <p:cNvCxnSpPr/>
            <p:nvPr/>
          </p:nvCxnSpPr>
          <p:spPr>
            <a:xfrm>
              <a:off x="5309000" y="3315387"/>
              <a:ext cx="0" cy="155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AB12611-B5ED-44CC-9F64-A13BDCF34D0F}"/>
                </a:ext>
              </a:extLst>
            </p:cNvPr>
            <p:cNvCxnSpPr/>
            <p:nvPr/>
          </p:nvCxnSpPr>
          <p:spPr>
            <a:xfrm>
              <a:off x="3203392" y="3456462"/>
              <a:ext cx="0" cy="155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3C156BAC-AF27-441D-816C-F27B02CFC7F6}"/>
                </a:ext>
              </a:extLst>
            </p:cNvPr>
            <p:cNvCxnSpPr/>
            <p:nvPr/>
          </p:nvCxnSpPr>
          <p:spPr>
            <a:xfrm>
              <a:off x="5309000" y="3456462"/>
              <a:ext cx="0" cy="155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5CAE115F-C6E3-4384-8727-194EC91E06A4}"/>
                </a:ext>
              </a:extLst>
            </p:cNvPr>
            <p:cNvCxnSpPr/>
            <p:nvPr/>
          </p:nvCxnSpPr>
          <p:spPr>
            <a:xfrm>
              <a:off x="7536236" y="3456462"/>
              <a:ext cx="0" cy="155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445D184-240B-4EDC-8498-674B06D4C3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3392" y="3456375"/>
              <a:ext cx="433284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B0C6FC7B-9F91-4B34-AC48-185CBF560DC1}"/>
              </a:ext>
            </a:extLst>
          </p:cNvPr>
          <p:cNvSpPr txBox="1"/>
          <p:nvPr/>
        </p:nvSpPr>
        <p:spPr>
          <a:xfrm>
            <a:off x="174186" y="3121712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안전관리 조직도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62F897-193F-4162-85ED-EC76EB0CBE1C}"/>
              </a:ext>
            </a:extLst>
          </p:cNvPr>
          <p:cNvSpPr txBox="1"/>
          <p:nvPr/>
        </p:nvSpPr>
        <p:spPr>
          <a:xfrm>
            <a:off x="174186" y="3331622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안전관리 조직도 세부사항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169379-F45F-4E33-BE2A-787F75E459B4}"/>
              </a:ext>
            </a:extLst>
          </p:cNvPr>
          <p:cNvSpPr txBox="1"/>
          <p:nvPr/>
        </p:nvSpPr>
        <p:spPr>
          <a:xfrm>
            <a:off x="168434" y="284990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>
                <a:latin typeface="+mn-ea"/>
              </a:rPr>
              <a:t>안전관리 조직도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D673306-1672-4AE8-A57D-6A96A647A8C9}"/>
              </a:ext>
            </a:extLst>
          </p:cNvPr>
          <p:cNvSpPr txBox="1"/>
          <p:nvPr/>
        </p:nvSpPr>
        <p:spPr>
          <a:xfrm>
            <a:off x="151656" y="256752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법정 의무 교육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10FE7F7-A083-47FB-B1D3-5B26125026AE}"/>
              </a:ext>
            </a:extLst>
          </p:cNvPr>
          <p:cNvSpPr txBox="1"/>
          <p:nvPr/>
        </p:nvSpPr>
        <p:spPr>
          <a:xfrm>
            <a:off x="166340" y="2276754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비상 대응 계획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1E73BB0-DBA0-4F23-AAC0-5C1DBF3BDF11}"/>
              </a:ext>
            </a:extLst>
          </p:cNvPr>
          <p:cNvSpPr txBox="1"/>
          <p:nvPr/>
        </p:nvSpPr>
        <p:spPr>
          <a:xfrm>
            <a:off x="166555" y="201219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전 안전교육</a:t>
            </a:r>
            <a:endParaRPr lang="en-US" altLang="ko-KR" sz="100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6BB160-F458-4731-B732-4B0C20BF7574}"/>
              </a:ext>
            </a:extLst>
          </p:cNvPr>
          <p:cNvSpPr txBox="1"/>
          <p:nvPr/>
        </p:nvSpPr>
        <p:spPr>
          <a:xfrm>
            <a:off x="166555" y="175955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개인 보호 장비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F2E6439-6F38-494A-90F3-5E9EE844B962}"/>
              </a:ext>
            </a:extLst>
          </p:cNvPr>
          <p:cNvSpPr txBox="1"/>
          <p:nvPr/>
        </p:nvSpPr>
        <p:spPr>
          <a:xfrm>
            <a:off x="166340" y="356335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안전점검 및 순찰관리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659E63-FD6C-40C7-98B9-F772551CCB90}"/>
              </a:ext>
            </a:extLst>
          </p:cNvPr>
          <p:cNvSpPr txBox="1"/>
          <p:nvPr/>
        </p:nvSpPr>
        <p:spPr>
          <a:xfrm>
            <a:off x="166555" y="1504265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작업공구 및 장비관리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7A7F59-4B8C-447B-8566-96716890D7E9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F05E4F-49D6-46E1-8B52-6686A1429547}"/>
              </a:ext>
            </a:extLst>
          </p:cNvPr>
          <p:cNvSpPr txBox="1"/>
          <p:nvPr/>
        </p:nvSpPr>
        <p:spPr>
          <a:xfrm>
            <a:off x="10834796" y="1500585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36412C-C816-48C1-8708-5AE21F0A6C02}"/>
              </a:ext>
            </a:extLst>
          </p:cNvPr>
          <p:cNvSpPr txBox="1"/>
          <p:nvPr/>
        </p:nvSpPr>
        <p:spPr>
          <a:xfrm>
            <a:off x="9758834" y="1492391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593C2E-B2B6-4DC3-8CC1-C093449A019B}"/>
              </a:ext>
            </a:extLst>
          </p:cNvPr>
          <p:cNvSpPr txBox="1"/>
          <p:nvPr/>
        </p:nvSpPr>
        <p:spPr>
          <a:xfrm>
            <a:off x="8933210" y="2244334"/>
            <a:ext cx="3223491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062215-366E-4475-BAD7-81ACF5F10538}"/>
              </a:ext>
            </a:extLst>
          </p:cNvPr>
          <p:cNvSpPr txBox="1"/>
          <p:nvPr/>
        </p:nvSpPr>
        <p:spPr>
          <a:xfrm>
            <a:off x="8682872" y="1514151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/>
          </a:p>
        </p:txBody>
      </p:sp>
      <p:graphicFrame>
        <p:nvGraphicFramePr>
          <p:cNvPr id="97" name="표 3">
            <a:extLst>
              <a:ext uri="{FF2B5EF4-FFF2-40B4-BE49-F238E27FC236}">
                <a16:creationId xmlns:a16="http://schemas.microsoft.com/office/drawing/2014/main" id="{132BCE90-7825-4A93-9556-3B1E49A50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918173"/>
              </p:ext>
            </p:extLst>
          </p:nvPr>
        </p:nvGraphicFramePr>
        <p:xfrm>
          <a:off x="6246933" y="2005774"/>
          <a:ext cx="2009396" cy="2118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857">
                  <a:extLst>
                    <a:ext uri="{9D8B030D-6E8A-4147-A177-3AD203B41FA5}">
                      <a16:colId xmlns:a16="http://schemas.microsoft.com/office/drawing/2014/main" val="1642364581"/>
                    </a:ext>
                  </a:extLst>
                </a:gridCol>
                <a:gridCol w="1014539">
                  <a:extLst>
                    <a:ext uri="{9D8B030D-6E8A-4147-A177-3AD203B41FA5}">
                      <a16:colId xmlns:a16="http://schemas.microsoft.com/office/drawing/2014/main" val="2268181374"/>
                    </a:ext>
                  </a:extLst>
                </a:gridCol>
              </a:tblGrid>
              <a:tr h="423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안전 총괄 책임자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박</a:t>
                      </a:r>
                      <a:r>
                        <a:rPr lang="en-US" altLang="ko-KR" sz="800" dirty="0"/>
                        <a:t>OO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711174"/>
                  </a:ext>
                </a:extLst>
              </a:tr>
              <a:tr h="423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현장 대리인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</a:t>
                      </a:r>
                      <a:r>
                        <a:rPr lang="en-US" altLang="ko-KR" sz="800" dirty="0"/>
                        <a:t>OO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466619"/>
                  </a:ext>
                </a:extLst>
              </a:tr>
              <a:tr h="423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안전 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김</a:t>
                      </a:r>
                      <a:r>
                        <a:rPr lang="en-US" altLang="ko-KR" sz="800" dirty="0"/>
                        <a:t>OO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27018"/>
                  </a:ext>
                </a:extLst>
              </a:tr>
              <a:tr h="423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자재관리책임자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</a:t>
                      </a:r>
                      <a:r>
                        <a:rPr lang="en-US" altLang="ko-KR" sz="800" dirty="0"/>
                        <a:t>OO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417313"/>
                  </a:ext>
                </a:extLst>
              </a:tr>
              <a:tr h="423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현장관리책임자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현</a:t>
                      </a:r>
                      <a:r>
                        <a:rPr lang="en-US" altLang="ko-KR" sz="800" dirty="0"/>
                        <a:t>OO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826644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18063CFA-9C02-4F6C-B1DE-A078349AA9A7}"/>
              </a:ext>
            </a:extLst>
          </p:cNvPr>
          <p:cNvSpPr txBox="1"/>
          <p:nvPr/>
        </p:nvSpPr>
        <p:spPr>
          <a:xfrm>
            <a:off x="4698411" y="1567721"/>
            <a:ext cx="3223491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조직도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or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표 중 선택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91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DC542-1B36-461F-8C2B-B746778AE1BE}"/>
              </a:ext>
            </a:extLst>
          </p:cNvPr>
          <p:cNvSpPr txBox="1"/>
          <p:nvPr/>
        </p:nvSpPr>
        <p:spPr>
          <a:xfrm>
            <a:off x="2115105" y="749538"/>
            <a:ext cx="4936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안전점검 및 순찰관리 리스트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3CA7C4C2-A700-40B2-BFC9-5E09E884C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34674"/>
              </p:ext>
            </p:extLst>
          </p:nvPr>
        </p:nvGraphicFramePr>
        <p:xfrm>
          <a:off x="2259571" y="1118341"/>
          <a:ext cx="9583111" cy="138157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68187">
                  <a:extLst>
                    <a:ext uri="{9D8B030D-6E8A-4147-A177-3AD203B41FA5}">
                      <a16:colId xmlns:a16="http://schemas.microsoft.com/office/drawing/2014/main" val="2641371667"/>
                    </a:ext>
                  </a:extLst>
                </a:gridCol>
                <a:gridCol w="2600587">
                  <a:extLst>
                    <a:ext uri="{9D8B030D-6E8A-4147-A177-3AD203B41FA5}">
                      <a16:colId xmlns:a16="http://schemas.microsoft.com/office/drawing/2014/main" val="2182750025"/>
                    </a:ext>
                  </a:extLst>
                </a:gridCol>
                <a:gridCol w="998290">
                  <a:extLst>
                    <a:ext uri="{9D8B030D-6E8A-4147-A177-3AD203B41FA5}">
                      <a16:colId xmlns:a16="http://schemas.microsoft.com/office/drawing/2014/main" val="110999051"/>
                    </a:ext>
                  </a:extLst>
                </a:gridCol>
                <a:gridCol w="1602297">
                  <a:extLst>
                    <a:ext uri="{9D8B030D-6E8A-4147-A177-3AD203B41FA5}">
                      <a16:colId xmlns:a16="http://schemas.microsoft.com/office/drawing/2014/main" val="2764849831"/>
                    </a:ext>
                  </a:extLst>
                </a:gridCol>
                <a:gridCol w="742750">
                  <a:extLst>
                    <a:ext uri="{9D8B030D-6E8A-4147-A177-3AD203B41FA5}">
                      <a16:colId xmlns:a16="http://schemas.microsoft.com/office/drawing/2014/main" val="4022557085"/>
                    </a:ext>
                  </a:extLst>
                </a:gridCol>
                <a:gridCol w="742750">
                  <a:extLst>
                    <a:ext uri="{9D8B030D-6E8A-4147-A177-3AD203B41FA5}">
                      <a16:colId xmlns:a16="http://schemas.microsoft.com/office/drawing/2014/main" val="4161820620"/>
                    </a:ext>
                  </a:extLst>
                </a:gridCol>
                <a:gridCol w="742750">
                  <a:extLst>
                    <a:ext uri="{9D8B030D-6E8A-4147-A177-3AD203B41FA5}">
                      <a16:colId xmlns:a16="http://schemas.microsoft.com/office/drawing/2014/main" val="1638491006"/>
                    </a:ext>
                  </a:extLst>
                </a:gridCol>
                <a:gridCol w="742750">
                  <a:extLst>
                    <a:ext uri="{9D8B030D-6E8A-4147-A177-3AD203B41FA5}">
                      <a16:colId xmlns:a16="http://schemas.microsoft.com/office/drawing/2014/main" val="3250496952"/>
                    </a:ext>
                  </a:extLst>
                </a:gridCol>
                <a:gridCol w="742750">
                  <a:extLst>
                    <a:ext uri="{9D8B030D-6E8A-4147-A177-3AD203B41FA5}">
                      <a16:colId xmlns:a16="http://schemas.microsoft.com/office/drawing/2014/main" val="43099362"/>
                    </a:ext>
                  </a:extLst>
                </a:gridCol>
              </a:tblGrid>
              <a:tr h="25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프로젝트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안전 </a:t>
                      </a:r>
                      <a:r>
                        <a:rPr lang="ko-KR" altLang="en-US" sz="800" dirty="0" err="1"/>
                        <a:t>점검자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안전점검 및 순찰 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일반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보건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안전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작업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환경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888565"/>
                  </a:ext>
                </a:extLst>
              </a:tr>
              <a:tr h="280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동복 풍력발전단지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호기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Gearbox Oil Pump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교체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53571"/>
                  </a:ext>
                </a:extLst>
              </a:tr>
              <a:tr h="280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>
                          <a:solidFill>
                            <a:schemeClr val="tx1"/>
                          </a:solidFill>
                        </a:rPr>
                        <a:t>김녕풍력발전단지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 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816422"/>
                  </a:ext>
                </a:extLst>
              </a:tr>
              <a:tr h="280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남부발전 블레이드 점검 및 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04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 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 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 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 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3148"/>
                  </a:ext>
                </a:extLst>
              </a:tr>
              <a:tr h="280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중부발전 기어박스 교체공사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점검 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미점검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미점검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48085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6AB5D8-B1B6-414D-80A1-3B5AED51BE8D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D4A5898-0CEE-4219-B755-8670A61DB42A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C5C66CD-1C72-4337-90EC-12675A6F01BB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85B2633-C44F-40F2-AC0E-A7FFF79FDACF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2CC6656-2853-4565-979F-407113FEF8C5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E91C570-8EAA-4E96-BED1-1E132F53247C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105E5D-7752-48D6-B706-C73B0852F251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BA19ED-4DD4-461F-8EB6-5B7B4F434CAA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218C1A-ECD7-4047-B3DD-F323641A230F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5D5E44-A38F-4D00-A1ED-B7E2C9DA3FD5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8A8936A-857D-4C67-BAB3-3CE4FEA1EE74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AC82ABA-3A5E-4170-9412-892C2284150D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8AE618-4A32-4019-A67E-EC2013504F1A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CB2107-3C15-4613-BB1C-3F4345C1CAE6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32F763-A7B1-4EE2-BAE6-18150065FDEE}"/>
              </a:ext>
            </a:extLst>
          </p:cNvPr>
          <p:cNvSpPr txBox="1"/>
          <p:nvPr/>
        </p:nvSpPr>
        <p:spPr>
          <a:xfrm>
            <a:off x="115637" y="3394663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안전점검 및 순찰관리 입력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29DD2B-3E18-4042-A830-8444F441B094}"/>
              </a:ext>
            </a:extLst>
          </p:cNvPr>
          <p:cNvSpPr txBox="1"/>
          <p:nvPr/>
        </p:nvSpPr>
        <p:spPr>
          <a:xfrm>
            <a:off x="115637" y="3604573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안전점검 및 순찰관리 세부사항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63878B-F2D5-4384-9E95-47B4DFF705B2}"/>
              </a:ext>
            </a:extLst>
          </p:cNvPr>
          <p:cNvSpPr txBox="1"/>
          <p:nvPr/>
        </p:nvSpPr>
        <p:spPr>
          <a:xfrm>
            <a:off x="151830" y="312285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안전점검 및 순찰관리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42D878-2EFD-42D3-8603-C4E5C43153C2}"/>
              </a:ext>
            </a:extLst>
          </p:cNvPr>
          <p:cNvSpPr txBox="1"/>
          <p:nvPr/>
        </p:nvSpPr>
        <p:spPr>
          <a:xfrm>
            <a:off x="2115105" y="2698834"/>
            <a:ext cx="493602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안전점검 및 순찰관리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 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프로젝트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u="none" dirty="0">
                <a:solidFill>
                  <a:schemeClr val="tx1"/>
                </a:solidFill>
              </a:rPr>
              <a:t>중부발전 기어박스 교체공사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안전 </a:t>
            </a:r>
            <a:r>
              <a:rPr lang="ko-KR" altLang="en-US" sz="800" dirty="0" err="1">
                <a:latin typeface="+mn-ea"/>
              </a:rPr>
              <a:t>점검자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김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안전점검 및 현장 순찰 일자 </a:t>
            </a:r>
            <a:r>
              <a:rPr lang="en-US" altLang="ko-KR" sz="800" dirty="0">
                <a:latin typeface="+mn-ea"/>
              </a:rPr>
              <a:t>: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08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01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일반 관리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점검 완료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보건 관리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점검 완료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안전 관리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점검 중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작업 관리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 err="1">
                <a:latin typeface="+mn-ea"/>
              </a:rPr>
              <a:t>미점검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환경 관리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 err="1">
                <a:latin typeface="+mn-ea"/>
              </a:rPr>
              <a:t>미점검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현장 점검 확인 사항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2F1F44B-A411-46AD-898D-F0100403E228}"/>
              </a:ext>
            </a:extLst>
          </p:cNvPr>
          <p:cNvSpPr/>
          <p:nvPr/>
        </p:nvSpPr>
        <p:spPr>
          <a:xfrm>
            <a:off x="9501491" y="2622502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입력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756835C-C202-4E08-A2EF-1CC7415CCB97}"/>
              </a:ext>
            </a:extLst>
          </p:cNvPr>
          <p:cNvSpPr/>
          <p:nvPr/>
        </p:nvSpPr>
        <p:spPr>
          <a:xfrm>
            <a:off x="10306333" y="2622502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36AF99F-67B6-49EA-816E-F7BD7BF70428}"/>
              </a:ext>
            </a:extLst>
          </p:cNvPr>
          <p:cNvSpPr/>
          <p:nvPr/>
        </p:nvSpPr>
        <p:spPr>
          <a:xfrm>
            <a:off x="11126950" y="2628282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28A430-138B-4EA3-AA7A-88468C6121B9}"/>
              </a:ext>
            </a:extLst>
          </p:cNvPr>
          <p:cNvSpPr txBox="1"/>
          <p:nvPr/>
        </p:nvSpPr>
        <p:spPr>
          <a:xfrm>
            <a:off x="168434" y="284990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>
                <a:latin typeface="+mn-ea"/>
              </a:rPr>
              <a:t>안전관리 조직도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7EA54E-ED39-4B6E-B166-DFDD858A3526}"/>
              </a:ext>
            </a:extLst>
          </p:cNvPr>
          <p:cNvSpPr txBox="1"/>
          <p:nvPr/>
        </p:nvSpPr>
        <p:spPr>
          <a:xfrm>
            <a:off x="151656" y="256752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법정 의무 교육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25D788-86FD-43B5-8B8F-65DBB82CC420}"/>
              </a:ext>
            </a:extLst>
          </p:cNvPr>
          <p:cNvSpPr txBox="1"/>
          <p:nvPr/>
        </p:nvSpPr>
        <p:spPr>
          <a:xfrm>
            <a:off x="166340" y="2276754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비상 대응 계획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427459-9432-4D53-B996-8A7E389C5C87}"/>
              </a:ext>
            </a:extLst>
          </p:cNvPr>
          <p:cNvSpPr txBox="1"/>
          <p:nvPr/>
        </p:nvSpPr>
        <p:spPr>
          <a:xfrm>
            <a:off x="166555" y="201219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전 안전교육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3D7CC8-6502-48CD-B7C5-DAA370424FCB}"/>
              </a:ext>
            </a:extLst>
          </p:cNvPr>
          <p:cNvSpPr txBox="1"/>
          <p:nvPr/>
        </p:nvSpPr>
        <p:spPr>
          <a:xfrm>
            <a:off x="166555" y="175955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개인 보호 장비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6F2E46-83A2-4262-9A20-2B38CF2C274E}"/>
              </a:ext>
            </a:extLst>
          </p:cNvPr>
          <p:cNvSpPr txBox="1"/>
          <p:nvPr/>
        </p:nvSpPr>
        <p:spPr>
          <a:xfrm>
            <a:off x="166555" y="1504265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작업공구 및 장비관리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EEAD60-BE61-4B07-B8A3-416FB3B29FF7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A11D04B-D600-474D-B600-4D1A3F426056}"/>
              </a:ext>
            </a:extLst>
          </p:cNvPr>
          <p:cNvSpPr/>
          <p:nvPr/>
        </p:nvSpPr>
        <p:spPr>
          <a:xfrm>
            <a:off x="5032398" y="5154518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+mn-ea"/>
              </a:rPr>
              <a:t>작업 공구 및 장비 관리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D4C503-D993-4048-909B-F8EEAE8DBBF0}"/>
              </a:ext>
            </a:extLst>
          </p:cNvPr>
          <p:cNvSpPr/>
          <p:nvPr/>
        </p:nvSpPr>
        <p:spPr>
          <a:xfrm>
            <a:off x="7729913" y="5154518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작업 전 안전 교육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CFAA7DA-F185-44A8-8448-9196A55C14AB}"/>
              </a:ext>
            </a:extLst>
          </p:cNvPr>
          <p:cNvSpPr/>
          <p:nvPr/>
        </p:nvSpPr>
        <p:spPr>
          <a:xfrm>
            <a:off x="9081748" y="5154518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사고 조사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5E740E1-08C8-47CB-B0A1-D81E9CBD8FEA}"/>
              </a:ext>
            </a:extLst>
          </p:cNvPr>
          <p:cNvSpPr/>
          <p:nvPr/>
        </p:nvSpPr>
        <p:spPr>
          <a:xfrm>
            <a:off x="6384191" y="5154519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개인 보호 장비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378BE0C-0B10-4367-AC47-B3FD8C804EF5}"/>
              </a:ext>
            </a:extLst>
          </p:cNvPr>
          <p:cNvSpPr/>
          <p:nvPr/>
        </p:nvSpPr>
        <p:spPr>
          <a:xfrm>
            <a:off x="10442914" y="5146102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비상 대응 계획 관리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46BA12E-9738-44D3-9A11-54D9107CFCDF}"/>
              </a:ext>
            </a:extLst>
          </p:cNvPr>
          <p:cNvSpPr/>
          <p:nvPr/>
        </p:nvSpPr>
        <p:spPr>
          <a:xfrm>
            <a:off x="2341852" y="5545377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법정의무교육 관리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E79B7E5-1AE1-49B9-B847-5B4667C4E9D2}"/>
              </a:ext>
            </a:extLst>
          </p:cNvPr>
          <p:cNvSpPr/>
          <p:nvPr/>
        </p:nvSpPr>
        <p:spPr>
          <a:xfrm>
            <a:off x="3690377" y="5542699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안전관리 조직도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D6D1E1B-BF16-4F36-8C48-0D5F1EC8A4FA}"/>
              </a:ext>
            </a:extLst>
          </p:cNvPr>
          <p:cNvSpPr/>
          <p:nvPr/>
        </p:nvSpPr>
        <p:spPr>
          <a:xfrm>
            <a:off x="6376204" y="5540703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작업허가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C870110-80DE-4736-BDE5-8F172DD201C7}"/>
              </a:ext>
            </a:extLst>
          </p:cNvPr>
          <p:cNvSpPr/>
          <p:nvPr/>
        </p:nvSpPr>
        <p:spPr>
          <a:xfrm>
            <a:off x="5038902" y="5531852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위험성평가 관리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751EC69-3152-45A3-AC05-14F6DD8E149D}"/>
              </a:ext>
            </a:extLst>
          </p:cNvPr>
          <p:cNvSpPr/>
          <p:nvPr/>
        </p:nvSpPr>
        <p:spPr>
          <a:xfrm>
            <a:off x="2341852" y="5156793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직원 정보 관리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3C8A5EE-7912-4D62-9573-26347AB78894}"/>
              </a:ext>
            </a:extLst>
          </p:cNvPr>
          <p:cNvSpPr/>
          <p:nvPr/>
        </p:nvSpPr>
        <p:spPr>
          <a:xfrm>
            <a:off x="3682820" y="5163850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직원 건강 관리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DB579F-8FE5-4E3A-A5FF-8ADF398A9114}"/>
              </a:ext>
            </a:extLst>
          </p:cNvPr>
          <p:cNvSpPr/>
          <p:nvPr/>
        </p:nvSpPr>
        <p:spPr>
          <a:xfrm>
            <a:off x="2341852" y="5924630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기타 환경 관리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1637E9D-F960-476B-9E8B-AC10E5DDFF66}"/>
              </a:ext>
            </a:extLst>
          </p:cNvPr>
          <p:cNvSpPr/>
          <p:nvPr/>
        </p:nvSpPr>
        <p:spPr>
          <a:xfrm>
            <a:off x="9065584" y="5540702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폐기물 관리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0BBF82D-D17A-46E3-9DDE-C36541E4FB4D}"/>
              </a:ext>
            </a:extLst>
          </p:cNvPr>
          <p:cNvSpPr/>
          <p:nvPr/>
        </p:nvSpPr>
        <p:spPr>
          <a:xfrm>
            <a:off x="10424252" y="5529513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유해물질 운영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BAA60AD-5C46-4D26-B768-574478AA77E4}"/>
              </a:ext>
            </a:extLst>
          </p:cNvPr>
          <p:cNvSpPr/>
          <p:nvPr/>
        </p:nvSpPr>
        <p:spPr>
          <a:xfrm>
            <a:off x="7724729" y="5548175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소방 화재 관리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869BF57-4AED-4331-95BB-3484F376655E}"/>
              </a:ext>
            </a:extLst>
          </p:cNvPr>
          <p:cNvSpPr txBox="1"/>
          <p:nvPr/>
        </p:nvSpPr>
        <p:spPr>
          <a:xfrm>
            <a:off x="3489238" y="4812485"/>
            <a:ext cx="6712018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항목별로 점검사항을 추가할 수 있도록 구성</a:t>
            </a:r>
          </a:p>
        </p:txBody>
      </p:sp>
    </p:spTree>
    <p:extLst>
      <p:ext uri="{BB962C8B-B14F-4D97-AF65-F5344CB8AC3E}">
        <p14:creationId xmlns:p14="http://schemas.microsoft.com/office/powerpoint/2010/main" val="3041986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87BDFB-CAC2-4EC7-BFE1-6F81258B8BC9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92EEED-2442-4F04-AF02-30B299CD72DE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CB89446-9002-412D-B4CD-DF98A00E6D47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A177020-7427-4AAF-B594-BA54D726D8FF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EF37A2-7694-40DA-AC94-11498FEE22CF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00AA470-4570-42E6-A50B-01B69F4C28E7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B339C2-8E68-484E-98F4-288A998A0986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B08192-278C-4E9A-97E0-FA3BD2319AD4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5684AD-351B-4043-84F7-86470E32A2C4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13DF7F-4640-4CB8-B015-3D7D00E29C54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5935B47-BFB6-4E2D-98D1-9BC3FC94009B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8ED130-A3DD-409F-9D30-E78081AA44D9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AA6B79-259C-4ABA-B6BA-DB0B3EC4DAAE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09FFC7-19C9-4EBE-B53E-303BFAC28663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FB5282-E9D4-4108-BA8A-9F53394B9284}"/>
              </a:ext>
            </a:extLst>
          </p:cNvPr>
          <p:cNvSpPr txBox="1"/>
          <p:nvPr/>
        </p:nvSpPr>
        <p:spPr>
          <a:xfrm>
            <a:off x="2016761" y="683095"/>
            <a:ext cx="49360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안전점검 및 순찰관리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 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프로젝트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u="none" dirty="0">
                <a:solidFill>
                  <a:schemeClr val="tx1"/>
                </a:solidFill>
              </a:rPr>
              <a:t>중부발전 기어박스 교체공사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안전 </a:t>
            </a:r>
            <a:r>
              <a:rPr lang="ko-KR" altLang="en-US" sz="800" dirty="0" err="1">
                <a:latin typeface="+mn-ea"/>
              </a:rPr>
              <a:t>점검자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김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안전점검 및 현장 순찰 일자 </a:t>
            </a:r>
            <a:r>
              <a:rPr lang="en-US" altLang="ko-KR" sz="800" dirty="0">
                <a:latin typeface="+mn-ea"/>
              </a:rPr>
              <a:t>: 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08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01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일반 관리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점검 완료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보건 관리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점검 완료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안전 관리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점검 중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작업 관리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 err="1">
                <a:latin typeface="+mn-ea"/>
              </a:rPr>
              <a:t>미점검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환경 관리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 err="1">
                <a:latin typeface="+mn-ea"/>
              </a:rPr>
              <a:t>미점검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현장 점검 확인 사항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점검사항 예시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구성항목에 따라 추가 가능하도록 구성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</p:txBody>
      </p:sp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5EE27CE5-8EBE-4D64-8F82-ECBC405B2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06376"/>
              </p:ext>
            </p:extLst>
          </p:nvPr>
        </p:nvGraphicFramePr>
        <p:xfrm>
          <a:off x="8625698" y="1101013"/>
          <a:ext cx="3223491" cy="1077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97">
                  <a:extLst>
                    <a:ext uri="{9D8B030D-6E8A-4147-A177-3AD203B41FA5}">
                      <a16:colId xmlns:a16="http://schemas.microsoft.com/office/drawing/2014/main" val="93985826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1895668372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2175613886"/>
                    </a:ext>
                  </a:extLst>
                </a:gridCol>
              </a:tblGrid>
              <a:tr h="24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검토자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최종승인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0596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64676"/>
                  </a:ext>
                </a:extLst>
              </a:tr>
            </a:tbl>
          </a:graphicData>
        </a:graphic>
      </p:graphicFrame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4B5B7C4-FF8F-49D5-A07D-067E90A6F0D4}"/>
              </a:ext>
            </a:extLst>
          </p:cNvPr>
          <p:cNvSpPr/>
          <p:nvPr/>
        </p:nvSpPr>
        <p:spPr>
          <a:xfrm>
            <a:off x="10978988" y="70185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인쇄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CCE2E7C-27A5-4A66-BFBD-E804D36B6641}"/>
              </a:ext>
            </a:extLst>
          </p:cNvPr>
          <p:cNvSpPr/>
          <p:nvPr/>
        </p:nvSpPr>
        <p:spPr>
          <a:xfrm>
            <a:off x="9332826" y="70073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6E1DDF3-881F-41BE-B6D3-A6DF1E858F5E}"/>
              </a:ext>
            </a:extLst>
          </p:cNvPr>
          <p:cNvSpPr/>
          <p:nvPr/>
        </p:nvSpPr>
        <p:spPr>
          <a:xfrm>
            <a:off x="10153443" y="70651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E184DF-EFB4-4BA3-BB7A-1CEC449C52A5}"/>
              </a:ext>
            </a:extLst>
          </p:cNvPr>
          <p:cNvSpPr txBox="1"/>
          <p:nvPr/>
        </p:nvSpPr>
        <p:spPr>
          <a:xfrm>
            <a:off x="115637" y="3394663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안전점검 및 순찰관리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F3F37F-FC5B-4F85-8C7F-613687322E99}"/>
              </a:ext>
            </a:extLst>
          </p:cNvPr>
          <p:cNvSpPr txBox="1"/>
          <p:nvPr/>
        </p:nvSpPr>
        <p:spPr>
          <a:xfrm>
            <a:off x="115637" y="3604573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안전점검 및 순찰관리 세부사항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25346A-7E75-4081-829D-4E61A50F01B5}"/>
              </a:ext>
            </a:extLst>
          </p:cNvPr>
          <p:cNvSpPr txBox="1"/>
          <p:nvPr/>
        </p:nvSpPr>
        <p:spPr>
          <a:xfrm>
            <a:off x="151830" y="312285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안전점검 및 순찰관리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AF9BEB-0543-4434-9E13-B81404A564E0}"/>
              </a:ext>
            </a:extLst>
          </p:cNvPr>
          <p:cNvSpPr txBox="1"/>
          <p:nvPr/>
        </p:nvSpPr>
        <p:spPr>
          <a:xfrm>
            <a:off x="168434" y="284990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>
                <a:latin typeface="+mn-ea"/>
              </a:rPr>
              <a:t>안전관리 조직도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A171F9-1994-4916-80DA-A6442E42B3FE}"/>
              </a:ext>
            </a:extLst>
          </p:cNvPr>
          <p:cNvSpPr txBox="1"/>
          <p:nvPr/>
        </p:nvSpPr>
        <p:spPr>
          <a:xfrm>
            <a:off x="151656" y="256752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법정 의무 교육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3F5C49-DE0C-47DD-9BF1-09A268F40428}"/>
              </a:ext>
            </a:extLst>
          </p:cNvPr>
          <p:cNvSpPr txBox="1"/>
          <p:nvPr/>
        </p:nvSpPr>
        <p:spPr>
          <a:xfrm>
            <a:off x="166340" y="2276754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비상 대응 계획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BBAC20-D706-4E6C-9C3E-A7B9F780C1A2}"/>
              </a:ext>
            </a:extLst>
          </p:cNvPr>
          <p:cNvSpPr txBox="1"/>
          <p:nvPr/>
        </p:nvSpPr>
        <p:spPr>
          <a:xfrm>
            <a:off x="166555" y="201219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전 안전교육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8B6ED3-98A3-4013-AAB2-F2FD8B6A51CB}"/>
              </a:ext>
            </a:extLst>
          </p:cNvPr>
          <p:cNvSpPr txBox="1"/>
          <p:nvPr/>
        </p:nvSpPr>
        <p:spPr>
          <a:xfrm>
            <a:off x="166555" y="175955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개인 보호 장비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A523CF-405C-4FED-9BA1-FD14A1DA1E90}"/>
              </a:ext>
            </a:extLst>
          </p:cNvPr>
          <p:cNvSpPr txBox="1"/>
          <p:nvPr/>
        </p:nvSpPr>
        <p:spPr>
          <a:xfrm>
            <a:off x="166555" y="1504265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작업공구 및 장비관리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2EBBD4-A66C-4FCB-9BA6-F4FCA1001AD2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5B4DB6-3557-4F4E-A450-C45B8C4DB4C0}"/>
              </a:ext>
            </a:extLst>
          </p:cNvPr>
          <p:cNvSpPr txBox="1"/>
          <p:nvPr/>
        </p:nvSpPr>
        <p:spPr>
          <a:xfrm>
            <a:off x="10870095" y="1552254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23DABB-0715-42D9-A1F5-CC60FCE9550E}"/>
              </a:ext>
            </a:extLst>
          </p:cNvPr>
          <p:cNvSpPr txBox="1"/>
          <p:nvPr/>
        </p:nvSpPr>
        <p:spPr>
          <a:xfrm>
            <a:off x="9794133" y="1544060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97FEE6-78C6-4ECB-9FF3-924DB2E95C36}"/>
              </a:ext>
            </a:extLst>
          </p:cNvPr>
          <p:cNvSpPr txBox="1"/>
          <p:nvPr/>
        </p:nvSpPr>
        <p:spPr>
          <a:xfrm>
            <a:off x="8577922" y="2296003"/>
            <a:ext cx="361407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DFA6F3-6877-4903-99BE-2FF4819A9481}"/>
              </a:ext>
            </a:extLst>
          </p:cNvPr>
          <p:cNvSpPr txBox="1"/>
          <p:nvPr/>
        </p:nvSpPr>
        <p:spPr>
          <a:xfrm>
            <a:off x="8718171" y="1565820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D990A03-B68F-4129-B262-A90F36582E20}"/>
              </a:ext>
            </a:extLst>
          </p:cNvPr>
          <p:cNvSpPr/>
          <p:nvPr/>
        </p:nvSpPr>
        <p:spPr>
          <a:xfrm>
            <a:off x="4965876" y="3148141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+mn-ea"/>
              </a:rPr>
              <a:t>작업 공구 및 장비 관리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7F332F0-E4A9-498D-A763-C9191531E452}"/>
              </a:ext>
            </a:extLst>
          </p:cNvPr>
          <p:cNvSpPr/>
          <p:nvPr/>
        </p:nvSpPr>
        <p:spPr>
          <a:xfrm>
            <a:off x="6316339" y="3532768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작업 전 안전 교육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8902440-8F89-4507-9F75-8E7E0D8EF158}"/>
              </a:ext>
            </a:extLst>
          </p:cNvPr>
          <p:cNvSpPr/>
          <p:nvPr/>
        </p:nvSpPr>
        <p:spPr>
          <a:xfrm>
            <a:off x="3608503" y="3895509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사고 조사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EC20E92-A5AA-4A27-9C48-7BC89DC2442C}"/>
              </a:ext>
            </a:extLst>
          </p:cNvPr>
          <p:cNvSpPr/>
          <p:nvPr/>
        </p:nvSpPr>
        <p:spPr>
          <a:xfrm>
            <a:off x="6317669" y="3148142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개인 보호 장비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CAC58F0-E8D3-4B84-9427-C4CF0D2DA948}"/>
              </a:ext>
            </a:extLst>
          </p:cNvPr>
          <p:cNvSpPr/>
          <p:nvPr/>
        </p:nvSpPr>
        <p:spPr>
          <a:xfrm>
            <a:off x="2265999" y="3539000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법정의무교육 관리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43B305D-CCD7-4252-9BFF-60E956E25CC9}"/>
              </a:ext>
            </a:extLst>
          </p:cNvPr>
          <p:cNvSpPr/>
          <p:nvPr/>
        </p:nvSpPr>
        <p:spPr>
          <a:xfrm>
            <a:off x="3614524" y="3536322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안전관리 조직도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E16E5AC-E510-43C3-A429-EA708C0AC149}"/>
              </a:ext>
            </a:extLst>
          </p:cNvPr>
          <p:cNvSpPr/>
          <p:nvPr/>
        </p:nvSpPr>
        <p:spPr>
          <a:xfrm>
            <a:off x="2269495" y="3904676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작업허가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528087-22B6-4686-BF35-29E38FEEC45A}"/>
              </a:ext>
            </a:extLst>
          </p:cNvPr>
          <p:cNvSpPr/>
          <p:nvPr/>
        </p:nvSpPr>
        <p:spPr>
          <a:xfrm>
            <a:off x="4965876" y="3536322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위험성평가 관리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B62B30-7BD5-43C3-BB58-A3B77CEF4E85}"/>
              </a:ext>
            </a:extLst>
          </p:cNvPr>
          <p:cNvSpPr/>
          <p:nvPr/>
        </p:nvSpPr>
        <p:spPr>
          <a:xfrm>
            <a:off x="2265999" y="3150416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직원 정보 관리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A97F50F-37BE-4684-82B4-D71E32421F3F}"/>
              </a:ext>
            </a:extLst>
          </p:cNvPr>
          <p:cNvSpPr/>
          <p:nvPr/>
        </p:nvSpPr>
        <p:spPr>
          <a:xfrm>
            <a:off x="3606967" y="3157473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직원 건강 관리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C6A6F9D-31F4-4167-87D2-73512ECB350D}"/>
              </a:ext>
            </a:extLst>
          </p:cNvPr>
          <p:cNvSpPr/>
          <p:nvPr/>
        </p:nvSpPr>
        <p:spPr>
          <a:xfrm>
            <a:off x="3616458" y="4267007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기타 환경 관리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3AC651-5002-4F44-8E16-6E4CB9C18BCB}"/>
              </a:ext>
            </a:extLst>
          </p:cNvPr>
          <p:cNvSpPr/>
          <p:nvPr/>
        </p:nvSpPr>
        <p:spPr>
          <a:xfrm>
            <a:off x="4967814" y="3895509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폐기물 관리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A6DD487-BEA1-4CCF-BDA4-303D9E9559C2}"/>
              </a:ext>
            </a:extLst>
          </p:cNvPr>
          <p:cNvSpPr/>
          <p:nvPr/>
        </p:nvSpPr>
        <p:spPr>
          <a:xfrm>
            <a:off x="2277264" y="4269685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유해물질 운영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6367E50-AB01-4D01-BF22-CBD2D539522D}"/>
              </a:ext>
            </a:extLst>
          </p:cNvPr>
          <p:cNvSpPr/>
          <p:nvPr/>
        </p:nvSpPr>
        <p:spPr>
          <a:xfrm>
            <a:off x="6316339" y="3906348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소방 화재 관리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5BF15AF-648E-482E-A64D-20DFF707C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77486"/>
              </p:ext>
            </p:extLst>
          </p:nvPr>
        </p:nvGraphicFramePr>
        <p:xfrm>
          <a:off x="2265580" y="4660293"/>
          <a:ext cx="731438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595">
                  <a:extLst>
                    <a:ext uri="{9D8B030D-6E8A-4147-A177-3AD203B41FA5}">
                      <a16:colId xmlns:a16="http://schemas.microsoft.com/office/drawing/2014/main" val="2792454570"/>
                    </a:ext>
                  </a:extLst>
                </a:gridCol>
                <a:gridCol w="2470350">
                  <a:extLst>
                    <a:ext uri="{9D8B030D-6E8A-4147-A177-3AD203B41FA5}">
                      <a16:colId xmlns:a16="http://schemas.microsoft.com/office/drawing/2014/main" val="1089284404"/>
                    </a:ext>
                  </a:extLst>
                </a:gridCol>
                <a:gridCol w="1186840">
                  <a:extLst>
                    <a:ext uri="{9D8B030D-6E8A-4147-A177-3AD203B41FA5}">
                      <a16:colId xmlns:a16="http://schemas.microsoft.com/office/drawing/2014/main" val="2289457213"/>
                    </a:ext>
                  </a:extLst>
                </a:gridCol>
                <a:gridCol w="1828595">
                  <a:extLst>
                    <a:ext uri="{9D8B030D-6E8A-4147-A177-3AD203B41FA5}">
                      <a16:colId xmlns:a16="http://schemas.microsoft.com/office/drawing/2014/main" val="4046548958"/>
                    </a:ext>
                  </a:extLst>
                </a:gridCol>
              </a:tblGrid>
              <a:tr h="162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점검사항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지적사항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조치확인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156969"/>
                  </a:ext>
                </a:extLst>
              </a:tr>
              <a:tr h="162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직원정보관리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안전교육을 이수하였나</a:t>
                      </a:r>
                      <a:r>
                        <a:rPr lang="en-US" altLang="ko-KR" sz="800" dirty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866015"/>
                  </a:ext>
                </a:extLst>
              </a:tr>
              <a:tr h="162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직원건강관리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건강검진표를 제출하였나</a:t>
                      </a:r>
                      <a:r>
                        <a:rPr lang="en-US" altLang="ko-KR" sz="800" dirty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716339"/>
                  </a:ext>
                </a:extLst>
              </a:tr>
              <a:tr h="162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작업공구 및 장비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장비의 불량이 있는지 확인하였나</a:t>
                      </a:r>
                      <a:r>
                        <a:rPr lang="en-US" altLang="ko-KR" sz="800" dirty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180659"/>
                  </a:ext>
                </a:extLst>
              </a:tr>
              <a:tr h="162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개인보호장비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장비의 불량이 있는지 확인하였나</a:t>
                      </a:r>
                      <a:r>
                        <a:rPr lang="en-US" altLang="ko-KR" sz="800" dirty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720745"/>
                  </a:ext>
                </a:extLst>
              </a:tr>
              <a:tr h="162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법정의무교육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법정의무교육을 이수하였나</a:t>
                      </a:r>
                      <a:r>
                        <a:rPr lang="en-US" altLang="ko-KR" sz="800" dirty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208166"/>
                  </a:ext>
                </a:extLst>
              </a:tr>
              <a:tr h="162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안전관리조직도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안전관리조직도에 따른 역할을 숙지하였나</a:t>
                      </a:r>
                      <a:r>
                        <a:rPr lang="en-US" altLang="ko-KR" sz="800" dirty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727313"/>
                  </a:ext>
                </a:extLst>
              </a:tr>
              <a:tr h="162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위험성평가관리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8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175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51437F4-7F10-43A3-8A6F-05B8234EEAE6}"/>
              </a:ext>
            </a:extLst>
          </p:cNvPr>
          <p:cNvGrpSpPr/>
          <p:nvPr/>
        </p:nvGrpSpPr>
        <p:grpSpPr>
          <a:xfrm>
            <a:off x="1870214" y="260851"/>
            <a:ext cx="5672362" cy="195622"/>
            <a:chOff x="1844814" y="235451"/>
            <a:chExt cx="5672362" cy="195622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EE9EAC4-2AA7-4EFE-AC93-3EADDD3B30C2}"/>
                </a:ext>
              </a:extLst>
            </p:cNvPr>
            <p:cNvCxnSpPr>
              <a:cxnSpLocks/>
            </p:cNvCxnSpPr>
            <p:nvPr/>
          </p:nvCxnSpPr>
          <p:spPr>
            <a:xfrm>
              <a:off x="1844814" y="257178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19E6A3B-63F1-4EF1-9D1A-C0FACD1BABE3}"/>
                </a:ext>
              </a:extLst>
            </p:cNvPr>
            <p:cNvCxnSpPr>
              <a:cxnSpLocks/>
            </p:cNvCxnSpPr>
            <p:nvPr/>
          </p:nvCxnSpPr>
          <p:spPr>
            <a:xfrm>
              <a:off x="3084944" y="248151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00C92B5-2B24-4463-BDF8-F82D19D75DF0}"/>
                </a:ext>
              </a:extLst>
            </p:cNvPr>
            <p:cNvCxnSpPr>
              <a:cxnSpLocks/>
            </p:cNvCxnSpPr>
            <p:nvPr/>
          </p:nvCxnSpPr>
          <p:spPr>
            <a:xfrm>
              <a:off x="4513824" y="242956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A374A79-40C5-4A0C-9EB6-53A7B03E0053}"/>
                </a:ext>
              </a:extLst>
            </p:cNvPr>
            <p:cNvCxnSpPr>
              <a:cxnSpLocks/>
            </p:cNvCxnSpPr>
            <p:nvPr/>
          </p:nvCxnSpPr>
          <p:spPr>
            <a:xfrm>
              <a:off x="6055669" y="235451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C547605-8D17-4A9B-B693-B9356C7B6951}"/>
                </a:ext>
              </a:extLst>
            </p:cNvPr>
            <p:cNvCxnSpPr>
              <a:cxnSpLocks/>
            </p:cNvCxnSpPr>
            <p:nvPr/>
          </p:nvCxnSpPr>
          <p:spPr>
            <a:xfrm>
              <a:off x="7517175" y="243988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574B54-5F78-43D9-9FFC-37E9606858A0}"/>
              </a:ext>
            </a:extLst>
          </p:cNvPr>
          <p:cNvSpPr/>
          <p:nvPr/>
        </p:nvSpPr>
        <p:spPr>
          <a:xfrm>
            <a:off x="310393" y="192947"/>
            <a:ext cx="11568418" cy="64042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/>
              <a:t>작업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8DDD0-4100-4F92-AEE0-924ABD3C0407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683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1DCE171-1500-4E53-818B-650D7BB19D5D}"/>
              </a:ext>
            </a:extLst>
          </p:cNvPr>
          <p:cNvSpPr/>
          <p:nvPr/>
        </p:nvSpPr>
        <p:spPr>
          <a:xfrm>
            <a:off x="9520387" y="2701547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입력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6194E3E-828D-499D-9F40-496DA655DEF2}"/>
              </a:ext>
            </a:extLst>
          </p:cNvPr>
          <p:cNvSpPr/>
          <p:nvPr/>
        </p:nvSpPr>
        <p:spPr>
          <a:xfrm>
            <a:off x="10325229" y="2701547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CFB6878-B114-4645-86F8-72AC8C11E9DF}"/>
              </a:ext>
            </a:extLst>
          </p:cNvPr>
          <p:cNvSpPr/>
          <p:nvPr/>
        </p:nvSpPr>
        <p:spPr>
          <a:xfrm>
            <a:off x="11145846" y="2707327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33" name="표 3">
            <a:extLst>
              <a:ext uri="{FF2B5EF4-FFF2-40B4-BE49-F238E27FC236}">
                <a16:creationId xmlns:a16="http://schemas.microsoft.com/office/drawing/2014/main" id="{28837F67-1252-4EEA-8F58-C2D3B4D75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67217"/>
              </p:ext>
            </p:extLst>
          </p:nvPr>
        </p:nvGraphicFramePr>
        <p:xfrm>
          <a:off x="2097687" y="1081078"/>
          <a:ext cx="9792228" cy="148159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0743">
                  <a:extLst>
                    <a:ext uri="{9D8B030D-6E8A-4147-A177-3AD203B41FA5}">
                      <a16:colId xmlns:a16="http://schemas.microsoft.com/office/drawing/2014/main" val="3321903218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182750025"/>
                    </a:ext>
                  </a:extLst>
                </a:gridCol>
                <a:gridCol w="1110809">
                  <a:extLst>
                    <a:ext uri="{9D8B030D-6E8A-4147-A177-3AD203B41FA5}">
                      <a16:colId xmlns:a16="http://schemas.microsoft.com/office/drawing/2014/main" val="110999051"/>
                    </a:ext>
                  </a:extLst>
                </a:gridCol>
                <a:gridCol w="1329173">
                  <a:extLst>
                    <a:ext uri="{9D8B030D-6E8A-4147-A177-3AD203B41FA5}">
                      <a16:colId xmlns:a16="http://schemas.microsoft.com/office/drawing/2014/main" val="2764849831"/>
                    </a:ext>
                  </a:extLst>
                </a:gridCol>
                <a:gridCol w="550657">
                  <a:extLst>
                    <a:ext uri="{9D8B030D-6E8A-4147-A177-3AD203B41FA5}">
                      <a16:colId xmlns:a16="http://schemas.microsoft.com/office/drawing/2014/main" val="4022557085"/>
                    </a:ext>
                  </a:extLst>
                </a:gridCol>
                <a:gridCol w="1006374">
                  <a:extLst>
                    <a:ext uri="{9D8B030D-6E8A-4147-A177-3AD203B41FA5}">
                      <a16:colId xmlns:a16="http://schemas.microsoft.com/office/drawing/2014/main" val="2295475076"/>
                    </a:ext>
                  </a:extLst>
                </a:gridCol>
                <a:gridCol w="854468">
                  <a:extLst>
                    <a:ext uri="{9D8B030D-6E8A-4147-A177-3AD203B41FA5}">
                      <a16:colId xmlns:a16="http://schemas.microsoft.com/office/drawing/2014/main" val="1175059037"/>
                    </a:ext>
                  </a:extLst>
                </a:gridCol>
                <a:gridCol w="1063339">
                  <a:extLst>
                    <a:ext uri="{9D8B030D-6E8A-4147-A177-3AD203B41FA5}">
                      <a16:colId xmlns:a16="http://schemas.microsoft.com/office/drawing/2014/main" val="674863911"/>
                    </a:ext>
                  </a:extLst>
                </a:gridCol>
                <a:gridCol w="911433">
                  <a:extLst>
                    <a:ext uri="{9D8B030D-6E8A-4147-A177-3AD203B41FA5}">
                      <a16:colId xmlns:a16="http://schemas.microsoft.com/office/drawing/2014/main" val="540397215"/>
                    </a:ext>
                  </a:extLst>
                </a:gridCol>
                <a:gridCol w="752122">
                  <a:extLst>
                    <a:ext uri="{9D8B030D-6E8A-4147-A177-3AD203B41FA5}">
                      <a16:colId xmlns:a16="http://schemas.microsoft.com/office/drawing/2014/main" val="3189948033"/>
                    </a:ext>
                  </a:extLst>
                </a:gridCol>
              </a:tblGrid>
              <a:tr h="270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프로젝트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작업 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작업 내용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책임자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참여자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개인보호장비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수공구 및 장비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재료 및 소모품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위험성평가 수행여부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888565"/>
                  </a:ext>
                </a:extLst>
              </a:tr>
              <a:tr h="270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동복 풍력발전단지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호기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Gearbox Oil Pump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교체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Gearbox Oil Pump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교체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OO </a:t>
                      </a:r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외</a:t>
                      </a:r>
                      <a:endParaRPr lang="en-US" altLang="ko-KR" sz="8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err="1">
                          <a:solidFill>
                            <a:schemeClr val="tx1"/>
                          </a:solidFill>
                        </a:rPr>
                        <a:t>충전식</a:t>
                      </a:r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 드릴 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</a:rPr>
                        <a:t>N/A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수행함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53571"/>
                  </a:ext>
                </a:extLst>
              </a:tr>
              <a:tr h="270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>
                          <a:solidFill>
                            <a:schemeClr val="tx1"/>
                          </a:solidFill>
                        </a:rPr>
                        <a:t>김녕풍력발전단지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 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OO </a:t>
                      </a:r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err="1">
                          <a:solidFill>
                            <a:schemeClr val="tx1"/>
                          </a:solidFill>
                        </a:rPr>
                        <a:t>임팩</a:t>
                      </a:r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 드릴 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</a:rPr>
                        <a:t>N/A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수행함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816422"/>
                  </a:ext>
                </a:extLst>
              </a:tr>
              <a:tr h="270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남부발전 블레이드 점검 및 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블레이드 점검 및 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OO </a:t>
                      </a:r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보호테이프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수행함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3148"/>
                  </a:ext>
                </a:extLst>
              </a:tr>
              <a:tr h="270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중부발전 기어박스 교체공사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기어박스 교체공사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OO </a:t>
                      </a:r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err="1">
                          <a:solidFill>
                            <a:schemeClr val="tx1"/>
                          </a:solidFill>
                        </a:rPr>
                        <a:t>클램프</a:t>
                      </a:r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 미터 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</a:rPr>
                        <a:t>N/A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수행전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96214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E8E990-6EBE-40F8-9F4F-3FCDE5FCA60D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6CE761A-C97F-429F-927D-0AB333767736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9443B8A-C3F5-41F9-93F4-0DFDD5E8728C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739CC58-2A1A-49F3-B187-AB8DD55C6B63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5836034-CA19-4DD9-862A-A717FD70C24D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BAB053C-E376-4BB4-B96C-720F3D9759DB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3883B3-0768-4345-91B6-43745CBF1A43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7576E-D2D2-499F-97F1-7AFA7AEFBA68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3A4735-4544-463C-91D5-3D1C513B07A0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33B04-8259-47A2-8F15-164AE278A53E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83344A8-685F-441A-A60D-031DF0DCE38B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DE20535-DDC2-4564-92CF-B9AD1E0C6F24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4B55AF-F2B3-4CC1-925C-0704AE583E6F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B25A77-0A73-49DE-8D2C-BF76D1EF46EB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latin typeface="+mn-ea"/>
              </a:rPr>
              <a:t>작업관리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B15C8A-D8C1-4833-9B8F-4342E53B78AD}"/>
              </a:ext>
            </a:extLst>
          </p:cNvPr>
          <p:cNvSpPr txBox="1"/>
          <p:nvPr/>
        </p:nvSpPr>
        <p:spPr>
          <a:xfrm>
            <a:off x="2096157" y="2695258"/>
            <a:ext cx="493602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위험성평가 관리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프로젝트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동복 풍력발전단지 </a:t>
            </a:r>
            <a:r>
              <a:rPr lang="en-US" altLang="ko-KR" sz="800" dirty="0">
                <a:latin typeface="+mn-ea"/>
              </a:rPr>
              <a:t>13</a:t>
            </a:r>
            <a:r>
              <a:rPr lang="ko-KR" altLang="en-US" sz="800" dirty="0">
                <a:latin typeface="+mn-ea"/>
              </a:rPr>
              <a:t>호기 </a:t>
            </a:r>
            <a:r>
              <a:rPr lang="en-US" altLang="ko-KR" sz="800" dirty="0">
                <a:latin typeface="+mn-ea"/>
              </a:rPr>
              <a:t>Gearbox Oil Pump </a:t>
            </a:r>
            <a:r>
              <a:rPr lang="ko-KR" altLang="en-US" sz="800" dirty="0">
                <a:latin typeface="+mn-ea"/>
              </a:rPr>
              <a:t>교체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작업 일자 </a:t>
            </a:r>
            <a:r>
              <a:rPr lang="en-US" altLang="ko-KR" sz="800" dirty="0">
                <a:latin typeface="+mn-ea"/>
              </a:rPr>
              <a:t>: 2020 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08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12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작업 내용 </a:t>
            </a:r>
            <a:r>
              <a:rPr lang="en-US" altLang="ko-KR" sz="800" dirty="0">
                <a:latin typeface="+mn-ea"/>
              </a:rPr>
              <a:t>: </a:t>
            </a:r>
          </a:p>
          <a:p>
            <a:r>
              <a:rPr lang="en-US" altLang="ko-KR" sz="800" dirty="0">
                <a:latin typeface="+mn-ea"/>
              </a:rPr>
              <a:t>    </a:t>
            </a:r>
          </a:p>
          <a:p>
            <a:r>
              <a:rPr lang="en-US" altLang="ko-KR" sz="800" dirty="0">
                <a:latin typeface="+mn-ea"/>
              </a:rPr>
              <a:t>    Gearbox Oil Pump </a:t>
            </a:r>
            <a:r>
              <a:rPr lang="ko-KR" altLang="en-US" sz="800" dirty="0">
                <a:latin typeface="+mn-ea"/>
              </a:rPr>
              <a:t>교체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UPS </a:t>
            </a:r>
            <a:r>
              <a:rPr lang="ko-KR" altLang="en-US" sz="800" dirty="0">
                <a:latin typeface="+mn-ea"/>
              </a:rPr>
              <a:t>배터리 교체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책임자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이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참여자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OO, </a:t>
            </a:r>
            <a:r>
              <a:rPr lang="ko-KR" altLang="en-US" sz="800" dirty="0">
                <a:latin typeface="+mn-ea"/>
              </a:rPr>
              <a:t>김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개인보호장비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이</a:t>
            </a:r>
            <a:r>
              <a:rPr lang="en-US" altLang="ko-KR" sz="800" dirty="0">
                <a:latin typeface="+mn-ea"/>
              </a:rPr>
              <a:t>OO,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OO, </a:t>
            </a:r>
            <a:r>
              <a:rPr lang="ko-KR" altLang="en-US" sz="800" dirty="0">
                <a:latin typeface="+mn-ea"/>
              </a:rPr>
              <a:t>김</a:t>
            </a:r>
            <a:r>
              <a:rPr lang="en-US" altLang="ko-KR" sz="800" dirty="0">
                <a:latin typeface="+mn-ea"/>
              </a:rPr>
              <a:t>OO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공구 및 장비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 err="1">
                <a:latin typeface="+mn-ea"/>
              </a:rPr>
              <a:t>충전식</a:t>
            </a:r>
            <a:r>
              <a:rPr lang="ko-KR" altLang="en-US" sz="800" dirty="0">
                <a:latin typeface="+mn-ea"/>
              </a:rPr>
              <a:t> 드릴 외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재료 및 소모품 </a:t>
            </a:r>
            <a:r>
              <a:rPr lang="en-US" altLang="ko-KR" sz="800" dirty="0">
                <a:latin typeface="+mn-ea"/>
              </a:rPr>
              <a:t>: N/A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위험성 평가 수행 </a:t>
            </a:r>
            <a:r>
              <a:rPr lang="en-US" altLang="ko-KR" sz="800" dirty="0">
                <a:latin typeface="+mn-ea"/>
              </a:rPr>
              <a:t>: -</a:t>
            </a:r>
          </a:p>
          <a:p>
            <a:pPr marL="171450" indent="-171450">
              <a:buFontTx/>
              <a:buChar char="-"/>
            </a:pPr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000" b="1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9E7009-FA4C-4063-8720-CDDBDB475588}"/>
              </a:ext>
            </a:extLst>
          </p:cNvPr>
          <p:cNvSpPr txBox="1"/>
          <p:nvPr/>
        </p:nvSpPr>
        <p:spPr>
          <a:xfrm>
            <a:off x="2077989" y="690206"/>
            <a:ext cx="4936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위험성 평가 관리 리스트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B0DB4E-98C7-41A2-A296-CD4B2AB3FB32}"/>
              </a:ext>
            </a:extLst>
          </p:cNvPr>
          <p:cNvSpPr txBox="1"/>
          <p:nvPr/>
        </p:nvSpPr>
        <p:spPr>
          <a:xfrm>
            <a:off x="220832" y="154499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위험성 평가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AE04FE-9273-4836-AD13-BAE43CEA1EF4}"/>
              </a:ext>
            </a:extLst>
          </p:cNvPr>
          <p:cNvSpPr txBox="1"/>
          <p:nvPr/>
        </p:nvSpPr>
        <p:spPr>
          <a:xfrm>
            <a:off x="302085" y="1816808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위험성 평가 관리 입력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수정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CA02D9-DC9C-44F8-AFD3-01DA2C7464DA}"/>
              </a:ext>
            </a:extLst>
          </p:cNvPr>
          <p:cNvSpPr txBox="1"/>
          <p:nvPr/>
        </p:nvSpPr>
        <p:spPr>
          <a:xfrm>
            <a:off x="302085" y="2026718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위험성 평가 세부사항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897A65-CC06-4411-A44C-3EC664CB4A65}"/>
              </a:ext>
            </a:extLst>
          </p:cNvPr>
          <p:cNvSpPr txBox="1"/>
          <p:nvPr/>
        </p:nvSpPr>
        <p:spPr>
          <a:xfrm>
            <a:off x="207371" y="2572148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허가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2A7FB0-EC2C-4540-8349-86CFE2F6AD0B}"/>
              </a:ext>
            </a:extLst>
          </p:cNvPr>
          <p:cNvSpPr txBox="1"/>
          <p:nvPr/>
        </p:nvSpPr>
        <p:spPr>
          <a:xfrm>
            <a:off x="191596" y="2295300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위험성 평가 </a:t>
            </a:r>
            <a:r>
              <a:rPr lang="en-US" altLang="ko-KR" sz="1000" dirty="0">
                <a:latin typeface="+mn-ea"/>
              </a:rPr>
              <a:t>DB</a:t>
            </a:r>
            <a:r>
              <a:rPr lang="ko-KR" altLang="en-US" sz="1000" dirty="0">
                <a:latin typeface="+mn-ea"/>
              </a:rPr>
              <a:t>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3B2E9B-2582-44A2-83FF-DA4789831562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561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04744AD-49F6-47B3-9293-30960C20E314}"/>
              </a:ext>
            </a:extLst>
          </p:cNvPr>
          <p:cNvGraphicFramePr>
            <a:graphicFrameLocks noGrp="1"/>
          </p:cNvGraphicFramePr>
          <p:nvPr/>
        </p:nvGraphicFramePr>
        <p:xfrm>
          <a:off x="2191998" y="4010998"/>
          <a:ext cx="9657191" cy="23678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1758">
                  <a:extLst>
                    <a:ext uri="{9D8B030D-6E8A-4147-A177-3AD203B41FA5}">
                      <a16:colId xmlns:a16="http://schemas.microsoft.com/office/drawing/2014/main" val="3168255471"/>
                    </a:ext>
                  </a:extLst>
                </a:gridCol>
                <a:gridCol w="729705">
                  <a:extLst>
                    <a:ext uri="{9D8B030D-6E8A-4147-A177-3AD203B41FA5}">
                      <a16:colId xmlns:a16="http://schemas.microsoft.com/office/drawing/2014/main" val="3650814626"/>
                    </a:ext>
                  </a:extLst>
                </a:gridCol>
                <a:gridCol w="1923767">
                  <a:extLst>
                    <a:ext uri="{9D8B030D-6E8A-4147-A177-3AD203B41FA5}">
                      <a16:colId xmlns:a16="http://schemas.microsoft.com/office/drawing/2014/main" val="702705527"/>
                    </a:ext>
                  </a:extLst>
                </a:gridCol>
                <a:gridCol w="786565">
                  <a:extLst>
                    <a:ext uri="{9D8B030D-6E8A-4147-A177-3AD203B41FA5}">
                      <a16:colId xmlns:a16="http://schemas.microsoft.com/office/drawing/2014/main" val="327648341"/>
                    </a:ext>
                  </a:extLst>
                </a:gridCol>
                <a:gridCol w="833948">
                  <a:extLst>
                    <a:ext uri="{9D8B030D-6E8A-4147-A177-3AD203B41FA5}">
                      <a16:colId xmlns:a16="http://schemas.microsoft.com/office/drawing/2014/main" val="2809216007"/>
                    </a:ext>
                  </a:extLst>
                </a:gridCol>
                <a:gridCol w="606508">
                  <a:extLst>
                    <a:ext uri="{9D8B030D-6E8A-4147-A177-3AD203B41FA5}">
                      <a16:colId xmlns:a16="http://schemas.microsoft.com/office/drawing/2014/main" val="1172874736"/>
                    </a:ext>
                  </a:extLst>
                </a:gridCol>
                <a:gridCol w="2501845">
                  <a:extLst>
                    <a:ext uri="{9D8B030D-6E8A-4147-A177-3AD203B41FA5}">
                      <a16:colId xmlns:a16="http://schemas.microsoft.com/office/drawing/2014/main" val="78640724"/>
                    </a:ext>
                  </a:extLst>
                </a:gridCol>
                <a:gridCol w="824471">
                  <a:extLst>
                    <a:ext uri="{9D8B030D-6E8A-4147-A177-3AD203B41FA5}">
                      <a16:colId xmlns:a16="http://schemas.microsoft.com/office/drawing/2014/main" val="3412516083"/>
                    </a:ext>
                  </a:extLst>
                </a:gridCol>
                <a:gridCol w="625461">
                  <a:extLst>
                    <a:ext uri="{9D8B030D-6E8A-4147-A177-3AD203B41FA5}">
                      <a16:colId xmlns:a16="http://schemas.microsoft.com/office/drawing/2014/main" val="3705578539"/>
                    </a:ext>
                  </a:extLst>
                </a:gridCol>
                <a:gridCol w="413163">
                  <a:extLst>
                    <a:ext uri="{9D8B030D-6E8A-4147-A177-3AD203B41FA5}">
                      <a16:colId xmlns:a16="http://schemas.microsoft.com/office/drawing/2014/main" val="20843660"/>
                    </a:ext>
                  </a:extLst>
                </a:gridCol>
              </a:tblGrid>
              <a:tr h="10661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No.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작업 사항 </a:t>
                      </a:r>
                      <a:endParaRPr lang="en-US" alt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(Job Aspects)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잠재적인 위험 요소</a:t>
                      </a:r>
                      <a:r>
                        <a:rPr lang="en-US" sz="800" kern="100" dirty="0">
                          <a:effectLst/>
                        </a:rPr>
                        <a:t>     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(Potential Hazard)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빈도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L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1, 2, 3, 4, or 5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>
                          <a:effectLst/>
                        </a:rPr>
                        <a:t>결과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C</a:t>
                      </a:r>
                      <a:endParaRPr lang="ko-KR" sz="8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1, 2, 3, 4, or 5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위험성</a:t>
                      </a:r>
                      <a:r>
                        <a:rPr lang="en-US" sz="800" kern="100" dirty="0">
                          <a:effectLst/>
                        </a:rPr>
                        <a:t>Risk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감소대책</a:t>
                      </a:r>
                      <a:r>
                        <a:rPr lang="en-US" sz="800" kern="100" dirty="0">
                          <a:effectLst/>
                        </a:rPr>
                        <a:t> (Risk Control)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>
                          <a:effectLst/>
                        </a:rPr>
                        <a:t>빈도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L</a:t>
                      </a:r>
                      <a:endParaRPr lang="ko-KR" sz="8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1, 2, 3, 4, or 5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결과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C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1, 2, 3, 4, or 5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위험성</a:t>
                      </a:r>
                      <a:r>
                        <a:rPr lang="en-US" sz="800" kern="100" dirty="0">
                          <a:effectLst/>
                        </a:rPr>
                        <a:t>Risk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extLst>
                  <a:ext uri="{0D108BD9-81ED-4DB2-BD59-A6C34878D82A}">
                    <a16:rowId xmlns:a16="http://schemas.microsoft.com/office/drawing/2014/main" val="3661837465"/>
                  </a:ext>
                </a:extLst>
              </a:tr>
              <a:tr h="37217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크레인 셋업 및 사용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장비 제원 이상의 중량물 운반 중 장비 전도 및 중량물 낙하사고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ko-KR" sz="800" kern="100" dirty="0">
                          <a:effectLst/>
                        </a:rPr>
                        <a:t>크레인 제원표 확인</a:t>
                      </a: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ko-KR" sz="800" kern="100" dirty="0">
                          <a:effectLst/>
                        </a:rPr>
                        <a:t>중량물 제원 확인 후 작업</a:t>
                      </a:r>
                      <a:endParaRPr lang="ko-KR" sz="8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extLst>
                  <a:ext uri="{0D108BD9-81ED-4DB2-BD59-A6C34878D82A}">
                    <a16:rowId xmlns:a16="http://schemas.microsoft.com/office/drawing/2014/main" val="1391477018"/>
                  </a:ext>
                </a:extLst>
              </a:tr>
              <a:tr h="405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기초 지반 침하에 의한 크레인 전도 사고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sz="800" kern="100">
                          <a:effectLst/>
                        </a:rPr>
                        <a:t>15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AutoNum type="arabicPeriod"/>
                      </a:pPr>
                      <a:r>
                        <a:rPr lang="ko-KR" sz="800" kern="100" dirty="0">
                          <a:effectLst/>
                        </a:rPr>
                        <a:t>작업 전 지반상태 확인</a:t>
                      </a:r>
                      <a:endParaRPr lang="en-US" altLang="ko-KR" sz="800" kern="100" dirty="0">
                        <a:effectLst/>
                      </a:endParaRPr>
                    </a:p>
                    <a:p>
                      <a:pPr marL="228600" indent="-2286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AutoNum type="arabicPeriod"/>
                      </a:pPr>
                      <a:r>
                        <a:rPr lang="ko-KR" sz="800" kern="100" dirty="0">
                          <a:effectLst/>
                        </a:rPr>
                        <a:t>아웃트리거 침목 지지력 분산 및 침목 상태 확인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extLst>
                  <a:ext uri="{0D108BD9-81ED-4DB2-BD59-A6C34878D82A}">
                    <a16:rowId xmlns:a16="http://schemas.microsoft.com/office/drawing/2014/main" val="1331613068"/>
                  </a:ext>
                </a:extLst>
              </a:tr>
              <a:tr h="524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강풍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ko-KR" sz="800" kern="100" dirty="0">
                          <a:effectLst/>
                        </a:rPr>
                        <a:t>우천 시 발생하는 안전사고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바탕" panose="02030600000101010101" pitchFamily="18" charset="-127"/>
                        <a:buAutoNum type="arabicPeriod"/>
                      </a:pPr>
                      <a:r>
                        <a:rPr lang="ko-KR" sz="800" kern="100" dirty="0">
                          <a:effectLst/>
                        </a:rPr>
                        <a:t>풍속 </a:t>
                      </a:r>
                      <a:r>
                        <a:rPr lang="en-US" sz="800" kern="100" dirty="0">
                          <a:effectLst/>
                        </a:rPr>
                        <a:t>10m/s </a:t>
                      </a:r>
                      <a:r>
                        <a:rPr lang="ko-KR" sz="800" kern="100" dirty="0">
                          <a:effectLst/>
                        </a:rPr>
                        <a:t>이상 시 작업 중지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바탕" panose="02030600000101010101" pitchFamily="18" charset="-127"/>
                        <a:buAutoNum type="arabicPeriod"/>
                      </a:pPr>
                      <a:r>
                        <a:rPr lang="ko-KR" sz="800" kern="100" dirty="0">
                          <a:effectLst/>
                        </a:rPr>
                        <a:t>시간당 </a:t>
                      </a:r>
                      <a:r>
                        <a:rPr lang="en-US" sz="800" kern="100" dirty="0">
                          <a:effectLst/>
                        </a:rPr>
                        <a:t>10mm </a:t>
                      </a:r>
                      <a:r>
                        <a:rPr lang="ko-KR" sz="800" kern="100" dirty="0">
                          <a:effectLst/>
                        </a:rPr>
                        <a:t>우천 시 작업 중지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1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686" marR="24686" marT="0" marB="0" anchor="ctr"/>
                </a:tc>
                <a:extLst>
                  <a:ext uri="{0D108BD9-81ED-4DB2-BD59-A6C34878D82A}">
                    <a16:rowId xmlns:a16="http://schemas.microsoft.com/office/drawing/2014/main" val="42623328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BA77FC-6587-4D6A-95EB-57F695D45192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71D3EA-7027-491B-9DF6-6B104F17A346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A0381FE-863E-4B62-9AA7-C2202BF9EF62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FCEFA6F-ECA2-4248-868C-81CCBE7D9938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ABBC7B-F99B-4000-9BD7-6E9A374A0C93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5C5EEE0-86EF-4BAA-9948-B7140938CB20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B52352-3E1F-43D2-AE3D-50B5E5A8F560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6B5080-A82A-4637-AB53-E9D4BBB6E9C6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C3E34C-D830-4D2B-8238-56D479ACD133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ECE11F-B6F7-4FE7-A166-7624230DDFA4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F20C53-11D5-40BF-90F3-3816686AA622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46BE2F-DC70-4F2D-99B0-FE5C297A00ED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1F0E72-60E9-4512-97FF-41AB4D1FD283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F5551-4D56-4F47-BB1A-2471019159BD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F07547-4A14-4C71-B392-19CFAEDF0DC3}"/>
              </a:ext>
            </a:extLst>
          </p:cNvPr>
          <p:cNvSpPr txBox="1"/>
          <p:nvPr/>
        </p:nvSpPr>
        <p:spPr>
          <a:xfrm>
            <a:off x="1907549" y="715984"/>
            <a:ext cx="49360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위험성평가 관리 세부사항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프로젝트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동복 풍력발전단지 </a:t>
            </a:r>
            <a:r>
              <a:rPr lang="en-US" altLang="ko-KR" sz="800" dirty="0">
                <a:latin typeface="+mn-ea"/>
              </a:rPr>
              <a:t>13</a:t>
            </a:r>
            <a:r>
              <a:rPr lang="ko-KR" altLang="en-US" sz="800" dirty="0">
                <a:latin typeface="+mn-ea"/>
              </a:rPr>
              <a:t>호기 </a:t>
            </a:r>
            <a:r>
              <a:rPr lang="en-US" altLang="ko-KR" sz="800" dirty="0">
                <a:latin typeface="+mn-ea"/>
              </a:rPr>
              <a:t>Gearbox Oil Pump </a:t>
            </a:r>
            <a:r>
              <a:rPr lang="ko-KR" altLang="en-US" sz="800" dirty="0">
                <a:latin typeface="+mn-ea"/>
              </a:rPr>
              <a:t>교체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작업 일자 </a:t>
            </a:r>
            <a:r>
              <a:rPr lang="en-US" altLang="ko-KR" sz="800" dirty="0">
                <a:latin typeface="+mn-ea"/>
              </a:rPr>
              <a:t>: 2020 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08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12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작업 내용 </a:t>
            </a:r>
            <a:r>
              <a:rPr lang="en-US" altLang="ko-KR" sz="800" dirty="0">
                <a:latin typeface="+mn-ea"/>
              </a:rPr>
              <a:t>: </a:t>
            </a:r>
          </a:p>
          <a:p>
            <a:r>
              <a:rPr lang="en-US" altLang="ko-KR" sz="800" dirty="0">
                <a:latin typeface="+mn-ea"/>
              </a:rPr>
              <a:t>    </a:t>
            </a:r>
          </a:p>
          <a:p>
            <a:r>
              <a:rPr lang="en-US" altLang="ko-KR" sz="800" dirty="0">
                <a:latin typeface="+mn-ea"/>
              </a:rPr>
              <a:t>    Gearbox Oil Pump </a:t>
            </a:r>
            <a:r>
              <a:rPr lang="ko-KR" altLang="en-US" sz="800" dirty="0">
                <a:latin typeface="+mn-ea"/>
              </a:rPr>
              <a:t>교체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UPS </a:t>
            </a:r>
            <a:r>
              <a:rPr lang="ko-KR" altLang="en-US" sz="800" dirty="0">
                <a:latin typeface="+mn-ea"/>
              </a:rPr>
              <a:t>배터리 교체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책임자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이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참여자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OO, </a:t>
            </a:r>
            <a:r>
              <a:rPr lang="ko-KR" altLang="en-US" sz="800" dirty="0">
                <a:latin typeface="+mn-ea"/>
              </a:rPr>
              <a:t>김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개인보호장비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이</a:t>
            </a:r>
            <a:r>
              <a:rPr lang="en-US" altLang="ko-KR" sz="800" dirty="0">
                <a:latin typeface="+mn-ea"/>
              </a:rPr>
              <a:t>OO,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OO, </a:t>
            </a:r>
            <a:r>
              <a:rPr lang="ko-KR" altLang="en-US" sz="800" dirty="0">
                <a:latin typeface="+mn-ea"/>
              </a:rPr>
              <a:t>김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공구 및 장비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 err="1">
                <a:latin typeface="+mn-ea"/>
              </a:rPr>
              <a:t>충전식</a:t>
            </a:r>
            <a:r>
              <a:rPr lang="ko-KR" altLang="en-US" sz="800" dirty="0">
                <a:latin typeface="+mn-ea"/>
              </a:rPr>
              <a:t> 드릴 외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재료 및 소모품 </a:t>
            </a:r>
            <a:r>
              <a:rPr lang="en-US" altLang="ko-KR" sz="800" dirty="0">
                <a:latin typeface="+mn-ea"/>
              </a:rPr>
              <a:t>: N/A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위험성 평가 수행 </a:t>
            </a:r>
            <a:r>
              <a:rPr lang="en-US" altLang="ko-KR" sz="800" dirty="0">
                <a:latin typeface="+mn-ea"/>
              </a:rPr>
              <a:t>: </a:t>
            </a:r>
          </a:p>
          <a:p>
            <a:pPr marL="171450" indent="-171450">
              <a:buFontTx/>
              <a:buChar char="-"/>
            </a:pPr>
            <a:endParaRPr lang="en-US" altLang="ko-KR" sz="1000" b="1" dirty="0">
              <a:latin typeface="+mn-ea"/>
            </a:endParaRPr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78FBA022-E817-4292-86F2-2881CA3BA6F1}"/>
              </a:ext>
            </a:extLst>
          </p:cNvPr>
          <p:cNvGraphicFramePr>
            <a:graphicFrameLocks noGrp="1"/>
          </p:cNvGraphicFramePr>
          <p:nvPr/>
        </p:nvGraphicFramePr>
        <p:xfrm>
          <a:off x="8625698" y="1101013"/>
          <a:ext cx="3223491" cy="1077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97">
                  <a:extLst>
                    <a:ext uri="{9D8B030D-6E8A-4147-A177-3AD203B41FA5}">
                      <a16:colId xmlns:a16="http://schemas.microsoft.com/office/drawing/2014/main" val="93985826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1895668372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2175613886"/>
                    </a:ext>
                  </a:extLst>
                </a:gridCol>
              </a:tblGrid>
              <a:tr h="24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검토자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최종승인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0596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64676"/>
                  </a:ext>
                </a:extLst>
              </a:tr>
            </a:tbl>
          </a:graphicData>
        </a:graphic>
      </p:graphicFrame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B8FD840-12A3-4F25-9F02-815CECDE510D}"/>
              </a:ext>
            </a:extLst>
          </p:cNvPr>
          <p:cNvSpPr/>
          <p:nvPr/>
        </p:nvSpPr>
        <p:spPr>
          <a:xfrm>
            <a:off x="10978988" y="70185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인쇄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D7753FE-5E7E-418B-BAB2-C34B77584B4F}"/>
              </a:ext>
            </a:extLst>
          </p:cNvPr>
          <p:cNvSpPr/>
          <p:nvPr/>
        </p:nvSpPr>
        <p:spPr>
          <a:xfrm>
            <a:off x="9332826" y="70073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C453EDB-AD00-4F24-A1F6-649C3C160D11}"/>
              </a:ext>
            </a:extLst>
          </p:cNvPr>
          <p:cNvSpPr/>
          <p:nvPr/>
        </p:nvSpPr>
        <p:spPr>
          <a:xfrm>
            <a:off x="10153443" y="70651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447F55-44E3-4B65-B044-BA0828FE851A}"/>
              </a:ext>
            </a:extLst>
          </p:cNvPr>
          <p:cNvSpPr txBox="1"/>
          <p:nvPr/>
        </p:nvSpPr>
        <p:spPr>
          <a:xfrm>
            <a:off x="206821" y="1540476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위험성 평가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D85F92-3C0D-4F03-8B7B-58467D743CEB}"/>
              </a:ext>
            </a:extLst>
          </p:cNvPr>
          <p:cNvSpPr txBox="1"/>
          <p:nvPr/>
        </p:nvSpPr>
        <p:spPr>
          <a:xfrm>
            <a:off x="296463" y="1812287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위험성 평가 관리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3C95FC-F021-420A-9BFA-71B49E83E563}"/>
              </a:ext>
            </a:extLst>
          </p:cNvPr>
          <p:cNvSpPr txBox="1"/>
          <p:nvPr/>
        </p:nvSpPr>
        <p:spPr>
          <a:xfrm>
            <a:off x="296463" y="2022197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위험성 평가 세부사항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EE6E99-0921-4887-AB4C-46D49C736C8F}"/>
              </a:ext>
            </a:extLst>
          </p:cNvPr>
          <p:cNvSpPr txBox="1"/>
          <p:nvPr/>
        </p:nvSpPr>
        <p:spPr>
          <a:xfrm>
            <a:off x="177585" y="260078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허가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17188B-92CD-4A4A-BB06-A4E18826343E}"/>
              </a:ext>
            </a:extLst>
          </p:cNvPr>
          <p:cNvSpPr txBox="1"/>
          <p:nvPr/>
        </p:nvSpPr>
        <p:spPr>
          <a:xfrm>
            <a:off x="177585" y="2290779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위험성 평가 </a:t>
            </a:r>
            <a:r>
              <a:rPr lang="en-US" altLang="ko-KR" sz="1000" dirty="0">
                <a:latin typeface="+mn-ea"/>
              </a:rPr>
              <a:t>DB</a:t>
            </a:r>
            <a:r>
              <a:rPr lang="ko-KR" altLang="en-US" sz="1000" dirty="0">
                <a:latin typeface="+mn-ea"/>
              </a:rPr>
              <a:t>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87CC2A-F366-4B92-ABB7-1F2B8DB569ED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667261-4A9C-427E-BE45-5D35E3B9EB2C}"/>
              </a:ext>
            </a:extLst>
          </p:cNvPr>
          <p:cNvSpPr txBox="1"/>
          <p:nvPr/>
        </p:nvSpPr>
        <p:spPr>
          <a:xfrm>
            <a:off x="10834796" y="1500585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080026-D994-48EA-8831-DA156C19A2D2}"/>
              </a:ext>
            </a:extLst>
          </p:cNvPr>
          <p:cNvSpPr txBox="1"/>
          <p:nvPr/>
        </p:nvSpPr>
        <p:spPr>
          <a:xfrm>
            <a:off x="9758834" y="1492391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7AF4DA-310D-4FDA-BFDB-25E06D86EA17}"/>
              </a:ext>
            </a:extLst>
          </p:cNvPr>
          <p:cNvSpPr txBox="1"/>
          <p:nvPr/>
        </p:nvSpPr>
        <p:spPr>
          <a:xfrm>
            <a:off x="8542623" y="2244334"/>
            <a:ext cx="361407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13C0CE-B59F-4074-B56A-F1C8BD0DF461}"/>
              </a:ext>
            </a:extLst>
          </p:cNvPr>
          <p:cNvSpPr txBox="1"/>
          <p:nvPr/>
        </p:nvSpPr>
        <p:spPr>
          <a:xfrm>
            <a:off x="8682872" y="1514151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09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30314" y="1447550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B9736D-9028-491C-B2C3-4807DF0BAC5C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48E084-F10F-4336-8942-1698CEBD3ABE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C8329C-C55B-45BC-B11A-55F95FA1E7A0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F43F8DA-D2F5-4A3B-8A3C-C1199D4217EE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EAB3625-EFEE-4613-B6A3-29D3AD64EE7A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4401ECC-10D3-4121-8DDA-530FD3DB1535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8A54DC-0990-40EC-B488-4D7F70195368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E237C6-9474-4FAB-926C-C16C4470D6EC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AB2CE9-3899-4517-891A-3F4303622CDA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90DD0-5EC8-4368-A9AD-871F958B90A2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2849498-A1FA-4B00-8AE0-B1344BFAA3DF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867094-27C1-40F9-AF92-337307C89BCB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364BE-C3B4-43B3-973B-1D5D0D04A8D8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784D7E-BF1A-4A3A-A00D-AF236C1CA7DD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248C72-6D31-4FED-BA5F-24AEB3F35188}"/>
              </a:ext>
            </a:extLst>
          </p:cNvPr>
          <p:cNvSpPr txBox="1"/>
          <p:nvPr/>
        </p:nvSpPr>
        <p:spPr>
          <a:xfrm>
            <a:off x="208184" y="1569297"/>
            <a:ext cx="1739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dirty="0" err="1">
                <a:latin typeface="+mn-ea"/>
              </a:rPr>
              <a:t>DashBoard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D5C8BC-C456-4A14-989E-E5CD3B368B68}"/>
              </a:ext>
            </a:extLst>
          </p:cNvPr>
          <p:cNvSpPr/>
          <p:nvPr/>
        </p:nvSpPr>
        <p:spPr>
          <a:xfrm>
            <a:off x="5398766" y="7676318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안전점검 및 순찰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7A2DFE-4582-4E8C-B9E3-EF97E755D2CC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046A9A-0A4F-471A-9EFD-7CAF130D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954" y="930407"/>
            <a:ext cx="9896475" cy="1524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28B4FEA-B0E5-4612-96A9-6FE414F5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682" y="2639073"/>
            <a:ext cx="6510337" cy="36792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131E04B-3B89-453E-8FBB-6AE54C7255BB}"/>
              </a:ext>
            </a:extLst>
          </p:cNvPr>
          <p:cNvSpPr txBox="1"/>
          <p:nvPr/>
        </p:nvSpPr>
        <p:spPr>
          <a:xfrm>
            <a:off x="8440988" y="24544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Source : </a:t>
            </a:r>
            <a:r>
              <a:rPr lang="ko-KR" altLang="en-US" dirty="0">
                <a:solidFill>
                  <a:srgbClr val="FF0000"/>
                </a:solidFill>
              </a:rPr>
              <a:t>작업 전 안전교육 리스트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77BBFE-DD37-4026-8B50-3B0CD2282713}"/>
              </a:ext>
            </a:extLst>
          </p:cNvPr>
          <p:cNvSpPr txBox="1"/>
          <p:nvPr/>
        </p:nvSpPr>
        <p:spPr>
          <a:xfrm>
            <a:off x="8320629" y="59354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Source : </a:t>
            </a:r>
            <a:r>
              <a:rPr lang="ko-KR" altLang="en-US" dirty="0">
                <a:solidFill>
                  <a:srgbClr val="FF0000"/>
                </a:solidFill>
              </a:rPr>
              <a:t>위험성 평가 세부사항</a:t>
            </a:r>
          </a:p>
        </p:txBody>
      </p:sp>
    </p:spTree>
    <p:extLst>
      <p:ext uri="{BB962C8B-B14F-4D97-AF65-F5344CB8AC3E}">
        <p14:creationId xmlns:p14="http://schemas.microsoft.com/office/powerpoint/2010/main" val="18565865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500D5-2D12-4A80-B6F9-7B6A9E35F45B}"/>
              </a:ext>
            </a:extLst>
          </p:cNvPr>
          <p:cNvSpPr txBox="1"/>
          <p:nvPr/>
        </p:nvSpPr>
        <p:spPr>
          <a:xfrm>
            <a:off x="2506089" y="725520"/>
            <a:ext cx="4936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위험성평가 </a:t>
            </a:r>
            <a:r>
              <a:rPr lang="en-US" altLang="ko-KR" sz="1000" b="1" dirty="0">
                <a:latin typeface="+mn-ea"/>
              </a:rPr>
              <a:t>DB </a:t>
            </a:r>
            <a:r>
              <a:rPr lang="ko-KR" altLang="en-US" sz="1000" b="1" dirty="0">
                <a:latin typeface="+mn-ea"/>
              </a:rPr>
              <a:t>관리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000" b="1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EC910D-7FE3-4610-B7CA-BE0211B8C04D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D26EA0-E5FA-4177-90BF-3AE9D2234EA1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D21E015-C191-4F79-AFD9-BA1D67DDFF5C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49DAA6C-B549-495A-9558-F6B97FE8FCA4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C8851C5-6F7B-4BC0-939F-93B6773E6758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FAA1F85-69AE-4909-9CB5-D02C2C14F714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C7897F-5217-4570-944A-3D6C14B43DB7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752C00-A0CF-4131-BD4F-91813C946F8F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FC17DC-864C-47E9-B1CC-3CD160506C94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AC7F5C-D0F2-4824-ABC6-361301123D86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00922C8-EE37-455C-9195-F3649BEA84F7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A141444-C858-4636-9C4C-376A9B816529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1D7D8A-7CA2-493B-8507-9EB176004D4A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834480-59B7-48BB-B9AE-368B489D9427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981866-FC27-4040-AD91-56895AB24C50}"/>
              </a:ext>
            </a:extLst>
          </p:cNvPr>
          <p:cNvSpPr txBox="1"/>
          <p:nvPr/>
        </p:nvSpPr>
        <p:spPr>
          <a:xfrm>
            <a:off x="171237" y="184231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위험성 평가 </a:t>
            </a:r>
            <a:r>
              <a:rPr lang="en-US" altLang="ko-KR" sz="1000" dirty="0">
                <a:latin typeface="+mn-ea"/>
              </a:rPr>
              <a:t>DB</a:t>
            </a:r>
            <a:r>
              <a:rPr lang="ko-KR" altLang="en-US" sz="1000" dirty="0">
                <a:latin typeface="+mn-ea"/>
              </a:rPr>
              <a:t>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4BA4A8-1B2D-4219-A564-803290C93562}"/>
              </a:ext>
            </a:extLst>
          </p:cNvPr>
          <p:cNvSpPr txBox="1"/>
          <p:nvPr/>
        </p:nvSpPr>
        <p:spPr>
          <a:xfrm>
            <a:off x="2598316" y="1042897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 파일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  <a:r>
              <a:rPr lang="ko-KR" altLang="en-US" sz="1000" dirty="0" err="1">
                <a:solidFill>
                  <a:srgbClr val="FF0000"/>
                </a:solidFill>
              </a:rPr>
              <a:t>Standardized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Procedure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Risk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Assessment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참조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293985-F665-49EB-A2C8-241B75B39B3C}"/>
              </a:ext>
            </a:extLst>
          </p:cNvPr>
          <p:cNvSpPr txBox="1"/>
          <p:nvPr/>
        </p:nvSpPr>
        <p:spPr>
          <a:xfrm>
            <a:off x="171237" y="158098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위험성 평가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602648-7242-4CAA-B6BA-AC48A21938A4}"/>
              </a:ext>
            </a:extLst>
          </p:cNvPr>
          <p:cNvSpPr txBox="1"/>
          <p:nvPr/>
        </p:nvSpPr>
        <p:spPr>
          <a:xfrm>
            <a:off x="151030" y="5655498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허가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8624A9-CAB2-479E-9133-7C5F00AD326E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F0DD9C-9FEC-4B5F-A10B-4D7C9A737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10" y="2166837"/>
            <a:ext cx="2169979" cy="337896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B638F4D-176A-4872-85DC-8BFC1F45839A}"/>
              </a:ext>
            </a:extLst>
          </p:cNvPr>
          <p:cNvSpPr txBox="1"/>
          <p:nvPr/>
        </p:nvSpPr>
        <p:spPr>
          <a:xfrm>
            <a:off x="2784174" y="5778609"/>
            <a:ext cx="8517785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업데이트 가능하도록 구성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최신 버전으로 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서칭하며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구버전은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History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로 관리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키워드 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서칭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방법 검토 필요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70EDE1-03C2-4DE8-8D29-286AE2EE4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174" y="1367780"/>
            <a:ext cx="9071715" cy="439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151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2044CB-D93C-4DEF-A6A6-338068B9479D}"/>
              </a:ext>
            </a:extLst>
          </p:cNvPr>
          <p:cNvSpPr txBox="1"/>
          <p:nvPr/>
        </p:nvSpPr>
        <p:spPr>
          <a:xfrm>
            <a:off x="286925" y="2381320"/>
            <a:ext cx="183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작업 허가 관리 입력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수정</a:t>
            </a:r>
          </a:p>
        </p:txBody>
      </p:sp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A0043EAC-8DC1-4405-8B92-36EAEA270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81730"/>
              </p:ext>
            </p:extLst>
          </p:nvPr>
        </p:nvGraphicFramePr>
        <p:xfrm>
          <a:off x="2165969" y="941741"/>
          <a:ext cx="9668376" cy="1432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95921541"/>
                    </a:ext>
                  </a:extLst>
                </a:gridCol>
                <a:gridCol w="1516615">
                  <a:extLst>
                    <a:ext uri="{9D8B030D-6E8A-4147-A177-3AD203B41FA5}">
                      <a16:colId xmlns:a16="http://schemas.microsoft.com/office/drawing/2014/main" val="2182750025"/>
                    </a:ext>
                  </a:extLst>
                </a:gridCol>
                <a:gridCol w="692199">
                  <a:extLst>
                    <a:ext uri="{9D8B030D-6E8A-4147-A177-3AD203B41FA5}">
                      <a16:colId xmlns:a16="http://schemas.microsoft.com/office/drawing/2014/main" val="4002732323"/>
                    </a:ext>
                  </a:extLst>
                </a:gridCol>
                <a:gridCol w="1024634">
                  <a:extLst>
                    <a:ext uri="{9D8B030D-6E8A-4147-A177-3AD203B41FA5}">
                      <a16:colId xmlns:a16="http://schemas.microsoft.com/office/drawing/2014/main" val="958085297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3290937102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4167922456"/>
                    </a:ext>
                  </a:extLst>
                </a:gridCol>
                <a:gridCol w="546640">
                  <a:extLst>
                    <a:ext uri="{9D8B030D-6E8A-4147-A177-3AD203B41FA5}">
                      <a16:colId xmlns:a16="http://schemas.microsoft.com/office/drawing/2014/main" val="596354193"/>
                    </a:ext>
                  </a:extLst>
                </a:gridCol>
                <a:gridCol w="805698">
                  <a:extLst>
                    <a:ext uri="{9D8B030D-6E8A-4147-A177-3AD203B41FA5}">
                      <a16:colId xmlns:a16="http://schemas.microsoft.com/office/drawing/2014/main" val="1741629326"/>
                    </a:ext>
                  </a:extLst>
                </a:gridCol>
                <a:gridCol w="805698">
                  <a:extLst>
                    <a:ext uri="{9D8B030D-6E8A-4147-A177-3AD203B41FA5}">
                      <a16:colId xmlns:a16="http://schemas.microsoft.com/office/drawing/2014/main" val="296752825"/>
                    </a:ext>
                  </a:extLst>
                </a:gridCol>
                <a:gridCol w="805698">
                  <a:extLst>
                    <a:ext uri="{9D8B030D-6E8A-4147-A177-3AD203B41FA5}">
                      <a16:colId xmlns:a16="http://schemas.microsoft.com/office/drawing/2014/main" val="3669354494"/>
                    </a:ext>
                  </a:extLst>
                </a:gridCol>
                <a:gridCol w="805698">
                  <a:extLst>
                    <a:ext uri="{9D8B030D-6E8A-4147-A177-3AD203B41FA5}">
                      <a16:colId xmlns:a16="http://schemas.microsoft.com/office/drawing/2014/main" val="2412871917"/>
                    </a:ext>
                  </a:extLst>
                </a:gridCol>
                <a:gridCol w="805698">
                  <a:extLst>
                    <a:ext uri="{9D8B030D-6E8A-4147-A177-3AD203B41FA5}">
                      <a16:colId xmlns:a16="http://schemas.microsoft.com/office/drawing/2014/main" val="3515098862"/>
                    </a:ext>
                  </a:extLst>
                </a:gridCol>
              </a:tblGrid>
              <a:tr h="13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프로젝트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작업 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작업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작업 절차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책임자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참여자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개인보호장비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공구 및 장비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재료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및 소모품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위험성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평가수행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작업 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888565"/>
                  </a:ext>
                </a:extLst>
              </a:tr>
              <a:tr h="284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동복 풍력발전단지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호기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Gearbox Oil Pump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교체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</a:rPr>
                        <a:t>Gearbox Oil Pump </a:t>
                      </a:r>
                      <a:r>
                        <a:rPr lang="ko-KR" altLang="en-US" sz="800" dirty="0">
                          <a:latin typeface="+mn-ea"/>
                        </a:rPr>
                        <a:t>교체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</a:rPr>
                        <a:t>이</a:t>
                      </a:r>
                      <a:r>
                        <a:rPr lang="en-US" altLang="ko-KR" sz="800" dirty="0">
                          <a:latin typeface="+mn-ea"/>
                        </a:rPr>
                        <a:t>OO, </a:t>
                      </a:r>
                      <a:r>
                        <a:rPr lang="ko-KR" altLang="en-US" sz="800" dirty="0">
                          <a:latin typeface="+mn-ea"/>
                        </a:rPr>
                        <a:t>박</a:t>
                      </a:r>
                      <a:r>
                        <a:rPr lang="en-US" altLang="ko-KR" sz="800" dirty="0">
                          <a:latin typeface="+mn-ea"/>
                        </a:rPr>
                        <a:t>OO, </a:t>
                      </a:r>
                      <a:r>
                        <a:rPr lang="ko-KR" altLang="en-US" sz="800" dirty="0">
                          <a:latin typeface="+mn-ea"/>
                        </a:rPr>
                        <a:t>김</a:t>
                      </a:r>
                      <a:r>
                        <a:rPr lang="en-US" altLang="ko-KR" sz="800" dirty="0">
                          <a:latin typeface="+mn-ea"/>
                        </a:rPr>
                        <a:t>OO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</a:rPr>
                        <a:t>충전식</a:t>
                      </a:r>
                      <a:r>
                        <a:rPr lang="ko-KR" altLang="en-US" sz="800" dirty="0">
                          <a:latin typeface="+mn-ea"/>
                        </a:rPr>
                        <a:t> 드릴 외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수행함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중량물 취급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53571"/>
                  </a:ext>
                </a:extLst>
              </a:tr>
              <a:tr h="185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>
                          <a:solidFill>
                            <a:schemeClr val="tx1"/>
                          </a:solidFill>
                        </a:rPr>
                        <a:t>김녕풍력발전단지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 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전기작업 절차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전기작업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816422"/>
                  </a:ext>
                </a:extLst>
              </a:tr>
              <a:tr h="185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남부발전 블레이드 점검 및 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블레이드 점검 및 수리 절차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중량물 취급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3148"/>
                  </a:ext>
                </a:extLst>
              </a:tr>
              <a:tr h="185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중부발전 기어박스 교체공사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기어박스 교체 절차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중량물 취급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962146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30FB088-6207-433E-B5CB-504F4B1D0409}"/>
              </a:ext>
            </a:extLst>
          </p:cNvPr>
          <p:cNvSpPr/>
          <p:nvPr/>
        </p:nvSpPr>
        <p:spPr>
          <a:xfrm>
            <a:off x="9464818" y="2532173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입력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ED7441B-61EF-4CE2-8716-8CC81BBA80B2}"/>
              </a:ext>
            </a:extLst>
          </p:cNvPr>
          <p:cNvSpPr/>
          <p:nvPr/>
        </p:nvSpPr>
        <p:spPr>
          <a:xfrm>
            <a:off x="10269660" y="2532173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A4605F5-F3BC-4F39-B8EC-8AAC2D55837C}"/>
              </a:ext>
            </a:extLst>
          </p:cNvPr>
          <p:cNvSpPr/>
          <p:nvPr/>
        </p:nvSpPr>
        <p:spPr>
          <a:xfrm>
            <a:off x="11090277" y="2537953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C9D6BF-D435-46DC-928D-C2DF086643D1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2AAFF37-13EA-4DAA-8450-4AD6F652A8DF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A049156-0A9A-4633-8AEE-F7382254451B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BC3801D-3F07-44BA-A3F2-408D2D78B0B4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7BD4E3D-7D03-43AC-93CC-A58129478016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8F0ABC6-9158-43C0-AB9D-68428F036711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AE1B99-12B2-4EB6-9290-9619585CD968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527C57-2A1C-41D5-A11C-E5DD0B3483D0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2F7C55-154D-4241-8E7F-2ADF55A43072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F5A6D7-4CC1-4A7E-AA8C-C1359BDE9B76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B0BA9DA-DD6A-4455-A905-25FC36EB5816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4B96A6-CAEA-48F4-AD53-5B3F38A0CA3E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9B3D4F-D9FA-4E1B-B3A5-967373702B61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89567D-423F-459A-94E4-8D45FBB59C6A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E90256-F6DE-40F3-9E99-C4EF032BEC2F}"/>
              </a:ext>
            </a:extLst>
          </p:cNvPr>
          <p:cNvSpPr txBox="1"/>
          <p:nvPr/>
        </p:nvSpPr>
        <p:spPr>
          <a:xfrm>
            <a:off x="210809" y="2142689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허가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EA21F2-83E9-4D08-A983-9B87C09180A6}"/>
              </a:ext>
            </a:extLst>
          </p:cNvPr>
          <p:cNvSpPr txBox="1"/>
          <p:nvPr/>
        </p:nvSpPr>
        <p:spPr>
          <a:xfrm>
            <a:off x="2081549" y="699204"/>
            <a:ext cx="4936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작업 허가 관리 리스트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60741-22BE-4841-B5C1-12CBD18BC214}"/>
              </a:ext>
            </a:extLst>
          </p:cNvPr>
          <p:cNvSpPr txBox="1"/>
          <p:nvPr/>
        </p:nvSpPr>
        <p:spPr>
          <a:xfrm>
            <a:off x="210809" y="1841478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위험성 평가 </a:t>
            </a:r>
            <a:r>
              <a:rPr lang="en-US" altLang="ko-KR" sz="1000" dirty="0">
                <a:latin typeface="+mn-ea"/>
              </a:rPr>
              <a:t>DB</a:t>
            </a:r>
            <a:r>
              <a:rPr lang="ko-KR" altLang="en-US" sz="1000" dirty="0">
                <a:latin typeface="+mn-ea"/>
              </a:rPr>
              <a:t>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EA584D-1DB1-452C-A297-C3C858AE9718}"/>
              </a:ext>
            </a:extLst>
          </p:cNvPr>
          <p:cNvSpPr txBox="1"/>
          <p:nvPr/>
        </p:nvSpPr>
        <p:spPr>
          <a:xfrm>
            <a:off x="227587" y="1571103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위험성 평가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FD6847-5986-4114-A6C9-E99322802F1C}"/>
              </a:ext>
            </a:extLst>
          </p:cNvPr>
          <p:cNvSpPr txBox="1"/>
          <p:nvPr/>
        </p:nvSpPr>
        <p:spPr>
          <a:xfrm>
            <a:off x="279370" y="2625556"/>
            <a:ext cx="183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작업 허가 관리상세사항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7408D7-3D02-4599-997A-D0C27A9A8646}"/>
              </a:ext>
            </a:extLst>
          </p:cNvPr>
          <p:cNvSpPr txBox="1"/>
          <p:nvPr/>
        </p:nvSpPr>
        <p:spPr>
          <a:xfrm>
            <a:off x="8686639" y="4401030"/>
            <a:ext cx="183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800" dirty="0">
              <a:latin typeface="+mn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DCA1E04-ACED-43F2-8918-3812C9B0A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97208"/>
              </p:ext>
            </p:extLst>
          </p:nvPr>
        </p:nvGraphicFramePr>
        <p:xfrm>
          <a:off x="2915496" y="5829364"/>
          <a:ext cx="7915488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784">
                  <a:extLst>
                    <a:ext uri="{9D8B030D-6E8A-4147-A177-3AD203B41FA5}">
                      <a16:colId xmlns:a16="http://schemas.microsoft.com/office/drawing/2014/main" val="2973738447"/>
                    </a:ext>
                  </a:extLst>
                </a:gridCol>
                <a:gridCol w="1130784">
                  <a:extLst>
                    <a:ext uri="{9D8B030D-6E8A-4147-A177-3AD203B41FA5}">
                      <a16:colId xmlns:a16="http://schemas.microsoft.com/office/drawing/2014/main" val="1848332270"/>
                    </a:ext>
                  </a:extLst>
                </a:gridCol>
                <a:gridCol w="1130784">
                  <a:extLst>
                    <a:ext uri="{9D8B030D-6E8A-4147-A177-3AD203B41FA5}">
                      <a16:colId xmlns:a16="http://schemas.microsoft.com/office/drawing/2014/main" val="1219772099"/>
                    </a:ext>
                  </a:extLst>
                </a:gridCol>
                <a:gridCol w="1130784">
                  <a:extLst>
                    <a:ext uri="{9D8B030D-6E8A-4147-A177-3AD203B41FA5}">
                      <a16:colId xmlns:a16="http://schemas.microsoft.com/office/drawing/2014/main" val="232522304"/>
                    </a:ext>
                  </a:extLst>
                </a:gridCol>
                <a:gridCol w="1130784">
                  <a:extLst>
                    <a:ext uri="{9D8B030D-6E8A-4147-A177-3AD203B41FA5}">
                      <a16:colId xmlns:a16="http://schemas.microsoft.com/office/drawing/2014/main" val="2302597700"/>
                    </a:ext>
                  </a:extLst>
                </a:gridCol>
                <a:gridCol w="1130784">
                  <a:extLst>
                    <a:ext uri="{9D8B030D-6E8A-4147-A177-3AD203B41FA5}">
                      <a16:colId xmlns:a16="http://schemas.microsoft.com/office/drawing/2014/main" val="3583185789"/>
                    </a:ext>
                  </a:extLst>
                </a:gridCol>
                <a:gridCol w="1130784">
                  <a:extLst>
                    <a:ext uri="{9D8B030D-6E8A-4147-A177-3AD203B41FA5}">
                      <a16:colId xmlns:a16="http://schemas.microsoft.com/office/drawing/2014/main" val="2269925492"/>
                    </a:ext>
                  </a:extLst>
                </a:gridCol>
              </a:tblGrid>
              <a:tr h="180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</a:rPr>
                        <a:t>중량물 취급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고소작업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화기 취급 작업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밀폐공간작업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굴착작업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잠수</a:t>
                      </a:r>
                      <a:r>
                        <a:rPr lang="en-US" altLang="ko-KR" sz="800" dirty="0">
                          <a:latin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</a:rPr>
                        <a:t>해상 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시운전 작업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167253"/>
                  </a:ext>
                </a:extLst>
              </a:tr>
              <a:tr h="180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923538"/>
                  </a:ext>
                </a:extLst>
              </a:tr>
              <a:tr h="180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</a:rPr>
                        <a:t>비파괴</a:t>
                      </a:r>
                      <a:r>
                        <a:rPr lang="ko-KR" altLang="en-US" sz="800" dirty="0">
                          <a:latin typeface="+mn-ea"/>
                        </a:rPr>
                        <a:t> 검사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발파 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시운전 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야간</a:t>
                      </a:r>
                      <a:r>
                        <a:rPr lang="en-US" altLang="ko-KR" sz="800" dirty="0">
                          <a:latin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</a:rPr>
                        <a:t>휴무일 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전기작업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기계작업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기타작업 관리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98100"/>
                  </a:ext>
                </a:extLst>
              </a:tr>
              <a:tr h="180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00125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8596A6C-9278-4D30-BEFD-7D95F4554DD4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186F79-3195-40FF-B2E7-15FBB66B5A42}"/>
              </a:ext>
            </a:extLst>
          </p:cNvPr>
          <p:cNvSpPr txBox="1"/>
          <p:nvPr/>
        </p:nvSpPr>
        <p:spPr>
          <a:xfrm>
            <a:off x="2116769" y="2374301"/>
            <a:ext cx="493602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작업 허가 관리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프로젝트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동복 풍력발전단지 </a:t>
            </a:r>
            <a:r>
              <a:rPr lang="en-US" altLang="ko-KR" sz="800" dirty="0">
                <a:latin typeface="+mn-ea"/>
              </a:rPr>
              <a:t>13</a:t>
            </a:r>
            <a:r>
              <a:rPr lang="ko-KR" altLang="en-US" sz="800" dirty="0">
                <a:latin typeface="+mn-ea"/>
              </a:rPr>
              <a:t>호기 </a:t>
            </a:r>
            <a:r>
              <a:rPr lang="en-US" altLang="ko-KR" sz="800" dirty="0">
                <a:latin typeface="+mn-ea"/>
              </a:rPr>
              <a:t>Gearbox Oil Pump </a:t>
            </a:r>
            <a:r>
              <a:rPr lang="ko-KR" altLang="en-US" sz="800" dirty="0">
                <a:latin typeface="+mn-ea"/>
              </a:rPr>
              <a:t>교체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작업 일자 </a:t>
            </a:r>
            <a:r>
              <a:rPr lang="en-US" altLang="ko-KR" sz="800" dirty="0">
                <a:latin typeface="+mn-ea"/>
              </a:rPr>
              <a:t>: 2020 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08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12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작업 내용 </a:t>
            </a:r>
            <a:r>
              <a:rPr lang="en-US" altLang="ko-KR" sz="800" dirty="0">
                <a:latin typeface="+mn-ea"/>
              </a:rPr>
              <a:t>: </a:t>
            </a:r>
          </a:p>
          <a:p>
            <a:r>
              <a:rPr lang="en-US" altLang="ko-KR" sz="800" dirty="0">
                <a:latin typeface="+mn-ea"/>
              </a:rPr>
              <a:t>    </a:t>
            </a:r>
          </a:p>
          <a:p>
            <a:r>
              <a:rPr lang="en-US" altLang="ko-KR" sz="800" dirty="0">
                <a:latin typeface="+mn-ea"/>
              </a:rPr>
              <a:t>    Gearbox Oil Pump </a:t>
            </a:r>
            <a:r>
              <a:rPr lang="ko-KR" altLang="en-US" sz="800" dirty="0">
                <a:latin typeface="+mn-ea"/>
              </a:rPr>
              <a:t>교체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UPS </a:t>
            </a:r>
            <a:r>
              <a:rPr lang="ko-KR" altLang="en-US" sz="800" dirty="0">
                <a:latin typeface="+mn-ea"/>
              </a:rPr>
              <a:t>배터리 교체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작업 절차 </a:t>
            </a:r>
            <a:r>
              <a:rPr lang="en-US" altLang="ko-KR" sz="800" dirty="0">
                <a:latin typeface="+mn-ea"/>
              </a:rPr>
              <a:t>: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책임자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이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참여자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OO, </a:t>
            </a:r>
            <a:r>
              <a:rPr lang="ko-KR" altLang="en-US" sz="800" dirty="0">
                <a:latin typeface="+mn-ea"/>
              </a:rPr>
              <a:t>김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개인보호장비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이</a:t>
            </a:r>
            <a:r>
              <a:rPr lang="en-US" altLang="ko-KR" sz="800" dirty="0">
                <a:latin typeface="+mn-ea"/>
              </a:rPr>
              <a:t>OO,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OO, </a:t>
            </a:r>
            <a:r>
              <a:rPr lang="ko-KR" altLang="en-US" sz="800" dirty="0">
                <a:latin typeface="+mn-ea"/>
              </a:rPr>
              <a:t>김</a:t>
            </a:r>
            <a:r>
              <a:rPr lang="en-US" altLang="ko-KR" sz="800" dirty="0">
                <a:latin typeface="+mn-ea"/>
              </a:rPr>
              <a:t>OO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공구 및 장비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 err="1">
                <a:latin typeface="+mn-ea"/>
              </a:rPr>
              <a:t>충전식</a:t>
            </a:r>
            <a:r>
              <a:rPr lang="ko-KR" altLang="en-US" sz="800" dirty="0">
                <a:latin typeface="+mn-ea"/>
              </a:rPr>
              <a:t> 드릴 외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재료 및 소모품 </a:t>
            </a:r>
            <a:r>
              <a:rPr lang="en-US" altLang="ko-KR" sz="800" dirty="0">
                <a:latin typeface="+mn-ea"/>
              </a:rPr>
              <a:t>: N/A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위험성 평가 수행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수행함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작업 분류 </a:t>
            </a:r>
            <a:r>
              <a:rPr lang="en-US" altLang="ko-KR" sz="800" dirty="0">
                <a:latin typeface="+mn-ea"/>
              </a:rPr>
              <a:t>: </a:t>
            </a:r>
          </a:p>
          <a:p>
            <a:pPr marL="171450" indent="-171450">
              <a:buFontTx/>
              <a:buChar char="-"/>
            </a:pPr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98781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2044CB-D93C-4DEF-A6A6-338068B9479D}"/>
              </a:ext>
            </a:extLst>
          </p:cNvPr>
          <p:cNvSpPr txBox="1"/>
          <p:nvPr/>
        </p:nvSpPr>
        <p:spPr>
          <a:xfrm>
            <a:off x="285037" y="1721645"/>
            <a:ext cx="183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작업 허가 관리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C9D6BF-D435-46DC-928D-C2DF086643D1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2AAFF37-13EA-4DAA-8450-4AD6F652A8DF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A049156-0A9A-4633-8AEE-F7382254451B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BC3801D-3F07-44BA-A3F2-408D2D78B0B4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7BD4E3D-7D03-43AC-93CC-A58129478016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8F0ABC6-9158-43C0-AB9D-68428F036711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AE1B99-12B2-4EB6-9290-9619585CD968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527C57-2A1C-41D5-A11C-E5DD0B3483D0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2F7C55-154D-4241-8E7F-2ADF55A43072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F5A6D7-4CC1-4A7E-AA8C-C1359BDE9B76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B0BA9DA-DD6A-4455-A905-25FC36EB5816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4B96A6-CAEA-48F4-AD53-5B3F38A0CA3E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9B3D4F-D9FA-4E1B-B3A5-967373702B61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89567D-423F-459A-94E4-8D45FBB59C6A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E90256-F6DE-40F3-9E99-C4EF032BEC2F}"/>
              </a:ext>
            </a:extLst>
          </p:cNvPr>
          <p:cNvSpPr txBox="1"/>
          <p:nvPr/>
        </p:nvSpPr>
        <p:spPr>
          <a:xfrm>
            <a:off x="208921" y="1483014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허가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60741-22BE-4841-B5C1-12CBD18BC214}"/>
              </a:ext>
            </a:extLst>
          </p:cNvPr>
          <p:cNvSpPr txBox="1"/>
          <p:nvPr/>
        </p:nvSpPr>
        <p:spPr>
          <a:xfrm>
            <a:off x="225602" y="252667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위험성 평가 </a:t>
            </a:r>
            <a:r>
              <a:rPr lang="en-US" altLang="ko-KR" sz="1000" dirty="0">
                <a:latin typeface="+mn-ea"/>
              </a:rPr>
              <a:t>DB</a:t>
            </a:r>
            <a:r>
              <a:rPr lang="ko-KR" altLang="en-US" sz="1000" dirty="0">
                <a:latin typeface="+mn-ea"/>
              </a:rPr>
              <a:t>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EA584D-1DB1-452C-A297-C3C858AE9718}"/>
              </a:ext>
            </a:extLst>
          </p:cNvPr>
          <p:cNvSpPr txBox="1"/>
          <p:nvPr/>
        </p:nvSpPr>
        <p:spPr>
          <a:xfrm>
            <a:off x="242380" y="225630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위험성 평가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FD6847-5986-4114-A6C9-E99322802F1C}"/>
              </a:ext>
            </a:extLst>
          </p:cNvPr>
          <p:cNvSpPr txBox="1"/>
          <p:nvPr/>
        </p:nvSpPr>
        <p:spPr>
          <a:xfrm>
            <a:off x="269093" y="1965881"/>
            <a:ext cx="183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작업 허가 관리상세사항</a:t>
            </a:r>
          </a:p>
        </p:txBody>
      </p:sp>
      <p:graphicFrame>
        <p:nvGraphicFramePr>
          <p:cNvPr id="51" name="표 5">
            <a:extLst>
              <a:ext uri="{FF2B5EF4-FFF2-40B4-BE49-F238E27FC236}">
                <a16:creationId xmlns:a16="http://schemas.microsoft.com/office/drawing/2014/main" id="{DE8C5EBD-D660-43D1-9783-F6B0A937B035}"/>
              </a:ext>
            </a:extLst>
          </p:cNvPr>
          <p:cNvGraphicFramePr>
            <a:graphicFrameLocks noGrp="1"/>
          </p:cNvGraphicFramePr>
          <p:nvPr/>
        </p:nvGraphicFramePr>
        <p:xfrm>
          <a:off x="8625698" y="1101013"/>
          <a:ext cx="3223491" cy="1077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97">
                  <a:extLst>
                    <a:ext uri="{9D8B030D-6E8A-4147-A177-3AD203B41FA5}">
                      <a16:colId xmlns:a16="http://schemas.microsoft.com/office/drawing/2014/main" val="93985826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1895668372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2175613886"/>
                    </a:ext>
                  </a:extLst>
                </a:gridCol>
              </a:tblGrid>
              <a:tr h="24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검토자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최종승인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0596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64676"/>
                  </a:ext>
                </a:extLst>
              </a:tr>
            </a:tbl>
          </a:graphicData>
        </a:graphic>
      </p:graphicFrame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C1643E3-E229-4898-BD47-2EDBCBB17AAE}"/>
              </a:ext>
            </a:extLst>
          </p:cNvPr>
          <p:cNvSpPr/>
          <p:nvPr/>
        </p:nvSpPr>
        <p:spPr>
          <a:xfrm>
            <a:off x="10978988" y="70185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인쇄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9400C3B-FE58-4CA0-8057-AC980A1AE8F1}"/>
              </a:ext>
            </a:extLst>
          </p:cNvPr>
          <p:cNvSpPr/>
          <p:nvPr/>
        </p:nvSpPr>
        <p:spPr>
          <a:xfrm>
            <a:off x="9332826" y="70073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DD63EF7-BBB8-420A-85D2-834427FA5DFA}"/>
              </a:ext>
            </a:extLst>
          </p:cNvPr>
          <p:cNvSpPr/>
          <p:nvPr/>
        </p:nvSpPr>
        <p:spPr>
          <a:xfrm>
            <a:off x="10153443" y="70651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D9C3F9-3648-4AA9-B5D2-8F6A0348BEB6}"/>
              </a:ext>
            </a:extLst>
          </p:cNvPr>
          <p:cNvSpPr txBox="1"/>
          <p:nvPr/>
        </p:nvSpPr>
        <p:spPr>
          <a:xfrm>
            <a:off x="1957442" y="700735"/>
            <a:ext cx="57873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작업 허가 관리 세부사항 </a:t>
            </a:r>
            <a:r>
              <a:rPr lang="en-US" altLang="ko-KR" sz="1000" b="1" dirty="0">
                <a:latin typeface="+mn-ea"/>
              </a:rPr>
              <a:t>(1)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2ED1CD-C406-49DD-9A33-34A6C5B13796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7DE5FC-FBB2-4053-8CD8-BDA619B5326E}"/>
              </a:ext>
            </a:extLst>
          </p:cNvPr>
          <p:cNvSpPr txBox="1"/>
          <p:nvPr/>
        </p:nvSpPr>
        <p:spPr>
          <a:xfrm>
            <a:off x="10834796" y="1500585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1ED952-2559-4D70-954F-A2F08B42911A}"/>
              </a:ext>
            </a:extLst>
          </p:cNvPr>
          <p:cNvSpPr txBox="1"/>
          <p:nvPr/>
        </p:nvSpPr>
        <p:spPr>
          <a:xfrm>
            <a:off x="9758834" y="1492391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D86944-50EF-44B4-B1CC-BB8000D03029}"/>
              </a:ext>
            </a:extLst>
          </p:cNvPr>
          <p:cNvSpPr txBox="1"/>
          <p:nvPr/>
        </p:nvSpPr>
        <p:spPr>
          <a:xfrm>
            <a:off x="8542623" y="2244334"/>
            <a:ext cx="361407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76AB92-CA99-40EA-AD0E-AAACD17BA4DE}"/>
              </a:ext>
            </a:extLst>
          </p:cNvPr>
          <p:cNvSpPr txBox="1"/>
          <p:nvPr/>
        </p:nvSpPr>
        <p:spPr>
          <a:xfrm>
            <a:off x="8682872" y="1514151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427035-2157-4981-8C75-220DD0876623}"/>
              </a:ext>
            </a:extLst>
          </p:cNvPr>
          <p:cNvSpPr txBox="1"/>
          <p:nvPr/>
        </p:nvSpPr>
        <p:spPr>
          <a:xfrm>
            <a:off x="2146567" y="1068962"/>
            <a:ext cx="493602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작업 허가 관리 세부사항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프로젝트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동복 풍력발전단지 </a:t>
            </a:r>
            <a:r>
              <a:rPr lang="en-US" altLang="ko-KR" sz="800" dirty="0">
                <a:latin typeface="+mn-ea"/>
              </a:rPr>
              <a:t>13</a:t>
            </a:r>
            <a:r>
              <a:rPr lang="ko-KR" altLang="en-US" sz="800" dirty="0">
                <a:latin typeface="+mn-ea"/>
              </a:rPr>
              <a:t>호기 </a:t>
            </a:r>
            <a:r>
              <a:rPr lang="en-US" altLang="ko-KR" sz="800" dirty="0">
                <a:latin typeface="+mn-ea"/>
              </a:rPr>
              <a:t>Gearbox Oil Pump </a:t>
            </a:r>
            <a:r>
              <a:rPr lang="ko-KR" altLang="en-US" sz="800" dirty="0">
                <a:latin typeface="+mn-ea"/>
              </a:rPr>
              <a:t>교체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작업 일자 </a:t>
            </a:r>
            <a:r>
              <a:rPr lang="en-US" altLang="ko-KR" sz="800" dirty="0">
                <a:latin typeface="+mn-ea"/>
              </a:rPr>
              <a:t>: 2020 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08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12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작업 내용 </a:t>
            </a:r>
            <a:r>
              <a:rPr lang="en-US" altLang="ko-KR" sz="800" dirty="0">
                <a:latin typeface="+mn-ea"/>
              </a:rPr>
              <a:t>: </a:t>
            </a:r>
          </a:p>
          <a:p>
            <a:r>
              <a:rPr lang="en-US" altLang="ko-KR" sz="800" dirty="0">
                <a:latin typeface="+mn-ea"/>
              </a:rPr>
              <a:t>    </a:t>
            </a:r>
          </a:p>
          <a:p>
            <a:r>
              <a:rPr lang="en-US" altLang="ko-KR" sz="800" dirty="0">
                <a:latin typeface="+mn-ea"/>
              </a:rPr>
              <a:t>    Gearbox Oil Pump </a:t>
            </a:r>
            <a:r>
              <a:rPr lang="ko-KR" altLang="en-US" sz="800" dirty="0">
                <a:latin typeface="+mn-ea"/>
              </a:rPr>
              <a:t>교체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UPS </a:t>
            </a:r>
            <a:r>
              <a:rPr lang="ko-KR" altLang="en-US" sz="800" dirty="0">
                <a:latin typeface="+mn-ea"/>
              </a:rPr>
              <a:t>배터리 교체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작업 절차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세부사항 </a:t>
            </a:r>
            <a:r>
              <a:rPr lang="en-US" altLang="ko-KR" sz="800" dirty="0">
                <a:latin typeface="+mn-ea"/>
              </a:rPr>
              <a:t>(2) </a:t>
            </a:r>
            <a:r>
              <a:rPr lang="ko-KR" altLang="en-US" sz="800" dirty="0">
                <a:latin typeface="+mn-ea"/>
              </a:rPr>
              <a:t>참조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책임자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이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참여자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OO, </a:t>
            </a:r>
            <a:r>
              <a:rPr lang="ko-KR" altLang="en-US" sz="800" dirty="0">
                <a:latin typeface="+mn-ea"/>
              </a:rPr>
              <a:t>김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개인보호장비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이</a:t>
            </a:r>
            <a:r>
              <a:rPr lang="en-US" altLang="ko-KR" sz="800" dirty="0">
                <a:latin typeface="+mn-ea"/>
              </a:rPr>
              <a:t>OO,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OO, </a:t>
            </a:r>
            <a:r>
              <a:rPr lang="ko-KR" altLang="en-US" sz="800" dirty="0">
                <a:latin typeface="+mn-ea"/>
              </a:rPr>
              <a:t>김</a:t>
            </a:r>
            <a:r>
              <a:rPr lang="en-US" altLang="ko-KR" sz="800" dirty="0">
                <a:latin typeface="+mn-ea"/>
              </a:rPr>
              <a:t>OO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공구 및 장비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 err="1">
                <a:latin typeface="+mn-ea"/>
              </a:rPr>
              <a:t>충전식</a:t>
            </a:r>
            <a:r>
              <a:rPr lang="ko-KR" altLang="en-US" sz="800" dirty="0">
                <a:latin typeface="+mn-ea"/>
              </a:rPr>
              <a:t> 드릴 외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재료 및 소모품 </a:t>
            </a:r>
            <a:r>
              <a:rPr lang="en-US" altLang="ko-KR" sz="800" dirty="0">
                <a:latin typeface="+mn-ea"/>
              </a:rPr>
              <a:t>: N/A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위험성 평가 수행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수행함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작업 분류 </a:t>
            </a:r>
            <a:r>
              <a:rPr lang="en-US" altLang="ko-KR" sz="800" dirty="0">
                <a:latin typeface="+mn-ea"/>
              </a:rPr>
              <a:t>: </a:t>
            </a:r>
          </a:p>
          <a:p>
            <a:pPr marL="171450" indent="-171450">
              <a:buFontTx/>
              <a:buChar char="-"/>
            </a:pPr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000" b="1" dirty="0">
              <a:latin typeface="+mn-ea"/>
            </a:endParaRPr>
          </a:p>
        </p:txBody>
      </p:sp>
      <p:graphicFrame>
        <p:nvGraphicFramePr>
          <p:cNvPr id="70" name="표 4">
            <a:extLst>
              <a:ext uri="{FF2B5EF4-FFF2-40B4-BE49-F238E27FC236}">
                <a16:creationId xmlns:a16="http://schemas.microsoft.com/office/drawing/2014/main" id="{57224522-753F-489B-A2CB-7869E8529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20896"/>
              </p:ext>
            </p:extLst>
          </p:nvPr>
        </p:nvGraphicFramePr>
        <p:xfrm>
          <a:off x="2434174" y="4781627"/>
          <a:ext cx="7915488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784">
                  <a:extLst>
                    <a:ext uri="{9D8B030D-6E8A-4147-A177-3AD203B41FA5}">
                      <a16:colId xmlns:a16="http://schemas.microsoft.com/office/drawing/2014/main" val="2973738447"/>
                    </a:ext>
                  </a:extLst>
                </a:gridCol>
                <a:gridCol w="1130784">
                  <a:extLst>
                    <a:ext uri="{9D8B030D-6E8A-4147-A177-3AD203B41FA5}">
                      <a16:colId xmlns:a16="http://schemas.microsoft.com/office/drawing/2014/main" val="1848332270"/>
                    </a:ext>
                  </a:extLst>
                </a:gridCol>
                <a:gridCol w="1130784">
                  <a:extLst>
                    <a:ext uri="{9D8B030D-6E8A-4147-A177-3AD203B41FA5}">
                      <a16:colId xmlns:a16="http://schemas.microsoft.com/office/drawing/2014/main" val="1219772099"/>
                    </a:ext>
                  </a:extLst>
                </a:gridCol>
                <a:gridCol w="1130784">
                  <a:extLst>
                    <a:ext uri="{9D8B030D-6E8A-4147-A177-3AD203B41FA5}">
                      <a16:colId xmlns:a16="http://schemas.microsoft.com/office/drawing/2014/main" val="232522304"/>
                    </a:ext>
                  </a:extLst>
                </a:gridCol>
                <a:gridCol w="1130784">
                  <a:extLst>
                    <a:ext uri="{9D8B030D-6E8A-4147-A177-3AD203B41FA5}">
                      <a16:colId xmlns:a16="http://schemas.microsoft.com/office/drawing/2014/main" val="2302597700"/>
                    </a:ext>
                  </a:extLst>
                </a:gridCol>
                <a:gridCol w="1130784">
                  <a:extLst>
                    <a:ext uri="{9D8B030D-6E8A-4147-A177-3AD203B41FA5}">
                      <a16:colId xmlns:a16="http://schemas.microsoft.com/office/drawing/2014/main" val="3583185789"/>
                    </a:ext>
                  </a:extLst>
                </a:gridCol>
                <a:gridCol w="1130784">
                  <a:extLst>
                    <a:ext uri="{9D8B030D-6E8A-4147-A177-3AD203B41FA5}">
                      <a16:colId xmlns:a16="http://schemas.microsoft.com/office/drawing/2014/main" val="2269925492"/>
                    </a:ext>
                  </a:extLst>
                </a:gridCol>
              </a:tblGrid>
              <a:tr h="180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</a:rPr>
                        <a:t>중량물 취급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고소작업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화기 취급 작업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밀폐공간작업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굴착작업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잠수</a:t>
                      </a:r>
                      <a:r>
                        <a:rPr lang="en-US" altLang="ko-KR" sz="800" dirty="0">
                          <a:latin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</a:rPr>
                        <a:t>해상 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시운전 작업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167253"/>
                  </a:ext>
                </a:extLst>
              </a:tr>
              <a:tr h="180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923538"/>
                  </a:ext>
                </a:extLst>
              </a:tr>
              <a:tr h="180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</a:rPr>
                        <a:t>비파괴</a:t>
                      </a:r>
                      <a:r>
                        <a:rPr lang="ko-KR" altLang="en-US" sz="800" dirty="0">
                          <a:latin typeface="+mn-ea"/>
                        </a:rPr>
                        <a:t> 검사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발파 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시운전 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야간</a:t>
                      </a:r>
                      <a:r>
                        <a:rPr lang="en-US" altLang="ko-KR" sz="800" dirty="0">
                          <a:latin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</a:rPr>
                        <a:t>휴무일 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전기작업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기계작업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기타작업 관리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98100"/>
                  </a:ext>
                </a:extLst>
              </a:tr>
              <a:tr h="1805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001256"/>
                  </a:ext>
                </a:extLst>
              </a:tr>
            </a:tbl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id="{09F945AC-BB43-4C03-9EB6-BB5ADE9B9E30}"/>
              </a:ext>
            </a:extLst>
          </p:cNvPr>
          <p:cNvSpPr/>
          <p:nvPr/>
        </p:nvSpPr>
        <p:spPr>
          <a:xfrm>
            <a:off x="2972707" y="5025802"/>
            <a:ext cx="83717" cy="1258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289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2044CB-D93C-4DEF-A6A6-338068B9479D}"/>
              </a:ext>
            </a:extLst>
          </p:cNvPr>
          <p:cNvSpPr txBox="1"/>
          <p:nvPr/>
        </p:nvSpPr>
        <p:spPr>
          <a:xfrm>
            <a:off x="285037" y="1721645"/>
            <a:ext cx="183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작업 허가 관리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C9D6BF-D435-46DC-928D-C2DF086643D1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2AAFF37-13EA-4DAA-8450-4AD6F652A8DF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A049156-0A9A-4633-8AEE-F7382254451B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BC3801D-3F07-44BA-A3F2-408D2D78B0B4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7BD4E3D-7D03-43AC-93CC-A58129478016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8F0ABC6-9158-43C0-AB9D-68428F036711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AE1B99-12B2-4EB6-9290-9619585CD968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527C57-2A1C-41D5-A11C-E5DD0B3483D0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2F7C55-154D-4241-8E7F-2ADF55A43072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F5A6D7-4CC1-4A7E-AA8C-C1359BDE9B76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B0BA9DA-DD6A-4455-A905-25FC36EB5816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4B96A6-CAEA-48F4-AD53-5B3F38A0CA3E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9B3D4F-D9FA-4E1B-B3A5-967373702B61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89567D-423F-459A-94E4-8D45FBB59C6A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E90256-F6DE-40F3-9E99-C4EF032BEC2F}"/>
              </a:ext>
            </a:extLst>
          </p:cNvPr>
          <p:cNvSpPr txBox="1"/>
          <p:nvPr/>
        </p:nvSpPr>
        <p:spPr>
          <a:xfrm>
            <a:off x="208921" y="1483014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허가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60741-22BE-4841-B5C1-12CBD18BC214}"/>
              </a:ext>
            </a:extLst>
          </p:cNvPr>
          <p:cNvSpPr txBox="1"/>
          <p:nvPr/>
        </p:nvSpPr>
        <p:spPr>
          <a:xfrm>
            <a:off x="225602" y="252667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위험성 평가 </a:t>
            </a:r>
            <a:r>
              <a:rPr lang="en-US" altLang="ko-KR" sz="1000" dirty="0">
                <a:latin typeface="+mn-ea"/>
              </a:rPr>
              <a:t>DB</a:t>
            </a:r>
            <a:r>
              <a:rPr lang="ko-KR" altLang="en-US" sz="1000" dirty="0">
                <a:latin typeface="+mn-ea"/>
              </a:rPr>
              <a:t>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EA584D-1DB1-452C-A297-C3C858AE9718}"/>
              </a:ext>
            </a:extLst>
          </p:cNvPr>
          <p:cNvSpPr txBox="1"/>
          <p:nvPr/>
        </p:nvSpPr>
        <p:spPr>
          <a:xfrm>
            <a:off x="242380" y="225630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위험성 평가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FD6847-5986-4114-A6C9-E99322802F1C}"/>
              </a:ext>
            </a:extLst>
          </p:cNvPr>
          <p:cNvSpPr txBox="1"/>
          <p:nvPr/>
        </p:nvSpPr>
        <p:spPr>
          <a:xfrm>
            <a:off x="269093" y="1965881"/>
            <a:ext cx="183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작업 허가 관리상세사항</a:t>
            </a:r>
          </a:p>
        </p:txBody>
      </p:sp>
      <p:graphicFrame>
        <p:nvGraphicFramePr>
          <p:cNvPr id="51" name="표 5">
            <a:extLst>
              <a:ext uri="{FF2B5EF4-FFF2-40B4-BE49-F238E27FC236}">
                <a16:creationId xmlns:a16="http://schemas.microsoft.com/office/drawing/2014/main" id="{DE8C5EBD-D660-43D1-9783-F6B0A937B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59338"/>
              </p:ext>
            </p:extLst>
          </p:nvPr>
        </p:nvGraphicFramePr>
        <p:xfrm>
          <a:off x="8625698" y="1101013"/>
          <a:ext cx="3223491" cy="1077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97">
                  <a:extLst>
                    <a:ext uri="{9D8B030D-6E8A-4147-A177-3AD203B41FA5}">
                      <a16:colId xmlns:a16="http://schemas.microsoft.com/office/drawing/2014/main" val="93985826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1895668372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2175613886"/>
                    </a:ext>
                  </a:extLst>
                </a:gridCol>
              </a:tblGrid>
              <a:tr h="24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검토자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최종승인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0596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64676"/>
                  </a:ext>
                </a:extLst>
              </a:tr>
            </a:tbl>
          </a:graphicData>
        </a:graphic>
      </p:graphicFrame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C1643E3-E229-4898-BD47-2EDBCBB17AAE}"/>
              </a:ext>
            </a:extLst>
          </p:cNvPr>
          <p:cNvSpPr/>
          <p:nvPr/>
        </p:nvSpPr>
        <p:spPr>
          <a:xfrm>
            <a:off x="10978988" y="70185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인쇄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9400C3B-FE58-4CA0-8057-AC980A1AE8F1}"/>
              </a:ext>
            </a:extLst>
          </p:cNvPr>
          <p:cNvSpPr/>
          <p:nvPr/>
        </p:nvSpPr>
        <p:spPr>
          <a:xfrm>
            <a:off x="9332826" y="70073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DD63EF7-BBB8-420A-85D2-834427FA5DFA}"/>
              </a:ext>
            </a:extLst>
          </p:cNvPr>
          <p:cNvSpPr/>
          <p:nvPr/>
        </p:nvSpPr>
        <p:spPr>
          <a:xfrm>
            <a:off x="10153443" y="70651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D9C3F9-3648-4AA9-B5D2-8F6A0348BEB6}"/>
              </a:ext>
            </a:extLst>
          </p:cNvPr>
          <p:cNvSpPr txBox="1"/>
          <p:nvPr/>
        </p:nvSpPr>
        <p:spPr>
          <a:xfrm>
            <a:off x="1957442" y="700735"/>
            <a:ext cx="5787324" cy="456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작업 허가 관리 세부사항 </a:t>
            </a:r>
            <a:r>
              <a:rPr lang="en-US" altLang="ko-KR" sz="1000" b="1" dirty="0">
                <a:latin typeface="+mn-ea"/>
              </a:rPr>
              <a:t>(2)</a:t>
            </a:r>
          </a:p>
          <a:p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작업 절차 </a:t>
            </a:r>
            <a:r>
              <a:rPr lang="en-US" altLang="ko-KR" sz="800" dirty="0">
                <a:latin typeface="+mn-ea"/>
              </a:rPr>
              <a:t>:</a:t>
            </a:r>
          </a:p>
          <a:p>
            <a:r>
              <a:rPr lang="en-US" altLang="ko-KR" sz="800" dirty="0">
                <a:latin typeface="+mn-ea"/>
              </a:rPr>
              <a:t>    </a:t>
            </a:r>
          </a:p>
          <a:p>
            <a:r>
              <a:rPr lang="en-US" altLang="ko-KR" sz="800" dirty="0">
                <a:latin typeface="+mn-ea"/>
              </a:rPr>
              <a:t>    Gearbox Oil Pump </a:t>
            </a:r>
            <a:r>
              <a:rPr lang="ko-KR" altLang="en-US" sz="800" dirty="0">
                <a:latin typeface="+mn-ea"/>
              </a:rPr>
              <a:t>교체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1 ) </a:t>
            </a:r>
            <a:r>
              <a:rPr lang="ko-KR" altLang="ko-KR" sz="800" dirty="0">
                <a:latin typeface="+mn-ea"/>
              </a:rPr>
              <a:t>기어오일 세팅 </a:t>
            </a:r>
            <a:r>
              <a:rPr lang="en-US" altLang="ko-KR" sz="800" dirty="0">
                <a:latin typeface="+mn-ea"/>
              </a:rPr>
              <a:t>(Gear oil setting)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2) </a:t>
            </a:r>
            <a:r>
              <a:rPr lang="ko-KR" altLang="ko-KR" sz="800" dirty="0">
                <a:latin typeface="+mn-ea"/>
              </a:rPr>
              <a:t>자재 창고에서 해당 발전기까지 기어오일 운송</a:t>
            </a:r>
            <a:endParaRPr lang="en-US" altLang="ko-KR" sz="800" dirty="0">
              <a:latin typeface="+mn-ea"/>
            </a:endParaRPr>
          </a:p>
          <a:p>
            <a:endParaRPr lang="ko-KR" altLang="ko-KR" sz="800" dirty="0">
              <a:latin typeface="+mn-ea"/>
            </a:endParaRPr>
          </a:p>
          <a:p>
            <a:pPr lvl="0" algn="just" latinLnBrk="1">
              <a:spcAft>
                <a:spcPts val="800"/>
              </a:spcAft>
            </a:pPr>
            <a:r>
              <a:rPr lang="en-US" altLang="ko-KR" sz="800" dirty="0">
                <a:latin typeface="+mn-ea"/>
              </a:rPr>
              <a:t>3) </a:t>
            </a:r>
            <a:r>
              <a:rPr lang="ko-KR" altLang="ko-KR" sz="800" dirty="0">
                <a:latin typeface="+mn-ea"/>
              </a:rPr>
              <a:t>발전기 정지</a:t>
            </a:r>
            <a:endParaRPr lang="en-US" altLang="ko-KR" sz="800" dirty="0">
              <a:latin typeface="+mn-ea"/>
            </a:endParaRPr>
          </a:p>
          <a:p>
            <a:pPr lvl="0" algn="just" latinLnBrk="1">
              <a:spcAft>
                <a:spcPts val="800"/>
              </a:spcAft>
            </a:pPr>
            <a:r>
              <a:rPr lang="en-US" altLang="ko-KR" sz="800" dirty="0">
                <a:latin typeface="+mn-ea"/>
              </a:rPr>
              <a:t>4) </a:t>
            </a:r>
            <a:r>
              <a:rPr lang="ko-KR" altLang="ko-KR" sz="800" dirty="0">
                <a:latin typeface="+mn-ea"/>
              </a:rPr>
              <a:t>서비스 크레인을 이용하여 바스켓</a:t>
            </a:r>
            <a:r>
              <a:rPr lang="en-US" altLang="ko-KR" sz="800" dirty="0">
                <a:latin typeface="+mn-ea"/>
              </a:rPr>
              <a:t>(Basket)</a:t>
            </a:r>
            <a:r>
              <a:rPr lang="ko-KR" altLang="ko-KR" sz="800" dirty="0">
                <a:latin typeface="+mn-ea"/>
              </a:rPr>
              <a:t>을 </a:t>
            </a:r>
            <a:r>
              <a:rPr lang="ko-KR" altLang="ko-KR" sz="800" dirty="0" err="1">
                <a:latin typeface="+mn-ea"/>
              </a:rPr>
              <a:t>나셀로</a:t>
            </a:r>
            <a:r>
              <a:rPr lang="ko-KR" altLang="ko-KR" sz="800" dirty="0">
                <a:latin typeface="+mn-ea"/>
              </a:rPr>
              <a:t> 운반</a:t>
            </a:r>
            <a:endParaRPr lang="en-US" altLang="ko-KR" sz="800" dirty="0">
              <a:latin typeface="+mn-ea"/>
            </a:endParaRPr>
          </a:p>
          <a:p>
            <a:pPr lvl="0" algn="just" latinLnBrk="1">
              <a:spcAft>
                <a:spcPts val="800"/>
              </a:spcAft>
            </a:pPr>
            <a:r>
              <a:rPr lang="en-US" altLang="ko-KR" sz="800" dirty="0">
                <a:latin typeface="+mn-ea"/>
              </a:rPr>
              <a:t>5) </a:t>
            </a:r>
            <a:r>
              <a:rPr lang="ko-KR" altLang="ko-KR" sz="800" dirty="0">
                <a:latin typeface="+mn-ea"/>
              </a:rPr>
              <a:t>기어오일 </a:t>
            </a:r>
            <a:r>
              <a:rPr lang="ko-KR" altLang="ko-KR" sz="800" dirty="0" err="1">
                <a:latin typeface="+mn-ea"/>
              </a:rPr>
              <a:t>드레인</a:t>
            </a:r>
            <a:r>
              <a:rPr lang="ko-KR" altLang="ko-KR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(Gear oil drain)</a:t>
            </a:r>
            <a:endParaRPr lang="ko-KR" altLang="ko-KR" sz="800" dirty="0">
              <a:latin typeface="+mn-ea"/>
            </a:endParaRPr>
          </a:p>
          <a:p>
            <a:pPr lvl="0" algn="just" latinLnBrk="1">
              <a:spcAft>
                <a:spcPts val="800"/>
              </a:spcAft>
            </a:pPr>
            <a:r>
              <a:rPr lang="en-US" altLang="ko-KR" sz="800" dirty="0">
                <a:latin typeface="+mn-ea"/>
              </a:rPr>
              <a:t>6) </a:t>
            </a:r>
            <a:r>
              <a:rPr lang="ko-KR" altLang="ko-KR" sz="800" dirty="0">
                <a:latin typeface="+mn-ea"/>
              </a:rPr>
              <a:t>컨트롤러를 서비스 모드로 변경</a:t>
            </a:r>
            <a:r>
              <a:rPr lang="en-US" altLang="ko-KR" sz="800" dirty="0">
                <a:latin typeface="+mn-ea"/>
              </a:rPr>
              <a:t>, Rotor lock </a:t>
            </a:r>
            <a:r>
              <a:rPr lang="ko-KR" altLang="ko-KR" sz="800" dirty="0">
                <a:latin typeface="+mn-ea"/>
              </a:rPr>
              <a:t>체결</a:t>
            </a:r>
          </a:p>
          <a:p>
            <a:pPr lvl="0" algn="just" latinLnBrk="1">
              <a:spcAft>
                <a:spcPts val="800"/>
              </a:spcAft>
            </a:pPr>
            <a:r>
              <a:rPr lang="en-US" altLang="ko-KR" sz="800" dirty="0">
                <a:latin typeface="+mn-ea"/>
              </a:rPr>
              <a:t>7) Hatch open </a:t>
            </a:r>
            <a:r>
              <a:rPr lang="ko-KR" altLang="ko-KR" sz="800" dirty="0">
                <a:latin typeface="+mn-ea"/>
              </a:rPr>
              <a:t>후 </a:t>
            </a:r>
            <a:r>
              <a:rPr lang="ko-KR" altLang="ko-KR" sz="800" dirty="0" err="1">
                <a:latin typeface="+mn-ea"/>
              </a:rPr>
              <a:t>환기팬</a:t>
            </a:r>
            <a:r>
              <a:rPr lang="ko-KR" altLang="ko-KR" sz="800" dirty="0">
                <a:latin typeface="+mn-ea"/>
              </a:rPr>
              <a:t> 설치 및 가동</a:t>
            </a:r>
          </a:p>
          <a:p>
            <a:pPr lvl="0" algn="just" latinLnBrk="1">
              <a:spcAft>
                <a:spcPts val="800"/>
              </a:spcAft>
            </a:pPr>
            <a:r>
              <a:rPr lang="en-US" altLang="ko-KR" sz="800" dirty="0">
                <a:latin typeface="+mn-ea"/>
              </a:rPr>
              <a:t>8) Oil heating </a:t>
            </a:r>
            <a:r>
              <a:rPr lang="ko-KR" altLang="ko-KR" sz="800" dirty="0">
                <a:latin typeface="+mn-ea"/>
              </a:rPr>
              <a:t>스위치 끔</a:t>
            </a:r>
          </a:p>
          <a:p>
            <a:pPr lvl="0" algn="just" latinLnBrk="1">
              <a:spcAft>
                <a:spcPts val="800"/>
              </a:spcAft>
            </a:pPr>
            <a:r>
              <a:rPr lang="en-US" altLang="ko-KR" sz="800" dirty="0">
                <a:latin typeface="+mn-ea"/>
              </a:rPr>
              <a:t>9) Magnet</a:t>
            </a:r>
            <a:r>
              <a:rPr lang="ko-KR" altLang="ko-KR" sz="800" dirty="0">
                <a:latin typeface="+mn-ea"/>
              </a:rPr>
              <a:t>에 금속 성분 확인</a:t>
            </a:r>
          </a:p>
          <a:p>
            <a:pPr lvl="0" algn="just" latinLnBrk="1">
              <a:spcAft>
                <a:spcPts val="800"/>
              </a:spcAft>
            </a:pPr>
            <a:r>
              <a:rPr lang="en-US" altLang="ko-KR" sz="800" dirty="0">
                <a:latin typeface="+mn-ea"/>
              </a:rPr>
              <a:t>10) </a:t>
            </a:r>
            <a:r>
              <a:rPr lang="ko-KR" altLang="ko-KR" sz="800" dirty="0">
                <a:latin typeface="+mn-ea"/>
              </a:rPr>
              <a:t>기어박스 상단 커버 분리</a:t>
            </a:r>
          </a:p>
          <a:p>
            <a:pPr lvl="0" algn="just" latinLnBrk="1">
              <a:spcAft>
                <a:spcPts val="800"/>
              </a:spcAft>
            </a:pPr>
            <a:r>
              <a:rPr lang="en-US" altLang="ko-KR" sz="800" dirty="0">
                <a:latin typeface="+mn-ea"/>
              </a:rPr>
              <a:t>11) Oil pump</a:t>
            </a:r>
            <a:r>
              <a:rPr lang="ko-KR" altLang="ko-KR" sz="800" dirty="0">
                <a:latin typeface="+mn-ea"/>
              </a:rPr>
              <a:t>를</a:t>
            </a:r>
            <a:r>
              <a:rPr lang="en-US" altLang="ko-KR" sz="800" dirty="0">
                <a:latin typeface="+mn-ea"/>
              </a:rPr>
              <a:t> Drain valve</a:t>
            </a:r>
            <a:r>
              <a:rPr lang="ko-KR" altLang="ko-KR" sz="800" dirty="0">
                <a:latin typeface="+mn-ea"/>
              </a:rPr>
              <a:t>에 체결</a:t>
            </a:r>
          </a:p>
          <a:p>
            <a:pPr lvl="0" algn="just" latinLnBrk="1">
              <a:spcAft>
                <a:spcPts val="800"/>
              </a:spcAft>
            </a:pPr>
            <a:r>
              <a:rPr lang="en-US" altLang="ko-KR" sz="800" dirty="0">
                <a:latin typeface="+mn-ea"/>
              </a:rPr>
              <a:t>12) Off-line pump </a:t>
            </a:r>
            <a:r>
              <a:rPr lang="ko-KR" altLang="ko-KR" sz="800" dirty="0">
                <a:latin typeface="+mn-ea"/>
              </a:rPr>
              <a:t>활성화 후 하우징 하단</a:t>
            </a:r>
            <a:r>
              <a:rPr lang="en-US" altLang="ko-KR" sz="800" dirty="0">
                <a:latin typeface="+mn-ea"/>
              </a:rPr>
              <a:t> Cock</a:t>
            </a:r>
            <a:r>
              <a:rPr lang="ko-KR" altLang="ko-KR" sz="800" dirty="0">
                <a:latin typeface="+mn-ea"/>
              </a:rPr>
              <a:t>을 통해</a:t>
            </a:r>
            <a:r>
              <a:rPr lang="en-US" altLang="ko-KR" sz="800" dirty="0">
                <a:latin typeface="+mn-ea"/>
              </a:rPr>
              <a:t> Oil </a:t>
            </a:r>
            <a:r>
              <a:rPr lang="ko-KR" altLang="ko-KR" sz="800" dirty="0">
                <a:latin typeface="+mn-ea"/>
              </a:rPr>
              <a:t>배출</a:t>
            </a:r>
          </a:p>
          <a:p>
            <a:pPr lvl="0" algn="just" latinLnBrk="1">
              <a:spcAft>
                <a:spcPts val="800"/>
              </a:spcAft>
            </a:pPr>
            <a:r>
              <a:rPr lang="en-US" altLang="ko-KR" sz="800" dirty="0">
                <a:latin typeface="+mn-ea"/>
              </a:rPr>
              <a:t>13) In-line filter </a:t>
            </a:r>
            <a:r>
              <a:rPr lang="ko-KR" altLang="ko-KR" sz="800" dirty="0">
                <a:latin typeface="+mn-ea"/>
              </a:rPr>
              <a:t>아래</a:t>
            </a:r>
            <a:r>
              <a:rPr lang="en-US" altLang="ko-KR" sz="800" dirty="0">
                <a:latin typeface="+mn-ea"/>
              </a:rPr>
              <a:t> Drip pan</a:t>
            </a:r>
            <a:r>
              <a:rPr lang="ko-KR" altLang="ko-KR" sz="800" dirty="0">
                <a:latin typeface="+mn-ea"/>
              </a:rPr>
              <a:t>을 두고</a:t>
            </a:r>
            <a:r>
              <a:rPr lang="en-US" altLang="ko-KR" sz="800" dirty="0">
                <a:latin typeface="+mn-ea"/>
              </a:rPr>
              <a:t> Oil </a:t>
            </a:r>
            <a:r>
              <a:rPr lang="ko-KR" altLang="ko-KR" sz="800" dirty="0">
                <a:latin typeface="+mn-ea"/>
              </a:rPr>
              <a:t>배출</a:t>
            </a:r>
          </a:p>
          <a:p>
            <a:pPr lvl="0" algn="just" latinLnBrk="1">
              <a:spcAft>
                <a:spcPts val="800"/>
              </a:spcAft>
            </a:pPr>
            <a:r>
              <a:rPr lang="en-US" altLang="ko-KR" sz="800" dirty="0">
                <a:latin typeface="+mn-ea"/>
              </a:rPr>
              <a:t>14) </a:t>
            </a:r>
            <a:r>
              <a:rPr lang="ko-KR" altLang="ko-KR" sz="800" dirty="0">
                <a:latin typeface="+mn-ea"/>
              </a:rPr>
              <a:t>유성 기어</a:t>
            </a:r>
            <a:r>
              <a:rPr lang="en-US" altLang="ko-KR" sz="800" dirty="0">
                <a:latin typeface="+mn-ea"/>
              </a:rPr>
              <a:t> Oil </a:t>
            </a:r>
            <a:r>
              <a:rPr lang="ko-KR" altLang="ko-KR" sz="800" dirty="0">
                <a:latin typeface="+mn-ea"/>
              </a:rPr>
              <a:t>배출</a:t>
            </a:r>
          </a:p>
          <a:p>
            <a:pPr lvl="0" algn="just" latinLnBrk="1">
              <a:spcAft>
                <a:spcPts val="800"/>
              </a:spcAft>
            </a:pPr>
            <a:r>
              <a:rPr lang="en-US" altLang="ko-KR" sz="800" dirty="0">
                <a:latin typeface="+mn-ea"/>
              </a:rPr>
              <a:t>15) </a:t>
            </a:r>
            <a:r>
              <a:rPr lang="ko-KR" altLang="ko-KR" sz="800" dirty="0">
                <a:latin typeface="+mn-ea"/>
              </a:rPr>
              <a:t>기어박스 내에 남은</a:t>
            </a:r>
            <a:r>
              <a:rPr lang="en-US" altLang="ko-KR" sz="800" dirty="0">
                <a:latin typeface="+mn-ea"/>
              </a:rPr>
              <a:t> Oil </a:t>
            </a:r>
            <a:r>
              <a:rPr lang="ko-KR" altLang="ko-KR" sz="800" dirty="0">
                <a:latin typeface="+mn-ea"/>
              </a:rPr>
              <a:t>배출 후</a:t>
            </a:r>
            <a:r>
              <a:rPr lang="en-US" altLang="ko-KR" sz="800" dirty="0">
                <a:latin typeface="+mn-ea"/>
              </a:rPr>
              <a:t> Drain valve </a:t>
            </a:r>
            <a:r>
              <a:rPr lang="ko-KR" altLang="ko-KR" sz="800" dirty="0">
                <a:latin typeface="+mn-ea"/>
              </a:rPr>
              <a:t>잠금</a:t>
            </a:r>
          </a:p>
          <a:p>
            <a:r>
              <a:rPr lang="en-US" altLang="ko-KR" sz="800" dirty="0">
                <a:latin typeface="+mn-ea"/>
              </a:rPr>
              <a:t>……..</a:t>
            </a:r>
          </a:p>
          <a:p>
            <a:endParaRPr lang="en-US" altLang="ko-KR" sz="8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81AC93-4548-4AE9-AC09-EC362B77D518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676D7D-F7AE-4338-9CDA-1BACB8963FC1}"/>
              </a:ext>
            </a:extLst>
          </p:cNvPr>
          <p:cNvSpPr txBox="1"/>
          <p:nvPr/>
        </p:nvSpPr>
        <p:spPr>
          <a:xfrm>
            <a:off x="10870095" y="1582983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3F0DCD-EEEC-4C9C-85A2-13432D4C50B0}"/>
              </a:ext>
            </a:extLst>
          </p:cNvPr>
          <p:cNvSpPr txBox="1"/>
          <p:nvPr/>
        </p:nvSpPr>
        <p:spPr>
          <a:xfrm>
            <a:off x="9794133" y="1574789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448392-EFAD-4510-9CBA-960FD4C7CBE1}"/>
              </a:ext>
            </a:extLst>
          </p:cNvPr>
          <p:cNvSpPr txBox="1"/>
          <p:nvPr/>
        </p:nvSpPr>
        <p:spPr>
          <a:xfrm>
            <a:off x="8577922" y="2326732"/>
            <a:ext cx="361407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B7257F-AB00-498B-83C1-83345F7D598A}"/>
              </a:ext>
            </a:extLst>
          </p:cNvPr>
          <p:cNvSpPr txBox="1"/>
          <p:nvPr/>
        </p:nvSpPr>
        <p:spPr>
          <a:xfrm>
            <a:off x="8718171" y="1596549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184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2044CB-D93C-4DEF-A6A6-338068B9479D}"/>
              </a:ext>
            </a:extLst>
          </p:cNvPr>
          <p:cNvSpPr txBox="1"/>
          <p:nvPr/>
        </p:nvSpPr>
        <p:spPr>
          <a:xfrm>
            <a:off x="285037" y="1721645"/>
            <a:ext cx="183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작업 허가 관리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C9D6BF-D435-46DC-928D-C2DF086643D1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2AAFF37-13EA-4DAA-8450-4AD6F652A8DF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A049156-0A9A-4633-8AEE-F7382254451B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BC3801D-3F07-44BA-A3F2-408D2D78B0B4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7BD4E3D-7D03-43AC-93CC-A58129478016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8F0ABC6-9158-43C0-AB9D-68428F036711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AE1B99-12B2-4EB6-9290-9619585CD968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527C57-2A1C-41D5-A11C-E5DD0B3483D0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2F7C55-154D-4241-8E7F-2ADF55A43072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F5A6D7-4CC1-4A7E-AA8C-C1359BDE9B76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B0BA9DA-DD6A-4455-A905-25FC36EB5816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4B96A6-CAEA-48F4-AD53-5B3F38A0CA3E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9B3D4F-D9FA-4E1B-B3A5-967373702B61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89567D-423F-459A-94E4-8D45FBB59C6A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E90256-F6DE-40F3-9E99-C4EF032BEC2F}"/>
              </a:ext>
            </a:extLst>
          </p:cNvPr>
          <p:cNvSpPr txBox="1"/>
          <p:nvPr/>
        </p:nvSpPr>
        <p:spPr>
          <a:xfrm>
            <a:off x="208921" y="1483014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작업 허가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60741-22BE-4841-B5C1-12CBD18BC214}"/>
              </a:ext>
            </a:extLst>
          </p:cNvPr>
          <p:cNvSpPr txBox="1"/>
          <p:nvPr/>
        </p:nvSpPr>
        <p:spPr>
          <a:xfrm>
            <a:off x="225602" y="252667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위험성 평가 </a:t>
            </a:r>
            <a:r>
              <a:rPr lang="en-US" altLang="ko-KR" sz="1000" dirty="0">
                <a:latin typeface="+mn-ea"/>
              </a:rPr>
              <a:t>DB</a:t>
            </a:r>
            <a:r>
              <a:rPr lang="ko-KR" altLang="en-US" sz="1000" dirty="0">
                <a:latin typeface="+mn-ea"/>
              </a:rPr>
              <a:t>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EA584D-1DB1-452C-A297-C3C858AE9718}"/>
              </a:ext>
            </a:extLst>
          </p:cNvPr>
          <p:cNvSpPr txBox="1"/>
          <p:nvPr/>
        </p:nvSpPr>
        <p:spPr>
          <a:xfrm>
            <a:off x="242380" y="2256302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위험성 평가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FD6847-5986-4114-A6C9-E99322802F1C}"/>
              </a:ext>
            </a:extLst>
          </p:cNvPr>
          <p:cNvSpPr txBox="1"/>
          <p:nvPr/>
        </p:nvSpPr>
        <p:spPr>
          <a:xfrm>
            <a:off x="269093" y="1965881"/>
            <a:ext cx="183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작업 허가 관리상세사항</a:t>
            </a:r>
          </a:p>
        </p:txBody>
      </p:sp>
      <p:graphicFrame>
        <p:nvGraphicFramePr>
          <p:cNvPr id="51" name="표 5">
            <a:extLst>
              <a:ext uri="{FF2B5EF4-FFF2-40B4-BE49-F238E27FC236}">
                <a16:creationId xmlns:a16="http://schemas.microsoft.com/office/drawing/2014/main" id="{DE8C5EBD-D660-43D1-9783-F6B0A937B035}"/>
              </a:ext>
            </a:extLst>
          </p:cNvPr>
          <p:cNvGraphicFramePr>
            <a:graphicFrameLocks noGrp="1"/>
          </p:cNvGraphicFramePr>
          <p:nvPr/>
        </p:nvGraphicFramePr>
        <p:xfrm>
          <a:off x="8625698" y="1101013"/>
          <a:ext cx="3223491" cy="1077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97">
                  <a:extLst>
                    <a:ext uri="{9D8B030D-6E8A-4147-A177-3AD203B41FA5}">
                      <a16:colId xmlns:a16="http://schemas.microsoft.com/office/drawing/2014/main" val="93985826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1895668372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2175613886"/>
                    </a:ext>
                  </a:extLst>
                </a:gridCol>
              </a:tblGrid>
              <a:tr h="24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검토자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최종승인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0596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64676"/>
                  </a:ext>
                </a:extLst>
              </a:tr>
            </a:tbl>
          </a:graphicData>
        </a:graphic>
      </p:graphicFrame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C1643E3-E229-4898-BD47-2EDBCBB17AAE}"/>
              </a:ext>
            </a:extLst>
          </p:cNvPr>
          <p:cNvSpPr/>
          <p:nvPr/>
        </p:nvSpPr>
        <p:spPr>
          <a:xfrm>
            <a:off x="10978988" y="70185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인쇄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9400C3B-FE58-4CA0-8057-AC980A1AE8F1}"/>
              </a:ext>
            </a:extLst>
          </p:cNvPr>
          <p:cNvSpPr/>
          <p:nvPr/>
        </p:nvSpPr>
        <p:spPr>
          <a:xfrm>
            <a:off x="9332826" y="70073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DD63EF7-BBB8-420A-85D2-834427FA5DFA}"/>
              </a:ext>
            </a:extLst>
          </p:cNvPr>
          <p:cNvSpPr/>
          <p:nvPr/>
        </p:nvSpPr>
        <p:spPr>
          <a:xfrm>
            <a:off x="10153443" y="70651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D9C3F9-3648-4AA9-B5D2-8F6A0348BEB6}"/>
              </a:ext>
            </a:extLst>
          </p:cNvPr>
          <p:cNvSpPr txBox="1"/>
          <p:nvPr/>
        </p:nvSpPr>
        <p:spPr>
          <a:xfrm>
            <a:off x="1957442" y="700735"/>
            <a:ext cx="578732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작업 허가 관리 세부사항 </a:t>
            </a:r>
            <a:r>
              <a:rPr lang="en-US" altLang="ko-KR" sz="1000" b="1" dirty="0">
                <a:latin typeface="+mn-ea"/>
              </a:rPr>
              <a:t>(3)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작업 분류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중량물 취급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</p:txBody>
      </p:sp>
      <p:graphicFrame>
        <p:nvGraphicFramePr>
          <p:cNvPr id="59" name="표 4">
            <a:extLst>
              <a:ext uri="{FF2B5EF4-FFF2-40B4-BE49-F238E27FC236}">
                <a16:creationId xmlns:a16="http://schemas.microsoft.com/office/drawing/2014/main" id="{FB157D6E-49EA-4AF8-8F17-A94F17B0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99862"/>
              </p:ext>
            </p:extLst>
          </p:nvPr>
        </p:nvGraphicFramePr>
        <p:xfrm>
          <a:off x="2202024" y="1278306"/>
          <a:ext cx="619263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278">
                  <a:extLst>
                    <a:ext uri="{9D8B030D-6E8A-4147-A177-3AD203B41FA5}">
                      <a16:colId xmlns:a16="http://schemas.microsoft.com/office/drawing/2014/main" val="2973738447"/>
                    </a:ext>
                  </a:extLst>
                </a:gridCol>
                <a:gridCol w="887393">
                  <a:extLst>
                    <a:ext uri="{9D8B030D-6E8A-4147-A177-3AD203B41FA5}">
                      <a16:colId xmlns:a16="http://schemas.microsoft.com/office/drawing/2014/main" val="1848332270"/>
                    </a:ext>
                  </a:extLst>
                </a:gridCol>
                <a:gridCol w="887393">
                  <a:extLst>
                    <a:ext uri="{9D8B030D-6E8A-4147-A177-3AD203B41FA5}">
                      <a16:colId xmlns:a16="http://schemas.microsoft.com/office/drawing/2014/main" val="1219772099"/>
                    </a:ext>
                  </a:extLst>
                </a:gridCol>
                <a:gridCol w="887393">
                  <a:extLst>
                    <a:ext uri="{9D8B030D-6E8A-4147-A177-3AD203B41FA5}">
                      <a16:colId xmlns:a16="http://schemas.microsoft.com/office/drawing/2014/main" val="232522304"/>
                    </a:ext>
                  </a:extLst>
                </a:gridCol>
                <a:gridCol w="887393">
                  <a:extLst>
                    <a:ext uri="{9D8B030D-6E8A-4147-A177-3AD203B41FA5}">
                      <a16:colId xmlns:a16="http://schemas.microsoft.com/office/drawing/2014/main" val="2302597700"/>
                    </a:ext>
                  </a:extLst>
                </a:gridCol>
                <a:gridCol w="887393">
                  <a:extLst>
                    <a:ext uri="{9D8B030D-6E8A-4147-A177-3AD203B41FA5}">
                      <a16:colId xmlns:a16="http://schemas.microsoft.com/office/drawing/2014/main" val="3583185789"/>
                    </a:ext>
                  </a:extLst>
                </a:gridCol>
                <a:gridCol w="887393">
                  <a:extLst>
                    <a:ext uri="{9D8B030D-6E8A-4147-A177-3AD203B41FA5}">
                      <a16:colId xmlns:a16="http://schemas.microsoft.com/office/drawing/2014/main" val="2269925492"/>
                    </a:ext>
                  </a:extLst>
                </a:gridCol>
              </a:tblGrid>
              <a:tr h="131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</a:rPr>
                        <a:t>중량물 취급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고소작업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+mn-ea"/>
                        </a:rPr>
                        <a:t>화기 취급 작업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+mn-ea"/>
                        </a:rPr>
                        <a:t>밀폐공간작업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+mn-ea"/>
                        </a:rPr>
                        <a:t>굴착작업 관리</a:t>
                      </a:r>
                      <a:endParaRPr lang="ko-KR" altLang="en-US" sz="800" dirty="0"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잠수</a:t>
                      </a:r>
                      <a:r>
                        <a:rPr lang="en-US" altLang="ko-KR" sz="800" dirty="0">
                          <a:latin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</a:rPr>
                        <a:t>해상 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167253"/>
                  </a:ext>
                </a:extLst>
              </a:tr>
              <a:tr h="1317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923538"/>
                  </a:ext>
                </a:extLst>
              </a:tr>
              <a:tr h="141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</a:rPr>
                        <a:t>비파괴</a:t>
                      </a:r>
                      <a:r>
                        <a:rPr lang="ko-KR" altLang="en-US" sz="800" dirty="0">
                          <a:latin typeface="+mn-ea"/>
                        </a:rPr>
                        <a:t> 검사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발파 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시운전 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야간</a:t>
                      </a:r>
                      <a:r>
                        <a:rPr lang="en-US" altLang="ko-KR" sz="800" dirty="0">
                          <a:latin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</a:rPr>
                        <a:t>휴무일 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전기작업 관리</a:t>
                      </a:r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기계작업 관리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기타작업 관리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98100"/>
                  </a:ext>
                </a:extLst>
              </a:tr>
              <a:tr h="1317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001256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4587E347-27C4-45AB-BC82-8A0CAE42229D}"/>
              </a:ext>
            </a:extLst>
          </p:cNvPr>
          <p:cNvSpPr/>
          <p:nvPr/>
        </p:nvSpPr>
        <p:spPr>
          <a:xfrm>
            <a:off x="2599571" y="1655490"/>
            <a:ext cx="83717" cy="1258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9CB9B9-2628-43B6-A5FD-88BAB628C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047325"/>
              </p:ext>
            </p:extLst>
          </p:nvPr>
        </p:nvGraphicFramePr>
        <p:xfrm>
          <a:off x="2138539" y="3428999"/>
          <a:ext cx="9469401" cy="27224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3788">
                  <a:extLst>
                    <a:ext uri="{9D8B030D-6E8A-4147-A177-3AD203B41FA5}">
                      <a16:colId xmlns:a16="http://schemas.microsoft.com/office/drawing/2014/main" val="3533683769"/>
                    </a:ext>
                  </a:extLst>
                </a:gridCol>
                <a:gridCol w="4068661">
                  <a:extLst>
                    <a:ext uri="{9D8B030D-6E8A-4147-A177-3AD203B41FA5}">
                      <a16:colId xmlns:a16="http://schemas.microsoft.com/office/drawing/2014/main" val="3564588497"/>
                    </a:ext>
                  </a:extLst>
                </a:gridCol>
                <a:gridCol w="260059">
                  <a:extLst>
                    <a:ext uri="{9D8B030D-6E8A-4147-A177-3AD203B41FA5}">
                      <a16:colId xmlns:a16="http://schemas.microsoft.com/office/drawing/2014/main" val="1874776781"/>
                    </a:ext>
                  </a:extLst>
                </a:gridCol>
                <a:gridCol w="226502">
                  <a:extLst>
                    <a:ext uri="{9D8B030D-6E8A-4147-A177-3AD203B41FA5}">
                      <a16:colId xmlns:a16="http://schemas.microsoft.com/office/drawing/2014/main" val="2001273854"/>
                    </a:ext>
                  </a:extLst>
                </a:gridCol>
                <a:gridCol w="243281">
                  <a:extLst>
                    <a:ext uri="{9D8B030D-6E8A-4147-A177-3AD203B41FA5}">
                      <a16:colId xmlns:a16="http://schemas.microsoft.com/office/drawing/2014/main" val="1823165009"/>
                    </a:ext>
                  </a:extLst>
                </a:gridCol>
                <a:gridCol w="268448">
                  <a:extLst>
                    <a:ext uri="{9D8B030D-6E8A-4147-A177-3AD203B41FA5}">
                      <a16:colId xmlns:a16="http://schemas.microsoft.com/office/drawing/2014/main" val="3165549109"/>
                    </a:ext>
                  </a:extLst>
                </a:gridCol>
                <a:gridCol w="3402478">
                  <a:extLst>
                    <a:ext uri="{9D8B030D-6E8A-4147-A177-3AD203B41FA5}">
                      <a16:colId xmlns:a16="http://schemas.microsoft.com/office/drawing/2014/main" val="1416493652"/>
                    </a:ext>
                  </a:extLst>
                </a:gridCol>
                <a:gridCol w="218286">
                  <a:extLst>
                    <a:ext uri="{9D8B030D-6E8A-4147-A177-3AD203B41FA5}">
                      <a16:colId xmlns:a16="http://schemas.microsoft.com/office/drawing/2014/main" val="2032032368"/>
                    </a:ext>
                  </a:extLst>
                </a:gridCol>
                <a:gridCol w="218286">
                  <a:extLst>
                    <a:ext uri="{9D8B030D-6E8A-4147-A177-3AD203B41FA5}">
                      <a16:colId xmlns:a16="http://schemas.microsoft.com/office/drawing/2014/main" val="940963753"/>
                    </a:ext>
                  </a:extLst>
                </a:gridCol>
                <a:gridCol w="229612">
                  <a:extLst>
                    <a:ext uri="{9D8B030D-6E8A-4147-A177-3AD203B41FA5}">
                      <a16:colId xmlns:a16="http://schemas.microsoft.com/office/drawing/2014/main" val="243444946"/>
                    </a:ext>
                  </a:extLst>
                </a:gridCol>
              </a:tblGrid>
              <a:tr h="205925">
                <a:tc>
                  <a:txBody>
                    <a:bodyPr/>
                    <a:lstStyle/>
                    <a:p>
                      <a:pPr marL="7239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7239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PTW</a:t>
                      </a:r>
                      <a:r>
                        <a:rPr lang="ko-KR" sz="800" kern="100" dirty="0" err="1">
                          <a:effectLst/>
                        </a:rPr>
                        <a:t>승인시</a:t>
                      </a:r>
                      <a:r>
                        <a:rPr lang="ko-KR" sz="800" kern="100" dirty="0">
                          <a:effectLst/>
                        </a:rPr>
                        <a:t> 검토사항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kern="100" dirty="0">
                          <a:effectLst/>
                        </a:rPr>
                        <a:t>Yes</a:t>
                      </a:r>
                      <a:endParaRPr lang="ko-KR" altLang="en-US" sz="800" dirty="0"/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kern="100" dirty="0">
                          <a:effectLst/>
                        </a:rPr>
                        <a:t>No</a:t>
                      </a:r>
                      <a:endParaRPr lang="ko-KR" altLang="en-US" sz="800" dirty="0"/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kern="100" dirty="0">
                          <a:effectLst/>
                        </a:rPr>
                        <a:t>N/A</a:t>
                      </a:r>
                      <a:endParaRPr lang="ko-KR" altLang="en-US" sz="800" dirty="0"/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ko-KR" altLang="en-US" sz="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8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실제 작업 수행 시 확인사항</a:t>
                      </a:r>
                      <a:endParaRPr lang="ko-KR" altLang="en-US" sz="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kern="100" dirty="0">
                          <a:effectLst/>
                        </a:rPr>
                        <a:t>Yes</a:t>
                      </a:r>
                      <a:endParaRPr lang="ko-KR" altLang="en-US" sz="800" dirty="0"/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kern="100" dirty="0">
                          <a:effectLst/>
                        </a:rPr>
                        <a:t>No</a:t>
                      </a:r>
                      <a:endParaRPr lang="ko-KR" altLang="en-US" sz="800" dirty="0"/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kern="100" dirty="0">
                          <a:effectLst/>
                        </a:rPr>
                        <a:t>N/A</a:t>
                      </a:r>
                      <a:endParaRPr lang="ko-KR" altLang="en-US" sz="800" dirty="0"/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83944680"/>
                  </a:ext>
                </a:extLst>
              </a:tr>
              <a:tr h="5693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인양작업 </a:t>
                      </a:r>
                      <a:r>
                        <a:rPr lang="ko-KR" sz="800" kern="100" dirty="0" err="1">
                          <a:effectLst/>
                        </a:rPr>
                        <a:t>유경험·자격을</a:t>
                      </a:r>
                      <a:r>
                        <a:rPr lang="ko-KR" sz="800" kern="100" dirty="0">
                          <a:effectLst/>
                        </a:rPr>
                        <a:t> 가진 작업지휘자가 지정되었는가</a:t>
                      </a:r>
                      <a:r>
                        <a:rPr lang="en-US" sz="800" kern="100" dirty="0">
                          <a:effectLst/>
                        </a:rPr>
                        <a:t>?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8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 장비와 인양 보조기구에 </a:t>
                      </a:r>
                      <a:r>
                        <a:rPr lang="ko-KR" altLang="en-US" sz="8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허가필증이</a:t>
                      </a:r>
                      <a:r>
                        <a:rPr lang="ko-KR" altLang="en-US" sz="8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부착되어 있는가</a:t>
                      </a: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345633023"/>
                  </a:ext>
                </a:extLst>
              </a:tr>
              <a:tr h="4868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인양전문가에 의해 인양 방법과 사용장비에 대한 제원 및 작업계획서는 검토 되었는가</a:t>
                      </a:r>
                      <a:r>
                        <a:rPr lang="en-US" sz="800" kern="100" dirty="0">
                          <a:effectLst/>
                        </a:rPr>
                        <a:t>?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3</a:t>
                      </a:r>
                      <a:r>
                        <a:rPr lang="ko-KR" sz="800" kern="100" dirty="0">
                          <a:effectLst/>
                        </a:rPr>
                        <a:t>·</a:t>
                      </a:r>
                      <a:r>
                        <a:rPr lang="en-US" sz="800" kern="100" dirty="0">
                          <a:effectLst/>
                        </a:rPr>
                        <a:t>3</a:t>
                      </a:r>
                      <a:r>
                        <a:rPr lang="ko-KR" sz="800" kern="100" dirty="0">
                          <a:effectLst/>
                        </a:rPr>
                        <a:t>·</a:t>
                      </a:r>
                      <a:r>
                        <a:rPr lang="en-US" sz="800" kern="100" dirty="0">
                          <a:effectLst/>
                        </a:rPr>
                        <a:t>3 </a:t>
                      </a:r>
                      <a:r>
                        <a:rPr lang="ko-KR" sz="800" kern="100" dirty="0">
                          <a:effectLst/>
                        </a:rPr>
                        <a:t>수칙을 숙지하고 준수되고 있는가</a:t>
                      </a:r>
                      <a:r>
                        <a:rPr lang="en-US" sz="800" kern="100" dirty="0">
                          <a:effectLst/>
                        </a:rPr>
                        <a:t>?</a:t>
                      </a:r>
                      <a:endParaRPr lang="ko-KR" sz="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 dirty="0">
                          <a:effectLst/>
                        </a:rPr>
                        <a:t>(30cm </a:t>
                      </a:r>
                      <a:r>
                        <a:rPr lang="ko-KR" sz="800" kern="100" dirty="0">
                          <a:effectLst/>
                        </a:rPr>
                        <a:t>인양</a:t>
                      </a:r>
                      <a:r>
                        <a:rPr lang="en-US" sz="800" kern="100" dirty="0">
                          <a:effectLst/>
                        </a:rPr>
                        <a:t>, 30</a:t>
                      </a:r>
                      <a:r>
                        <a:rPr lang="ko-KR" sz="800" kern="100" dirty="0">
                          <a:effectLst/>
                        </a:rPr>
                        <a:t>초 대기</a:t>
                      </a:r>
                      <a:r>
                        <a:rPr lang="en-US" sz="800" kern="100" dirty="0">
                          <a:effectLst/>
                        </a:rPr>
                        <a:t>, 3m </a:t>
                      </a:r>
                      <a:r>
                        <a:rPr lang="ko-KR" sz="800" kern="100" dirty="0">
                          <a:effectLst/>
                        </a:rPr>
                        <a:t>통제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181548298"/>
                  </a:ext>
                </a:extLst>
              </a:tr>
              <a:tr h="4868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장비 작업 구간 내 </a:t>
                      </a:r>
                      <a:r>
                        <a:rPr lang="ko-KR" sz="800" kern="100" dirty="0" err="1">
                          <a:effectLst/>
                        </a:rPr>
                        <a:t>지내력</a:t>
                      </a:r>
                      <a:r>
                        <a:rPr lang="ko-KR" sz="800" kern="100" dirty="0">
                          <a:effectLst/>
                        </a:rPr>
                        <a:t> </a:t>
                      </a:r>
                      <a:r>
                        <a:rPr lang="en-US" sz="800" kern="100" dirty="0">
                          <a:effectLst/>
                        </a:rPr>
                        <a:t>test</a:t>
                      </a:r>
                      <a:r>
                        <a:rPr lang="ko-KR" sz="800" kern="100" dirty="0">
                          <a:effectLst/>
                        </a:rPr>
                        <a:t>는 실시되고 충분한 강도가 확보되었는가</a:t>
                      </a:r>
                      <a:r>
                        <a:rPr lang="en-US" sz="800" kern="100" dirty="0">
                          <a:effectLst/>
                        </a:rPr>
                        <a:t>?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운반경로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ko-KR" sz="800" kern="100" dirty="0">
                          <a:effectLst/>
                        </a:rPr>
                        <a:t>중량물 고정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ko-KR" sz="800" kern="100" dirty="0" err="1">
                          <a:effectLst/>
                        </a:rPr>
                        <a:t>상·하역시</a:t>
                      </a:r>
                      <a:r>
                        <a:rPr lang="ko-KR" sz="800" kern="100" dirty="0">
                          <a:effectLst/>
                        </a:rPr>
                        <a:t> 인양능력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ko-KR" sz="800" kern="100" dirty="0" err="1">
                          <a:effectLst/>
                        </a:rPr>
                        <a:t>짐걸이</a:t>
                      </a:r>
                      <a:r>
                        <a:rPr lang="ko-KR" sz="800" kern="100" dirty="0">
                          <a:effectLst/>
                        </a:rPr>
                        <a:t> 방법은 적정한가</a:t>
                      </a:r>
                      <a:r>
                        <a:rPr lang="en-US" sz="800" kern="100" dirty="0">
                          <a:effectLst/>
                        </a:rPr>
                        <a:t>?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990664095"/>
                  </a:ext>
                </a:extLst>
              </a:tr>
              <a:tr h="4868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모든 작업자가 인양작업에 대한 특별안전교육을 이수하였는가</a:t>
                      </a:r>
                      <a:r>
                        <a:rPr lang="en-US" sz="800" kern="100" dirty="0">
                          <a:effectLst/>
                        </a:rPr>
                        <a:t>?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4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>
                          <a:effectLst/>
                        </a:rPr>
                        <a:t>기후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기상조건은</a:t>
                      </a:r>
                      <a:r>
                        <a:rPr lang="en-US" sz="800" kern="100">
                          <a:effectLst/>
                        </a:rPr>
                        <a:t> (</a:t>
                      </a:r>
                      <a:r>
                        <a:rPr lang="ko-KR" sz="800" kern="100">
                          <a:effectLst/>
                        </a:rPr>
                        <a:t>풍속</a:t>
                      </a:r>
                      <a:r>
                        <a:rPr lang="en-US" sz="800" kern="100">
                          <a:effectLst/>
                        </a:rPr>
                        <a:t> 10m/s, </a:t>
                      </a:r>
                      <a:r>
                        <a:rPr lang="ko-KR" sz="800" kern="100">
                          <a:effectLst/>
                        </a:rPr>
                        <a:t>눈 </a:t>
                      </a:r>
                      <a:r>
                        <a:rPr lang="en-US" sz="800" kern="100">
                          <a:effectLst/>
                        </a:rPr>
                        <a:t>1cm/h, </a:t>
                      </a:r>
                      <a:r>
                        <a:rPr lang="ko-KR" sz="800" kern="100">
                          <a:effectLst/>
                        </a:rPr>
                        <a:t>비</a:t>
                      </a:r>
                      <a:r>
                        <a:rPr lang="en-US" sz="800" kern="100">
                          <a:effectLst/>
                        </a:rPr>
                        <a:t> 10mm/h </a:t>
                      </a:r>
                      <a:r>
                        <a:rPr lang="ko-KR" sz="800" kern="100">
                          <a:effectLst/>
                        </a:rPr>
                        <a:t>등 악천후 작업금지</a:t>
                      </a:r>
                      <a:r>
                        <a:rPr lang="en-US" sz="800" kern="100">
                          <a:effectLst/>
                        </a:rPr>
                        <a:t>)</a:t>
                      </a:r>
                      <a:r>
                        <a:rPr lang="ko-KR" sz="800" kern="100">
                          <a:effectLst/>
                        </a:rPr>
                        <a:t>적정한가</a:t>
                      </a:r>
                      <a:r>
                        <a:rPr lang="en-US" sz="800" kern="100">
                          <a:effectLst/>
                        </a:rPr>
                        <a:t>?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873669158"/>
                  </a:ext>
                </a:extLst>
              </a:tr>
              <a:tr h="4868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 err="1">
                          <a:effectLst/>
                        </a:rPr>
                        <a:t>유경험</a:t>
                      </a:r>
                      <a:r>
                        <a:rPr lang="ko-KR" sz="800" kern="100" dirty="0">
                          <a:effectLst/>
                        </a:rPr>
                        <a:t> 신호수가 배치되고 식별조끼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ko-KR" sz="800" kern="100" dirty="0">
                          <a:effectLst/>
                        </a:rPr>
                        <a:t>신호방법은 결정되었는가</a:t>
                      </a:r>
                      <a:r>
                        <a:rPr lang="en-US" sz="800" kern="100" dirty="0">
                          <a:effectLst/>
                        </a:rPr>
                        <a:t>?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 dirty="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</a:rPr>
                        <a:t>지반 평탄화 및 전도방지를 위한 철판은 준비되어 있는가</a:t>
                      </a:r>
                      <a:r>
                        <a:rPr lang="en-US" sz="800" kern="100" dirty="0">
                          <a:effectLst/>
                        </a:rPr>
                        <a:t>?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 dirty="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 dirty="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kern="100" dirty="0">
                        <a:effectLst/>
                        <a:latin typeface="Noto Sans CJK KR Regular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681316419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4A5DFF81-87B6-4EA5-8104-0EF81AD28995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C27209-2BE1-4A35-9049-4D04E5525612}"/>
              </a:ext>
            </a:extLst>
          </p:cNvPr>
          <p:cNvSpPr txBox="1"/>
          <p:nvPr/>
        </p:nvSpPr>
        <p:spPr>
          <a:xfrm>
            <a:off x="10834796" y="1500585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8FA8D2-8477-4876-A3F2-CDE10B5F3271}"/>
              </a:ext>
            </a:extLst>
          </p:cNvPr>
          <p:cNvSpPr txBox="1"/>
          <p:nvPr/>
        </p:nvSpPr>
        <p:spPr>
          <a:xfrm>
            <a:off x="9758834" y="1492391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3A8F0D-DD9A-49EE-A0C6-F8DB38316A9A}"/>
              </a:ext>
            </a:extLst>
          </p:cNvPr>
          <p:cNvSpPr txBox="1"/>
          <p:nvPr/>
        </p:nvSpPr>
        <p:spPr>
          <a:xfrm>
            <a:off x="8577922" y="2221686"/>
            <a:ext cx="361407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F784E6-1447-4DCF-B6F5-DC02D75359AE}"/>
              </a:ext>
            </a:extLst>
          </p:cNvPr>
          <p:cNvSpPr txBox="1"/>
          <p:nvPr/>
        </p:nvSpPr>
        <p:spPr>
          <a:xfrm>
            <a:off x="8682872" y="1514151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37A7E5-CF0D-48C2-8D43-FEAFED35A7EB}"/>
              </a:ext>
            </a:extLst>
          </p:cNvPr>
          <p:cNvSpPr txBox="1"/>
          <p:nvPr/>
        </p:nvSpPr>
        <p:spPr>
          <a:xfrm>
            <a:off x="2049093" y="3095572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 파일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  <a:r>
              <a:rPr lang="ko-KR" altLang="en-US" sz="1000" dirty="0" err="1">
                <a:solidFill>
                  <a:srgbClr val="FF0000"/>
                </a:solidFill>
              </a:rPr>
              <a:t>작업별</a:t>
            </a:r>
            <a:r>
              <a:rPr lang="ko-KR" altLang="en-US" sz="1000" dirty="0">
                <a:solidFill>
                  <a:srgbClr val="FF0000"/>
                </a:solidFill>
              </a:rPr>
              <a:t> 작업허가서 검토사항 파일 확인</a:t>
            </a:r>
          </a:p>
        </p:txBody>
      </p:sp>
    </p:spTree>
    <p:extLst>
      <p:ext uri="{BB962C8B-B14F-4D97-AF65-F5344CB8AC3E}">
        <p14:creationId xmlns:p14="http://schemas.microsoft.com/office/powerpoint/2010/main" val="1560946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51437F4-7F10-43A3-8A6F-05B8234EEAE6}"/>
              </a:ext>
            </a:extLst>
          </p:cNvPr>
          <p:cNvGrpSpPr/>
          <p:nvPr/>
        </p:nvGrpSpPr>
        <p:grpSpPr>
          <a:xfrm>
            <a:off x="1870214" y="260851"/>
            <a:ext cx="5672362" cy="195622"/>
            <a:chOff x="1844814" y="235451"/>
            <a:chExt cx="5672362" cy="195622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EE9EAC4-2AA7-4EFE-AC93-3EADDD3B30C2}"/>
                </a:ext>
              </a:extLst>
            </p:cNvPr>
            <p:cNvCxnSpPr>
              <a:cxnSpLocks/>
            </p:cNvCxnSpPr>
            <p:nvPr/>
          </p:nvCxnSpPr>
          <p:spPr>
            <a:xfrm>
              <a:off x="1844814" y="257178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19E6A3B-63F1-4EF1-9D1A-C0FACD1BABE3}"/>
                </a:ext>
              </a:extLst>
            </p:cNvPr>
            <p:cNvCxnSpPr>
              <a:cxnSpLocks/>
            </p:cNvCxnSpPr>
            <p:nvPr/>
          </p:nvCxnSpPr>
          <p:spPr>
            <a:xfrm>
              <a:off x="3084944" y="248151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00C92B5-2B24-4463-BDF8-F82D19D75DF0}"/>
                </a:ext>
              </a:extLst>
            </p:cNvPr>
            <p:cNvCxnSpPr>
              <a:cxnSpLocks/>
            </p:cNvCxnSpPr>
            <p:nvPr/>
          </p:nvCxnSpPr>
          <p:spPr>
            <a:xfrm>
              <a:off x="4513824" y="242956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A374A79-40C5-4A0C-9EB6-53A7B03E0053}"/>
                </a:ext>
              </a:extLst>
            </p:cNvPr>
            <p:cNvCxnSpPr>
              <a:cxnSpLocks/>
            </p:cNvCxnSpPr>
            <p:nvPr/>
          </p:nvCxnSpPr>
          <p:spPr>
            <a:xfrm>
              <a:off x="6055669" y="235451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C547605-8D17-4A9B-B693-B9356C7B6951}"/>
                </a:ext>
              </a:extLst>
            </p:cNvPr>
            <p:cNvCxnSpPr>
              <a:cxnSpLocks/>
            </p:cNvCxnSpPr>
            <p:nvPr/>
          </p:nvCxnSpPr>
          <p:spPr>
            <a:xfrm>
              <a:off x="7517175" y="243988"/>
              <a:ext cx="1" cy="17389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574B54-5F78-43D9-9FFC-37E9606858A0}"/>
              </a:ext>
            </a:extLst>
          </p:cNvPr>
          <p:cNvSpPr/>
          <p:nvPr/>
        </p:nvSpPr>
        <p:spPr>
          <a:xfrm>
            <a:off x="310393" y="192947"/>
            <a:ext cx="11568418" cy="64042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환경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5B83F-7B6D-43AD-8A51-5A221FD31E05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381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B81E6-FD8E-4A93-80D5-6BBCC6238E72}"/>
              </a:ext>
            </a:extLst>
          </p:cNvPr>
          <p:cNvSpPr txBox="1"/>
          <p:nvPr/>
        </p:nvSpPr>
        <p:spPr>
          <a:xfrm>
            <a:off x="7372378" y="2687033"/>
            <a:ext cx="16533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endParaRPr lang="ko-KR" altLang="en-US" sz="1000" b="1" dirty="0">
              <a:latin typeface="+mn-ea"/>
            </a:endParaRPr>
          </a:p>
        </p:txBody>
      </p:sp>
      <p:graphicFrame>
        <p:nvGraphicFramePr>
          <p:cNvPr id="18" name="표 3">
            <a:extLst>
              <a:ext uri="{FF2B5EF4-FFF2-40B4-BE49-F238E27FC236}">
                <a16:creationId xmlns:a16="http://schemas.microsoft.com/office/drawing/2014/main" id="{BB9E57C3-D77D-4A9A-AE30-05836C7E5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92366"/>
              </p:ext>
            </p:extLst>
          </p:nvPr>
        </p:nvGraphicFramePr>
        <p:xfrm>
          <a:off x="2097686" y="1017339"/>
          <a:ext cx="9668935" cy="160578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40764">
                  <a:extLst>
                    <a:ext uri="{9D8B030D-6E8A-4147-A177-3AD203B41FA5}">
                      <a16:colId xmlns:a16="http://schemas.microsoft.com/office/drawing/2014/main" val="2182750025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1099905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764849831"/>
                    </a:ext>
                  </a:extLst>
                </a:gridCol>
                <a:gridCol w="2219325">
                  <a:extLst>
                    <a:ext uri="{9D8B030D-6E8A-4147-A177-3AD203B41FA5}">
                      <a16:colId xmlns:a16="http://schemas.microsoft.com/office/drawing/2014/main" val="4022557085"/>
                    </a:ext>
                  </a:extLst>
                </a:gridCol>
                <a:gridCol w="3298896">
                  <a:extLst>
                    <a:ext uri="{9D8B030D-6E8A-4147-A177-3AD203B41FA5}">
                      <a16:colId xmlns:a16="http://schemas.microsoft.com/office/drawing/2014/main" val="2295475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점검일자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점검 터빈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점검자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확인사항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888565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호기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안전핀 이상 유무 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53571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호기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안전핀 이상 유무 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816422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호기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안전핀 이상 유무 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3148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호기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안전핀 이상 유무 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962146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9C2BE8-2870-4E5E-BA72-700CEF6E8938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F5B727-011D-43A6-B154-8D43B7208A59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218E6C-3309-47A9-8D5B-187CFF64C3B1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0DCFE9D-AE67-4F69-9D83-EEFAAF797607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5C68AB8-275D-43AA-8AA9-1AC5FDFA1729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683D353-A293-4A14-BCBA-5F9CFF0FE46B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9ED128-A112-44A5-B272-0C45D818B461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17374D-5EFB-486C-9E25-17947B1C9767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11737F-B301-4B6F-A588-F7139455142A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5E3672-D33D-46E2-AEBA-2D477530625F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D659A89-7DE5-4777-B18D-64C24C99DB94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5CA5B32-61C3-49F4-A636-2DAD5F8171D5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A5A6AF-FA69-4F9D-B587-E29D77C015AB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280C58-38F3-490F-96BE-B3466F218DB8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latin typeface="+mn-ea"/>
              </a:rPr>
              <a:t>환경관리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FB87AE-87F5-47CC-9289-2B630B51EB5F}"/>
              </a:ext>
            </a:extLst>
          </p:cNvPr>
          <p:cNvSpPr txBox="1"/>
          <p:nvPr/>
        </p:nvSpPr>
        <p:spPr>
          <a:xfrm>
            <a:off x="240938" y="1502829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소방 화재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6A6ED0-9210-4203-A470-A6D152703970}"/>
              </a:ext>
            </a:extLst>
          </p:cNvPr>
          <p:cNvSpPr txBox="1"/>
          <p:nvPr/>
        </p:nvSpPr>
        <p:spPr>
          <a:xfrm>
            <a:off x="2097687" y="2656114"/>
            <a:ext cx="35550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소방 화재 관리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점검 일자 </a:t>
            </a:r>
            <a:r>
              <a:rPr lang="en-US" altLang="ko-KR" sz="800" dirty="0">
                <a:latin typeface="+mn-ea"/>
              </a:rPr>
              <a:t>: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점검 터빈 </a:t>
            </a:r>
            <a:r>
              <a:rPr lang="en-US" altLang="ko-KR" sz="800" dirty="0">
                <a:latin typeface="+mn-ea"/>
              </a:rPr>
              <a:t>: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err="1">
                <a:latin typeface="+mn-ea"/>
              </a:rPr>
              <a:t>점검자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: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확인사항 </a:t>
            </a:r>
            <a:r>
              <a:rPr lang="en-US" altLang="ko-KR" sz="800" dirty="0">
                <a:latin typeface="+mn-ea"/>
              </a:rPr>
              <a:t>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9918CD-7DDE-491C-9521-51F5B2E754C9}"/>
              </a:ext>
            </a:extLst>
          </p:cNvPr>
          <p:cNvSpPr txBox="1"/>
          <p:nvPr/>
        </p:nvSpPr>
        <p:spPr>
          <a:xfrm>
            <a:off x="2097687" y="699170"/>
            <a:ext cx="6921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소방 화재 관리 리스트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AE28EC-51FA-4CE6-AB29-2F29FD076641}"/>
              </a:ext>
            </a:extLst>
          </p:cNvPr>
          <p:cNvSpPr txBox="1"/>
          <p:nvPr/>
        </p:nvSpPr>
        <p:spPr>
          <a:xfrm>
            <a:off x="318955" y="1741432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소방 화재 관리 입력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수정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3C994D-E2D5-4BA5-BD9D-A680E3E557D0}"/>
              </a:ext>
            </a:extLst>
          </p:cNvPr>
          <p:cNvSpPr txBox="1"/>
          <p:nvPr/>
        </p:nvSpPr>
        <p:spPr>
          <a:xfrm>
            <a:off x="314886" y="1969594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소방 화재 관리 세부사항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B1165F-A2C0-47AD-AEFD-40DD52F9A825}"/>
              </a:ext>
            </a:extLst>
          </p:cNvPr>
          <p:cNvSpPr txBox="1"/>
          <p:nvPr/>
        </p:nvSpPr>
        <p:spPr>
          <a:xfrm>
            <a:off x="240938" y="2206126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폐기물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37ABAB-ADA3-471F-BE5E-8B981AB517EE}"/>
              </a:ext>
            </a:extLst>
          </p:cNvPr>
          <p:cNvSpPr txBox="1"/>
          <p:nvPr/>
        </p:nvSpPr>
        <p:spPr>
          <a:xfrm>
            <a:off x="237277" y="243259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유해물질 운영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DC0ABE-0FEA-46BF-9B0C-120BFEDFBFE8}"/>
              </a:ext>
            </a:extLst>
          </p:cNvPr>
          <p:cNvSpPr txBox="1"/>
          <p:nvPr/>
        </p:nvSpPr>
        <p:spPr>
          <a:xfrm>
            <a:off x="239001" y="2681755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해상환경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BA15B7-5313-454E-87E5-49F4667EEE57}"/>
              </a:ext>
            </a:extLst>
          </p:cNvPr>
          <p:cNvSpPr txBox="1"/>
          <p:nvPr/>
        </p:nvSpPr>
        <p:spPr>
          <a:xfrm>
            <a:off x="237827" y="2940427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기타환경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B13A07-4D41-4AD0-B049-FB3D91DBE086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21435E4-2D7B-41DF-87A1-68FAC7627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14437"/>
              </p:ext>
            </p:extLst>
          </p:nvPr>
        </p:nvGraphicFramePr>
        <p:xfrm>
          <a:off x="2341827" y="4207129"/>
          <a:ext cx="966893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165">
                  <a:extLst>
                    <a:ext uri="{9D8B030D-6E8A-4147-A177-3AD203B41FA5}">
                      <a16:colId xmlns:a16="http://schemas.microsoft.com/office/drawing/2014/main" val="1294116513"/>
                    </a:ext>
                  </a:extLst>
                </a:gridCol>
                <a:gridCol w="1746132">
                  <a:extLst>
                    <a:ext uri="{9D8B030D-6E8A-4147-A177-3AD203B41FA5}">
                      <a16:colId xmlns:a16="http://schemas.microsoft.com/office/drawing/2014/main" val="3178040025"/>
                    </a:ext>
                  </a:extLst>
                </a:gridCol>
                <a:gridCol w="1191071">
                  <a:extLst>
                    <a:ext uri="{9D8B030D-6E8A-4147-A177-3AD203B41FA5}">
                      <a16:colId xmlns:a16="http://schemas.microsoft.com/office/drawing/2014/main" val="947724043"/>
                    </a:ext>
                  </a:extLst>
                </a:gridCol>
                <a:gridCol w="901975">
                  <a:extLst>
                    <a:ext uri="{9D8B030D-6E8A-4147-A177-3AD203B41FA5}">
                      <a16:colId xmlns:a16="http://schemas.microsoft.com/office/drawing/2014/main" val="1788514047"/>
                    </a:ext>
                  </a:extLst>
                </a:gridCol>
                <a:gridCol w="1257295">
                  <a:extLst>
                    <a:ext uri="{9D8B030D-6E8A-4147-A177-3AD203B41FA5}">
                      <a16:colId xmlns:a16="http://schemas.microsoft.com/office/drawing/2014/main" val="2938265346"/>
                    </a:ext>
                  </a:extLst>
                </a:gridCol>
                <a:gridCol w="811054">
                  <a:extLst>
                    <a:ext uri="{9D8B030D-6E8A-4147-A177-3AD203B41FA5}">
                      <a16:colId xmlns:a16="http://schemas.microsoft.com/office/drawing/2014/main" val="2382101914"/>
                    </a:ext>
                  </a:extLst>
                </a:gridCol>
                <a:gridCol w="585056">
                  <a:extLst>
                    <a:ext uri="{9D8B030D-6E8A-4147-A177-3AD203B41FA5}">
                      <a16:colId xmlns:a16="http://schemas.microsoft.com/office/drawing/2014/main" val="1538689456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11371556"/>
                    </a:ext>
                  </a:extLst>
                </a:gridCol>
                <a:gridCol w="809361">
                  <a:extLst>
                    <a:ext uri="{9D8B030D-6E8A-4147-A177-3AD203B41FA5}">
                      <a16:colId xmlns:a16="http://schemas.microsoft.com/office/drawing/2014/main" val="3974157908"/>
                    </a:ext>
                  </a:extLst>
                </a:gridCol>
              </a:tblGrid>
              <a:tr h="23845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소화기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점검사항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점검유무</a:t>
                      </a:r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자동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소화설비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점검사항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점검유무</a:t>
                      </a:r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화재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경보기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점검사항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점검유무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866570"/>
                  </a:ext>
                </a:extLst>
              </a:tr>
              <a:tr h="2384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안전핀 이상 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동작 이상유무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동작 이상유무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079317"/>
                  </a:ext>
                </a:extLst>
              </a:tr>
              <a:tr h="2384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손잡이 이상 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수리필요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소화재</a:t>
                      </a:r>
                      <a:r>
                        <a:rPr lang="ko-KR" altLang="en-US" sz="1000" dirty="0"/>
                        <a:t> 이상유무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경보음</a:t>
                      </a:r>
                      <a:r>
                        <a:rPr lang="ko-KR" altLang="en-US" sz="1000" dirty="0"/>
                        <a:t> 이상유무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222276"/>
                  </a:ext>
                </a:extLst>
              </a:tr>
              <a:tr h="2384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봉인상태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센서 이상유무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화재감시 이상유무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112730"/>
                  </a:ext>
                </a:extLst>
              </a:tr>
              <a:tr h="2384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노즐 이상 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884953"/>
                  </a:ext>
                </a:extLst>
              </a:tr>
              <a:tr h="2384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외관 도색 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356923"/>
                  </a:ext>
                </a:extLst>
              </a:tr>
              <a:tr h="2384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외관 청결 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046650"/>
                  </a:ext>
                </a:extLst>
              </a:tr>
              <a:tr h="2384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관리번호 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344683"/>
                  </a:ext>
                </a:extLst>
              </a:tr>
              <a:tr h="2384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소화기 표시상태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115070"/>
                  </a:ext>
                </a:extLst>
              </a:tr>
            </a:tbl>
          </a:graphicData>
        </a:graphic>
      </p:graphicFrame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616CE1C-DD02-4B91-9A34-8504FDCFCBD5}"/>
              </a:ext>
            </a:extLst>
          </p:cNvPr>
          <p:cNvSpPr/>
          <p:nvPr/>
        </p:nvSpPr>
        <p:spPr>
          <a:xfrm>
            <a:off x="9474343" y="276314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입력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647489D-CD6E-4D1D-9BBB-B6313FE64577}"/>
              </a:ext>
            </a:extLst>
          </p:cNvPr>
          <p:cNvSpPr/>
          <p:nvPr/>
        </p:nvSpPr>
        <p:spPr>
          <a:xfrm>
            <a:off x="10279185" y="276314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132D979-574C-4C03-8513-984CAC188F97}"/>
              </a:ext>
            </a:extLst>
          </p:cNvPr>
          <p:cNvSpPr/>
          <p:nvPr/>
        </p:nvSpPr>
        <p:spPr>
          <a:xfrm>
            <a:off x="11099802" y="276892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586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B81E6-FD8E-4A93-80D5-6BBCC6238E72}"/>
              </a:ext>
            </a:extLst>
          </p:cNvPr>
          <p:cNvSpPr txBox="1"/>
          <p:nvPr/>
        </p:nvSpPr>
        <p:spPr>
          <a:xfrm>
            <a:off x="7372378" y="2687033"/>
            <a:ext cx="16533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endParaRPr lang="ko-KR" altLang="en-US" sz="1000" b="1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AD2E32-71F5-4E09-8094-48ACC95C74EA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74A0176-71CF-4284-BC92-34246D6372BA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47AC28-697F-4BE3-9F9B-48D6FD3FB178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2351EE8-44ED-4A7C-A569-7DEAF1948770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211ABF5-F495-4C8C-8A4E-6BCD51B08956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F9E79D3-93A1-4BFC-B486-F02F6B53EC79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EF3A27-BEA5-4645-9D87-30E742FC1982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7C4AD7-F56D-4C93-92DB-3C79B0518A1B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FA92-D495-46BB-9BCE-EF949E555EC2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6E3A55-B782-42E3-8FE9-7A7DF30E4E5C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FE87D24-A691-433D-9D66-02BD57B3F1D0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0C99FD8-87DE-4481-B522-FD6E44C8E0F2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642CE6-BEC5-4C08-8334-A2428A438B78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F6EEA6-3A6E-447D-A8F1-8374D38CB23E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latin typeface="+mn-ea"/>
              </a:rPr>
              <a:t>환경관리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6B4850-15D9-444C-A1CB-D1812EB9A462}"/>
              </a:ext>
            </a:extLst>
          </p:cNvPr>
          <p:cNvSpPr txBox="1"/>
          <p:nvPr/>
        </p:nvSpPr>
        <p:spPr>
          <a:xfrm>
            <a:off x="240938" y="1502829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소방 화재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A66969-ED7A-4F6E-BF7B-DFB059E50CC0}"/>
              </a:ext>
            </a:extLst>
          </p:cNvPr>
          <p:cNvSpPr txBox="1"/>
          <p:nvPr/>
        </p:nvSpPr>
        <p:spPr>
          <a:xfrm>
            <a:off x="318955" y="1741432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소방 화재 관리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44EA32-A3A2-4325-9CDC-01F99D61E3B0}"/>
              </a:ext>
            </a:extLst>
          </p:cNvPr>
          <p:cNvSpPr txBox="1"/>
          <p:nvPr/>
        </p:nvSpPr>
        <p:spPr>
          <a:xfrm>
            <a:off x="314886" y="1969594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소방 화재 관리 세부사항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98CDA8-882C-4118-AC6E-224CDAB4617C}"/>
              </a:ext>
            </a:extLst>
          </p:cNvPr>
          <p:cNvSpPr txBox="1"/>
          <p:nvPr/>
        </p:nvSpPr>
        <p:spPr>
          <a:xfrm>
            <a:off x="240938" y="2206126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폐기물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D984E4-3EAD-4E08-860B-5A463893D8EB}"/>
              </a:ext>
            </a:extLst>
          </p:cNvPr>
          <p:cNvSpPr txBox="1"/>
          <p:nvPr/>
        </p:nvSpPr>
        <p:spPr>
          <a:xfrm>
            <a:off x="237277" y="243259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유해물질 운영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78A81-A15A-4B04-B828-5AC109C0EC90}"/>
              </a:ext>
            </a:extLst>
          </p:cNvPr>
          <p:cNvSpPr txBox="1"/>
          <p:nvPr/>
        </p:nvSpPr>
        <p:spPr>
          <a:xfrm>
            <a:off x="239001" y="2681755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해상환경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4AD9F8-34E7-4E8D-8690-3816559B901A}"/>
              </a:ext>
            </a:extLst>
          </p:cNvPr>
          <p:cNvSpPr txBox="1"/>
          <p:nvPr/>
        </p:nvSpPr>
        <p:spPr>
          <a:xfrm>
            <a:off x="237827" y="2940427"/>
            <a:ext cx="1736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기타환경 관리 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</p:txBody>
      </p:sp>
      <p:graphicFrame>
        <p:nvGraphicFramePr>
          <p:cNvPr id="62" name="표 5">
            <a:extLst>
              <a:ext uri="{FF2B5EF4-FFF2-40B4-BE49-F238E27FC236}">
                <a16:creationId xmlns:a16="http://schemas.microsoft.com/office/drawing/2014/main" id="{9D2DE1AA-9556-426E-AFDB-FA7BEF4C2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86073"/>
              </p:ext>
            </p:extLst>
          </p:nvPr>
        </p:nvGraphicFramePr>
        <p:xfrm>
          <a:off x="8625698" y="1101013"/>
          <a:ext cx="3223491" cy="1077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97">
                  <a:extLst>
                    <a:ext uri="{9D8B030D-6E8A-4147-A177-3AD203B41FA5}">
                      <a16:colId xmlns:a16="http://schemas.microsoft.com/office/drawing/2014/main" val="93985826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1895668372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2175613886"/>
                    </a:ext>
                  </a:extLst>
                </a:gridCol>
              </a:tblGrid>
              <a:tr h="24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검토자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최종승인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0596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64676"/>
                  </a:ext>
                </a:extLst>
              </a:tr>
            </a:tbl>
          </a:graphicData>
        </a:graphic>
      </p:graphicFrame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F134826-16F8-4F1A-B12D-7471E0BB8F11}"/>
              </a:ext>
            </a:extLst>
          </p:cNvPr>
          <p:cNvSpPr/>
          <p:nvPr/>
        </p:nvSpPr>
        <p:spPr>
          <a:xfrm>
            <a:off x="10978988" y="70185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인쇄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814ECC8-324C-4FF2-8264-27CE3E1DC100}"/>
              </a:ext>
            </a:extLst>
          </p:cNvPr>
          <p:cNvSpPr/>
          <p:nvPr/>
        </p:nvSpPr>
        <p:spPr>
          <a:xfrm>
            <a:off x="9332826" y="70073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F611858-EAEA-4240-8542-F0EFF2369C2C}"/>
              </a:ext>
            </a:extLst>
          </p:cNvPr>
          <p:cNvSpPr/>
          <p:nvPr/>
        </p:nvSpPr>
        <p:spPr>
          <a:xfrm>
            <a:off x="10153443" y="70651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CF3086-9960-4744-BA39-735E4BF07E30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97F443-4FC8-46A3-BE93-E3799F537744}"/>
              </a:ext>
            </a:extLst>
          </p:cNvPr>
          <p:cNvSpPr txBox="1"/>
          <p:nvPr/>
        </p:nvSpPr>
        <p:spPr>
          <a:xfrm>
            <a:off x="2119837" y="747716"/>
            <a:ext cx="35550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소방 화재 </a:t>
            </a:r>
            <a:r>
              <a:rPr lang="ko-KR" altLang="en-US" sz="1000" b="1">
                <a:latin typeface="+mn-ea"/>
              </a:rPr>
              <a:t>관리 세부사항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점검 일자 </a:t>
            </a:r>
            <a:r>
              <a:rPr lang="en-US" altLang="ko-KR" sz="800" dirty="0">
                <a:latin typeface="+mn-ea"/>
              </a:rPr>
              <a:t>: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점검 터빈 </a:t>
            </a:r>
            <a:r>
              <a:rPr lang="en-US" altLang="ko-KR" sz="800" dirty="0">
                <a:latin typeface="+mn-ea"/>
              </a:rPr>
              <a:t>: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err="1">
                <a:latin typeface="+mn-ea"/>
              </a:rPr>
              <a:t>점검자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: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확인사항 </a:t>
            </a:r>
            <a:r>
              <a:rPr lang="en-US" altLang="ko-KR" sz="800" dirty="0">
                <a:latin typeface="+mn-ea"/>
              </a:rPr>
              <a:t>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83FBE5-6F64-4373-95A9-0312BA8B592A}"/>
              </a:ext>
            </a:extLst>
          </p:cNvPr>
          <p:cNvSpPr txBox="1"/>
          <p:nvPr/>
        </p:nvSpPr>
        <p:spPr>
          <a:xfrm>
            <a:off x="10834796" y="1500585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10D458-30C9-4FF8-AFF3-B32579307C57}"/>
              </a:ext>
            </a:extLst>
          </p:cNvPr>
          <p:cNvSpPr txBox="1"/>
          <p:nvPr/>
        </p:nvSpPr>
        <p:spPr>
          <a:xfrm>
            <a:off x="9758834" y="1492391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11E70-FE1A-4226-BC8B-2BC46177C622}"/>
              </a:ext>
            </a:extLst>
          </p:cNvPr>
          <p:cNvSpPr txBox="1"/>
          <p:nvPr/>
        </p:nvSpPr>
        <p:spPr>
          <a:xfrm>
            <a:off x="8682872" y="1514151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4239C5-67CA-415C-9AD6-E5EA64C7222D}"/>
              </a:ext>
            </a:extLst>
          </p:cNvPr>
          <p:cNvSpPr txBox="1"/>
          <p:nvPr/>
        </p:nvSpPr>
        <p:spPr>
          <a:xfrm>
            <a:off x="5000967" y="976648"/>
            <a:ext cx="361407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53" name="표 2">
            <a:extLst>
              <a:ext uri="{FF2B5EF4-FFF2-40B4-BE49-F238E27FC236}">
                <a16:creationId xmlns:a16="http://schemas.microsoft.com/office/drawing/2014/main" id="{8878D60F-4F02-4395-8DA1-FD6ED8DFA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09054"/>
              </p:ext>
            </p:extLst>
          </p:nvPr>
        </p:nvGraphicFramePr>
        <p:xfrm>
          <a:off x="2180255" y="2379865"/>
          <a:ext cx="966893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165">
                  <a:extLst>
                    <a:ext uri="{9D8B030D-6E8A-4147-A177-3AD203B41FA5}">
                      <a16:colId xmlns:a16="http://schemas.microsoft.com/office/drawing/2014/main" val="1294116513"/>
                    </a:ext>
                  </a:extLst>
                </a:gridCol>
                <a:gridCol w="1746132">
                  <a:extLst>
                    <a:ext uri="{9D8B030D-6E8A-4147-A177-3AD203B41FA5}">
                      <a16:colId xmlns:a16="http://schemas.microsoft.com/office/drawing/2014/main" val="3178040025"/>
                    </a:ext>
                  </a:extLst>
                </a:gridCol>
                <a:gridCol w="1191071">
                  <a:extLst>
                    <a:ext uri="{9D8B030D-6E8A-4147-A177-3AD203B41FA5}">
                      <a16:colId xmlns:a16="http://schemas.microsoft.com/office/drawing/2014/main" val="947724043"/>
                    </a:ext>
                  </a:extLst>
                </a:gridCol>
                <a:gridCol w="901975">
                  <a:extLst>
                    <a:ext uri="{9D8B030D-6E8A-4147-A177-3AD203B41FA5}">
                      <a16:colId xmlns:a16="http://schemas.microsoft.com/office/drawing/2014/main" val="1788514047"/>
                    </a:ext>
                  </a:extLst>
                </a:gridCol>
                <a:gridCol w="1257295">
                  <a:extLst>
                    <a:ext uri="{9D8B030D-6E8A-4147-A177-3AD203B41FA5}">
                      <a16:colId xmlns:a16="http://schemas.microsoft.com/office/drawing/2014/main" val="2938265346"/>
                    </a:ext>
                  </a:extLst>
                </a:gridCol>
                <a:gridCol w="811054">
                  <a:extLst>
                    <a:ext uri="{9D8B030D-6E8A-4147-A177-3AD203B41FA5}">
                      <a16:colId xmlns:a16="http://schemas.microsoft.com/office/drawing/2014/main" val="2382101914"/>
                    </a:ext>
                  </a:extLst>
                </a:gridCol>
                <a:gridCol w="585056">
                  <a:extLst>
                    <a:ext uri="{9D8B030D-6E8A-4147-A177-3AD203B41FA5}">
                      <a16:colId xmlns:a16="http://schemas.microsoft.com/office/drawing/2014/main" val="1538689456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11371556"/>
                    </a:ext>
                  </a:extLst>
                </a:gridCol>
                <a:gridCol w="809361">
                  <a:extLst>
                    <a:ext uri="{9D8B030D-6E8A-4147-A177-3AD203B41FA5}">
                      <a16:colId xmlns:a16="http://schemas.microsoft.com/office/drawing/2014/main" val="3974157908"/>
                    </a:ext>
                  </a:extLst>
                </a:gridCol>
              </a:tblGrid>
              <a:tr h="23845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소화기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점검사항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점검유무</a:t>
                      </a:r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자동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소화설비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점검사항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점검유무</a:t>
                      </a:r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화재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경보기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점검사항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점검유무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866570"/>
                  </a:ext>
                </a:extLst>
              </a:tr>
              <a:tr h="2384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안전핀 이상 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동작 이상유무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동작 이상유무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079317"/>
                  </a:ext>
                </a:extLst>
              </a:tr>
              <a:tr h="2384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손잡이 이상 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수리필요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소화재</a:t>
                      </a:r>
                      <a:r>
                        <a:rPr lang="ko-KR" altLang="en-US" sz="1000" dirty="0"/>
                        <a:t> 이상유무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경보음</a:t>
                      </a:r>
                      <a:r>
                        <a:rPr lang="ko-KR" altLang="en-US" sz="1000" dirty="0"/>
                        <a:t> 이상유무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222276"/>
                  </a:ext>
                </a:extLst>
              </a:tr>
              <a:tr h="2384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봉인상태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센서 이상유무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화재감시 이상유무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112730"/>
                  </a:ext>
                </a:extLst>
              </a:tr>
              <a:tr h="2384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노즐 이상 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884953"/>
                  </a:ext>
                </a:extLst>
              </a:tr>
              <a:tr h="2384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외관 도색 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356923"/>
                  </a:ext>
                </a:extLst>
              </a:tr>
              <a:tr h="2384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외관 청결 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046650"/>
                  </a:ext>
                </a:extLst>
              </a:tr>
              <a:tr h="2384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관리번호 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344683"/>
                  </a:ext>
                </a:extLst>
              </a:tr>
              <a:tr h="2384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소화기 표시상태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이상무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11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1536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B81E6-FD8E-4A93-80D5-6BBCC6238E72}"/>
              </a:ext>
            </a:extLst>
          </p:cNvPr>
          <p:cNvSpPr txBox="1"/>
          <p:nvPr/>
        </p:nvSpPr>
        <p:spPr>
          <a:xfrm>
            <a:off x="7372378" y="2687033"/>
            <a:ext cx="16533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endParaRPr lang="ko-KR" altLang="en-US" sz="1000" b="1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AD2E32-71F5-4E09-8094-48ACC95C74EA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74A0176-71CF-4284-BC92-34246D6372BA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47AC28-697F-4BE3-9F9B-48D6FD3FB178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2351EE8-44ED-4A7C-A569-7DEAF1948770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211ABF5-F495-4C8C-8A4E-6BCD51B08956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F9E79D3-93A1-4BFC-B486-F02F6B53EC79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EF3A27-BEA5-4645-9D87-30E742FC1982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7C4AD7-F56D-4C93-92DB-3C79B0518A1B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FA92-D495-46BB-9BCE-EF949E555EC2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6E3A55-B782-42E3-8FE9-7A7DF30E4E5C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FE87D24-A691-433D-9D66-02BD57B3F1D0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0C99FD8-87DE-4481-B522-FD6E44C8E0F2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642CE6-BEC5-4C08-8334-A2428A438B78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F6EEA6-3A6E-447D-A8F1-8374D38CB23E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latin typeface="+mn-ea"/>
              </a:rPr>
              <a:t>환경관리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6B4850-15D9-444C-A1CB-D1812EB9A462}"/>
              </a:ext>
            </a:extLst>
          </p:cNvPr>
          <p:cNvSpPr txBox="1"/>
          <p:nvPr/>
        </p:nvSpPr>
        <p:spPr>
          <a:xfrm>
            <a:off x="240938" y="1502829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소방 화재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98CDA8-882C-4118-AC6E-224CDAB4617C}"/>
              </a:ext>
            </a:extLst>
          </p:cNvPr>
          <p:cNvSpPr txBox="1"/>
          <p:nvPr/>
        </p:nvSpPr>
        <p:spPr>
          <a:xfrm>
            <a:off x="237277" y="1749050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폐기물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D984E4-3EAD-4E08-860B-5A463893D8EB}"/>
              </a:ext>
            </a:extLst>
          </p:cNvPr>
          <p:cNvSpPr txBox="1"/>
          <p:nvPr/>
        </p:nvSpPr>
        <p:spPr>
          <a:xfrm>
            <a:off x="237277" y="243259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유해물질 운영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78A81-A15A-4B04-B828-5AC109C0EC90}"/>
              </a:ext>
            </a:extLst>
          </p:cNvPr>
          <p:cNvSpPr txBox="1"/>
          <p:nvPr/>
        </p:nvSpPr>
        <p:spPr>
          <a:xfrm>
            <a:off x="239001" y="2681755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해상환경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4AD9F8-34E7-4E8D-8690-3816559B901A}"/>
              </a:ext>
            </a:extLst>
          </p:cNvPr>
          <p:cNvSpPr txBox="1"/>
          <p:nvPr/>
        </p:nvSpPr>
        <p:spPr>
          <a:xfrm>
            <a:off x="237827" y="2940427"/>
            <a:ext cx="1736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기타환경 관리 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CF3086-9960-4744-BA39-735E4BF07E30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47" name="표 3">
            <a:extLst>
              <a:ext uri="{FF2B5EF4-FFF2-40B4-BE49-F238E27FC236}">
                <a16:creationId xmlns:a16="http://schemas.microsoft.com/office/drawing/2014/main" id="{2EA34D6D-698B-4714-87AE-EAF645153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665257"/>
              </p:ext>
            </p:extLst>
          </p:nvPr>
        </p:nvGraphicFramePr>
        <p:xfrm>
          <a:off x="2097686" y="1017339"/>
          <a:ext cx="9668939" cy="169329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40764">
                  <a:extLst>
                    <a:ext uri="{9D8B030D-6E8A-4147-A177-3AD203B41FA5}">
                      <a16:colId xmlns:a16="http://schemas.microsoft.com/office/drawing/2014/main" val="2182750025"/>
                    </a:ext>
                  </a:extLst>
                </a:gridCol>
                <a:gridCol w="1785634">
                  <a:extLst>
                    <a:ext uri="{9D8B030D-6E8A-4147-A177-3AD203B41FA5}">
                      <a16:colId xmlns:a16="http://schemas.microsoft.com/office/drawing/2014/main" val="110999051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2764849831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4022557085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2295475076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3634322906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923377938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1748139230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43682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폐기일자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폐기물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폐기물 발생량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자가 처리량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위탁 처리량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인허가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888565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동복 풍력발전단지 </a:t>
                      </a:r>
                      <a:r>
                        <a:rPr lang="en-US" altLang="ko-KR" sz="1000" dirty="0"/>
                        <a:t>13</a:t>
                      </a:r>
                      <a:r>
                        <a:rPr lang="ko-KR" altLang="en-US" sz="1000" dirty="0"/>
                        <a:t>호기 </a:t>
                      </a:r>
                      <a:r>
                        <a:rPr lang="en-US" altLang="ko-KR" sz="1000" dirty="0"/>
                        <a:t>Gearbox Oil Pump </a:t>
                      </a:r>
                      <a:r>
                        <a:rPr lang="ko-KR" altLang="en-US" sz="1000" dirty="0"/>
                        <a:t>교체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박</a:t>
                      </a:r>
                      <a:r>
                        <a:rPr lang="en-US" altLang="ko-KR" sz="1000" dirty="0"/>
                        <a:t>OO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고철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10kg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10kg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53571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816422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3148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96214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E0BF5243-42FE-4FEC-94ED-3A05D8AB88F8}"/>
              </a:ext>
            </a:extLst>
          </p:cNvPr>
          <p:cNvSpPr txBox="1"/>
          <p:nvPr/>
        </p:nvSpPr>
        <p:spPr>
          <a:xfrm>
            <a:off x="2097687" y="699170"/>
            <a:ext cx="6921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폐기물 관리 리스트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D049B8-3353-4396-A199-E580166D9728}"/>
              </a:ext>
            </a:extLst>
          </p:cNvPr>
          <p:cNvSpPr txBox="1"/>
          <p:nvPr/>
        </p:nvSpPr>
        <p:spPr>
          <a:xfrm>
            <a:off x="283909" y="2007722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폐기물 관리 입력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수정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8115B5-96E1-43A7-AFF4-C3195DB21EED}"/>
              </a:ext>
            </a:extLst>
          </p:cNvPr>
          <p:cNvSpPr txBox="1"/>
          <p:nvPr/>
        </p:nvSpPr>
        <p:spPr>
          <a:xfrm>
            <a:off x="279840" y="2235884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폐기물 관리 세부사항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D1A941-D0A1-482D-9AE8-35E5733530C1}"/>
              </a:ext>
            </a:extLst>
          </p:cNvPr>
          <p:cNvSpPr txBox="1"/>
          <p:nvPr/>
        </p:nvSpPr>
        <p:spPr>
          <a:xfrm>
            <a:off x="2136305" y="2889740"/>
            <a:ext cx="355503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폐기물 관리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프로젝트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동복 풍력발전단지 </a:t>
            </a:r>
            <a:r>
              <a:rPr lang="en-US" altLang="ko-KR" sz="800" dirty="0">
                <a:latin typeface="+mn-ea"/>
              </a:rPr>
              <a:t>13</a:t>
            </a:r>
            <a:r>
              <a:rPr lang="ko-KR" altLang="en-US" sz="800" dirty="0">
                <a:latin typeface="+mn-ea"/>
              </a:rPr>
              <a:t>호기 </a:t>
            </a:r>
            <a:r>
              <a:rPr lang="en-US" altLang="ko-KR" sz="800" dirty="0">
                <a:latin typeface="+mn-ea"/>
              </a:rPr>
              <a:t>Gearbox Oil Pump </a:t>
            </a:r>
            <a:r>
              <a:rPr lang="ko-KR" altLang="en-US" sz="800" dirty="0">
                <a:latin typeface="+mn-ea"/>
              </a:rPr>
              <a:t>교체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폐기일자 </a:t>
            </a:r>
            <a:r>
              <a:rPr lang="en-US" altLang="ko-KR" sz="800" dirty="0">
                <a:latin typeface="+mn-ea"/>
              </a:rPr>
              <a:t>: 2020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5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2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담당자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폐기물 종류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고철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폐기물 발생량 </a:t>
            </a:r>
            <a:r>
              <a:rPr lang="en-US" altLang="ko-KR" sz="800" dirty="0">
                <a:latin typeface="+mn-ea"/>
              </a:rPr>
              <a:t>: 10kg</a:t>
            </a:r>
          </a:p>
          <a:p>
            <a:r>
              <a:rPr lang="en-US" altLang="ko-KR" sz="800" dirty="0">
                <a:latin typeface="+mn-ea"/>
              </a:rPr>
              <a:t>  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자가 처리량 </a:t>
            </a:r>
            <a:r>
              <a:rPr lang="en-US" altLang="ko-KR" sz="800" dirty="0">
                <a:latin typeface="+mn-ea"/>
              </a:rPr>
              <a:t>: 10kg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위탁 처리량 </a:t>
            </a:r>
            <a:r>
              <a:rPr lang="en-US" altLang="ko-KR" sz="800" dirty="0">
                <a:latin typeface="+mn-ea"/>
              </a:rPr>
              <a:t>: -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인허가 여부 </a:t>
            </a:r>
            <a:r>
              <a:rPr lang="en-US" altLang="ko-KR" sz="800" dirty="0">
                <a:latin typeface="+mn-ea"/>
              </a:rPr>
              <a:t>: -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폐기물 이미지 </a:t>
            </a:r>
            <a:r>
              <a:rPr lang="en-US" altLang="ko-KR" sz="800" dirty="0">
                <a:latin typeface="+mn-ea"/>
              </a:rPr>
              <a:t>: -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2223875-4A0D-47B9-8584-CB4C60E02EE4}"/>
              </a:ext>
            </a:extLst>
          </p:cNvPr>
          <p:cNvSpPr/>
          <p:nvPr/>
        </p:nvSpPr>
        <p:spPr>
          <a:xfrm>
            <a:off x="9397097" y="276314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입력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831C505-8296-42D6-BC67-16E0863EA463}"/>
              </a:ext>
            </a:extLst>
          </p:cNvPr>
          <p:cNvSpPr/>
          <p:nvPr/>
        </p:nvSpPr>
        <p:spPr>
          <a:xfrm>
            <a:off x="10201939" y="276314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B070D8A-0120-4587-8822-89C9D5668D9A}"/>
              </a:ext>
            </a:extLst>
          </p:cNvPr>
          <p:cNvSpPr/>
          <p:nvPr/>
        </p:nvSpPr>
        <p:spPr>
          <a:xfrm>
            <a:off x="11022556" y="276892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08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B81E6-FD8E-4A93-80D5-6BBCC6238E72}"/>
              </a:ext>
            </a:extLst>
          </p:cNvPr>
          <p:cNvSpPr txBox="1"/>
          <p:nvPr/>
        </p:nvSpPr>
        <p:spPr>
          <a:xfrm>
            <a:off x="7372378" y="2687033"/>
            <a:ext cx="16533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endParaRPr lang="ko-KR" altLang="en-US" sz="1000" b="1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AD2E32-71F5-4E09-8094-48ACC95C74EA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74A0176-71CF-4284-BC92-34246D6372BA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47AC28-697F-4BE3-9F9B-48D6FD3FB178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2351EE8-44ED-4A7C-A569-7DEAF1948770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211ABF5-F495-4C8C-8A4E-6BCD51B08956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F9E79D3-93A1-4BFC-B486-F02F6B53EC79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EF3A27-BEA5-4645-9D87-30E742FC1982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7C4AD7-F56D-4C93-92DB-3C79B0518A1B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FA92-D495-46BB-9BCE-EF949E555EC2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6E3A55-B782-42E3-8FE9-7A7DF30E4E5C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FE87D24-A691-433D-9D66-02BD57B3F1D0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0C99FD8-87DE-4481-B522-FD6E44C8E0F2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642CE6-BEC5-4C08-8334-A2428A438B78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F6EEA6-3A6E-447D-A8F1-8374D38CB23E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latin typeface="+mn-ea"/>
              </a:rPr>
              <a:t>환경관리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6B4850-15D9-444C-A1CB-D1812EB9A462}"/>
              </a:ext>
            </a:extLst>
          </p:cNvPr>
          <p:cNvSpPr txBox="1"/>
          <p:nvPr/>
        </p:nvSpPr>
        <p:spPr>
          <a:xfrm>
            <a:off x="240938" y="1502829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소방 화재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98CDA8-882C-4118-AC6E-224CDAB4617C}"/>
              </a:ext>
            </a:extLst>
          </p:cNvPr>
          <p:cNvSpPr txBox="1"/>
          <p:nvPr/>
        </p:nvSpPr>
        <p:spPr>
          <a:xfrm>
            <a:off x="237277" y="1749050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폐기물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D984E4-3EAD-4E08-860B-5A463893D8EB}"/>
              </a:ext>
            </a:extLst>
          </p:cNvPr>
          <p:cNvSpPr txBox="1"/>
          <p:nvPr/>
        </p:nvSpPr>
        <p:spPr>
          <a:xfrm>
            <a:off x="237277" y="2432591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유해물질 운영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78A81-A15A-4B04-B828-5AC109C0EC90}"/>
              </a:ext>
            </a:extLst>
          </p:cNvPr>
          <p:cNvSpPr txBox="1"/>
          <p:nvPr/>
        </p:nvSpPr>
        <p:spPr>
          <a:xfrm>
            <a:off x="239001" y="2681755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해상환경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4AD9F8-34E7-4E8D-8690-3816559B901A}"/>
              </a:ext>
            </a:extLst>
          </p:cNvPr>
          <p:cNvSpPr txBox="1"/>
          <p:nvPr/>
        </p:nvSpPr>
        <p:spPr>
          <a:xfrm>
            <a:off x="237827" y="2940427"/>
            <a:ext cx="1736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기타환경 관리 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CF3086-9960-4744-BA39-735E4BF07E30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D049B8-3353-4396-A199-E580166D9728}"/>
              </a:ext>
            </a:extLst>
          </p:cNvPr>
          <p:cNvSpPr txBox="1"/>
          <p:nvPr/>
        </p:nvSpPr>
        <p:spPr>
          <a:xfrm>
            <a:off x="283909" y="2007722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폐기물 관리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8115B5-96E1-43A7-AFF4-C3195DB21EED}"/>
              </a:ext>
            </a:extLst>
          </p:cNvPr>
          <p:cNvSpPr txBox="1"/>
          <p:nvPr/>
        </p:nvSpPr>
        <p:spPr>
          <a:xfrm>
            <a:off x="279840" y="2235884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폐기물 관리 세부사항</a:t>
            </a:r>
          </a:p>
        </p:txBody>
      </p:sp>
      <p:graphicFrame>
        <p:nvGraphicFramePr>
          <p:cNvPr id="29" name="표 5">
            <a:extLst>
              <a:ext uri="{FF2B5EF4-FFF2-40B4-BE49-F238E27FC236}">
                <a16:creationId xmlns:a16="http://schemas.microsoft.com/office/drawing/2014/main" id="{ED737C0C-2138-48F5-B998-913AE82AB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80406"/>
              </p:ext>
            </p:extLst>
          </p:nvPr>
        </p:nvGraphicFramePr>
        <p:xfrm>
          <a:off x="8625698" y="1101013"/>
          <a:ext cx="3223491" cy="1077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97">
                  <a:extLst>
                    <a:ext uri="{9D8B030D-6E8A-4147-A177-3AD203B41FA5}">
                      <a16:colId xmlns:a16="http://schemas.microsoft.com/office/drawing/2014/main" val="93985826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1895668372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2175613886"/>
                    </a:ext>
                  </a:extLst>
                </a:gridCol>
              </a:tblGrid>
              <a:tr h="24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검토자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최종승인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0596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64676"/>
                  </a:ext>
                </a:extLst>
              </a:tr>
            </a:tbl>
          </a:graphicData>
        </a:graphic>
      </p:graphicFrame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DD73765-2355-4C2B-B6C6-465C28973E9E}"/>
              </a:ext>
            </a:extLst>
          </p:cNvPr>
          <p:cNvSpPr/>
          <p:nvPr/>
        </p:nvSpPr>
        <p:spPr>
          <a:xfrm>
            <a:off x="10978988" y="70185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인쇄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131EA5C-CDE1-4B10-96C9-75241B5F6EEF}"/>
              </a:ext>
            </a:extLst>
          </p:cNvPr>
          <p:cNvSpPr/>
          <p:nvPr/>
        </p:nvSpPr>
        <p:spPr>
          <a:xfrm>
            <a:off x="9332826" y="70073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77EDD0C-9446-440D-8758-DB66AD235C6F}"/>
              </a:ext>
            </a:extLst>
          </p:cNvPr>
          <p:cNvSpPr/>
          <p:nvPr/>
        </p:nvSpPr>
        <p:spPr>
          <a:xfrm>
            <a:off x="10153443" y="70651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7F49D3-BCE2-413A-85E2-41D3F11AAF75}"/>
              </a:ext>
            </a:extLst>
          </p:cNvPr>
          <p:cNvSpPr txBox="1"/>
          <p:nvPr/>
        </p:nvSpPr>
        <p:spPr>
          <a:xfrm>
            <a:off x="10834796" y="1500585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0E995E-87C1-4770-A84C-F18F5B5C91FE}"/>
              </a:ext>
            </a:extLst>
          </p:cNvPr>
          <p:cNvSpPr txBox="1"/>
          <p:nvPr/>
        </p:nvSpPr>
        <p:spPr>
          <a:xfrm>
            <a:off x="9758834" y="1492391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5E1ED4-CDF8-491D-8943-D4D055ECD869}"/>
              </a:ext>
            </a:extLst>
          </p:cNvPr>
          <p:cNvSpPr txBox="1"/>
          <p:nvPr/>
        </p:nvSpPr>
        <p:spPr>
          <a:xfrm>
            <a:off x="8682872" y="1514151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19ECD2-CD21-44B3-A1EB-8527AD8E6159}"/>
              </a:ext>
            </a:extLst>
          </p:cNvPr>
          <p:cNvSpPr txBox="1"/>
          <p:nvPr/>
        </p:nvSpPr>
        <p:spPr>
          <a:xfrm>
            <a:off x="8625698" y="2261295"/>
            <a:ext cx="361407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DB8EF5-C94E-47D0-8411-5D03823F32A3}"/>
              </a:ext>
            </a:extLst>
          </p:cNvPr>
          <p:cNvSpPr txBox="1"/>
          <p:nvPr/>
        </p:nvSpPr>
        <p:spPr>
          <a:xfrm>
            <a:off x="2097687" y="761227"/>
            <a:ext cx="355503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폐기물 관리 세부사항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프로젝트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동복 풍력발전단지 </a:t>
            </a:r>
            <a:r>
              <a:rPr lang="en-US" altLang="ko-KR" sz="800" dirty="0">
                <a:latin typeface="+mn-ea"/>
              </a:rPr>
              <a:t>13</a:t>
            </a:r>
            <a:r>
              <a:rPr lang="ko-KR" altLang="en-US" sz="800" dirty="0">
                <a:latin typeface="+mn-ea"/>
              </a:rPr>
              <a:t>호기 </a:t>
            </a:r>
            <a:r>
              <a:rPr lang="en-US" altLang="ko-KR" sz="800" dirty="0">
                <a:latin typeface="+mn-ea"/>
              </a:rPr>
              <a:t>Gearbox Oil Pump </a:t>
            </a:r>
            <a:r>
              <a:rPr lang="ko-KR" altLang="en-US" sz="800" dirty="0">
                <a:latin typeface="+mn-ea"/>
              </a:rPr>
              <a:t>교체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폐기일자 </a:t>
            </a:r>
            <a:r>
              <a:rPr lang="en-US" altLang="ko-KR" sz="800" dirty="0">
                <a:latin typeface="+mn-ea"/>
              </a:rPr>
              <a:t>: 2020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5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2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담당자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폐기물 종류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고철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폐기물 발생량 </a:t>
            </a:r>
            <a:r>
              <a:rPr lang="en-US" altLang="ko-KR" sz="800" dirty="0">
                <a:latin typeface="+mn-ea"/>
              </a:rPr>
              <a:t>: 10kg</a:t>
            </a:r>
          </a:p>
          <a:p>
            <a:r>
              <a:rPr lang="en-US" altLang="ko-KR" sz="800" dirty="0">
                <a:latin typeface="+mn-ea"/>
              </a:rPr>
              <a:t>  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자가 처리량 </a:t>
            </a:r>
            <a:r>
              <a:rPr lang="en-US" altLang="ko-KR" sz="800" dirty="0">
                <a:latin typeface="+mn-ea"/>
              </a:rPr>
              <a:t>: 10kg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위탁 처리량 </a:t>
            </a:r>
            <a:r>
              <a:rPr lang="en-US" altLang="ko-KR" sz="800" dirty="0">
                <a:latin typeface="+mn-ea"/>
              </a:rPr>
              <a:t>: -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인허가 여부 </a:t>
            </a:r>
            <a:r>
              <a:rPr lang="en-US" altLang="ko-KR" sz="800" dirty="0">
                <a:latin typeface="+mn-ea"/>
              </a:rPr>
              <a:t>: -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폐기물 이미지 </a:t>
            </a:r>
            <a:r>
              <a:rPr lang="en-US" altLang="ko-KR" sz="800" dirty="0">
                <a:latin typeface="+mn-ea"/>
              </a:rPr>
              <a:t>: -</a:t>
            </a:r>
          </a:p>
        </p:txBody>
      </p:sp>
    </p:spTree>
    <p:extLst>
      <p:ext uri="{BB962C8B-B14F-4D97-AF65-F5344CB8AC3E}">
        <p14:creationId xmlns:p14="http://schemas.microsoft.com/office/powerpoint/2010/main" val="329540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30314" y="1447550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B9736D-9028-491C-B2C3-4807DF0BAC5C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48E084-F10F-4336-8942-1698CEBD3ABE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C8329C-C55B-45BC-B11A-55F95FA1E7A0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F43F8DA-D2F5-4A3B-8A3C-C1199D4217EE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EAB3625-EFEE-4613-B6A3-29D3AD64EE7A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4401ECC-10D3-4121-8DDA-530FD3DB1535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8A54DC-0990-40EC-B488-4D7F70195368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E237C6-9474-4FAB-926C-C16C4470D6EC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AB2CE9-3899-4517-891A-3F4303622CDA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90DD0-5EC8-4368-A9AD-871F958B90A2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2849498-A1FA-4B00-8AE0-B1344BFAA3DF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867094-27C1-40F9-AF92-337307C89BCB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364BE-C3B4-43B3-973B-1D5D0D04A8D8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784D7E-BF1A-4A3A-A00D-AF236C1CA7DD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248C72-6D31-4FED-BA5F-24AEB3F35188}"/>
              </a:ext>
            </a:extLst>
          </p:cNvPr>
          <p:cNvSpPr txBox="1"/>
          <p:nvPr/>
        </p:nvSpPr>
        <p:spPr>
          <a:xfrm>
            <a:off x="208184" y="1569297"/>
            <a:ext cx="1739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dirty="0" err="1">
                <a:latin typeface="+mn-ea"/>
              </a:rPr>
              <a:t>DashBoard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D5C8BC-C456-4A14-989E-E5CD3B368B68}"/>
              </a:ext>
            </a:extLst>
          </p:cNvPr>
          <p:cNvSpPr/>
          <p:nvPr/>
        </p:nvSpPr>
        <p:spPr>
          <a:xfrm>
            <a:off x="5398766" y="7676318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안전점검 및 순찰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7A2DFE-4582-4E8C-B9E3-EF97E755D2CC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AFE434-E562-49DD-8C34-CA9C4207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14" y="812059"/>
            <a:ext cx="9829800" cy="15144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AA81935-E571-4967-A465-62469E49EC01}"/>
              </a:ext>
            </a:extLst>
          </p:cNvPr>
          <p:cNvSpPr txBox="1"/>
          <p:nvPr/>
        </p:nvSpPr>
        <p:spPr>
          <a:xfrm>
            <a:off x="8440988" y="24544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Source : </a:t>
            </a:r>
            <a:r>
              <a:rPr lang="ko-KR" altLang="en-US" dirty="0">
                <a:solidFill>
                  <a:srgbClr val="FF0000"/>
                </a:solidFill>
              </a:rPr>
              <a:t>작업허가 관리 세부사항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C08188-60EF-43CF-A51C-F6506D3C9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226" y="2988417"/>
            <a:ext cx="9858375" cy="1543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F9A199E-9A87-4EC4-8B56-0FA119EBA650}"/>
              </a:ext>
            </a:extLst>
          </p:cNvPr>
          <p:cNvSpPr txBox="1"/>
          <p:nvPr/>
        </p:nvSpPr>
        <p:spPr>
          <a:xfrm>
            <a:off x="7732016" y="45979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Source : </a:t>
            </a:r>
            <a:r>
              <a:rPr lang="ko-KR" altLang="en-US" dirty="0">
                <a:solidFill>
                  <a:srgbClr val="FF0000"/>
                </a:solidFill>
              </a:rPr>
              <a:t>안전점검 및 순찰관리 세부사항</a:t>
            </a:r>
          </a:p>
        </p:txBody>
      </p:sp>
    </p:spTree>
    <p:extLst>
      <p:ext uri="{BB962C8B-B14F-4D97-AF65-F5344CB8AC3E}">
        <p14:creationId xmlns:p14="http://schemas.microsoft.com/office/powerpoint/2010/main" val="5092959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B81E6-FD8E-4A93-80D5-6BBCC6238E72}"/>
              </a:ext>
            </a:extLst>
          </p:cNvPr>
          <p:cNvSpPr txBox="1"/>
          <p:nvPr/>
        </p:nvSpPr>
        <p:spPr>
          <a:xfrm>
            <a:off x="7372378" y="2687033"/>
            <a:ext cx="16533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endParaRPr lang="ko-KR" altLang="en-US" sz="1000" b="1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AD2E32-71F5-4E09-8094-48ACC95C74EA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74A0176-71CF-4284-BC92-34246D6372BA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47AC28-697F-4BE3-9F9B-48D6FD3FB178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2351EE8-44ED-4A7C-A569-7DEAF1948770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211ABF5-F495-4C8C-8A4E-6BCD51B08956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F9E79D3-93A1-4BFC-B486-F02F6B53EC79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EF3A27-BEA5-4645-9D87-30E742FC1982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7C4AD7-F56D-4C93-92DB-3C79B0518A1B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FA92-D495-46BB-9BCE-EF949E555EC2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6E3A55-B782-42E3-8FE9-7A7DF30E4E5C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FE87D24-A691-433D-9D66-02BD57B3F1D0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0C99FD8-87DE-4481-B522-FD6E44C8E0F2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642CE6-BEC5-4C08-8334-A2428A438B78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F6EEA6-3A6E-447D-A8F1-8374D38CB23E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latin typeface="+mn-ea"/>
              </a:rPr>
              <a:t>환경관리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6B4850-15D9-444C-A1CB-D1812EB9A462}"/>
              </a:ext>
            </a:extLst>
          </p:cNvPr>
          <p:cNvSpPr txBox="1"/>
          <p:nvPr/>
        </p:nvSpPr>
        <p:spPr>
          <a:xfrm>
            <a:off x="240938" y="1502829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소방 화재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98CDA8-882C-4118-AC6E-224CDAB4617C}"/>
              </a:ext>
            </a:extLst>
          </p:cNvPr>
          <p:cNvSpPr txBox="1"/>
          <p:nvPr/>
        </p:nvSpPr>
        <p:spPr>
          <a:xfrm>
            <a:off x="237277" y="1749050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폐기물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D984E4-3EAD-4E08-860B-5A463893D8EB}"/>
              </a:ext>
            </a:extLst>
          </p:cNvPr>
          <p:cNvSpPr txBox="1"/>
          <p:nvPr/>
        </p:nvSpPr>
        <p:spPr>
          <a:xfrm>
            <a:off x="235553" y="2050974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유해위험물질 운영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78A81-A15A-4B04-B828-5AC109C0EC90}"/>
              </a:ext>
            </a:extLst>
          </p:cNvPr>
          <p:cNvSpPr txBox="1"/>
          <p:nvPr/>
        </p:nvSpPr>
        <p:spPr>
          <a:xfrm>
            <a:off x="235553" y="2803290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해상환경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4AD9F8-34E7-4E8D-8690-3816559B901A}"/>
              </a:ext>
            </a:extLst>
          </p:cNvPr>
          <p:cNvSpPr txBox="1"/>
          <p:nvPr/>
        </p:nvSpPr>
        <p:spPr>
          <a:xfrm>
            <a:off x="234379" y="3061962"/>
            <a:ext cx="1736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기타환경 관리 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CF3086-9960-4744-BA39-735E4BF07E30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6B4864-06D6-4D34-AF0F-91A85946B2DE}"/>
              </a:ext>
            </a:extLst>
          </p:cNvPr>
          <p:cNvSpPr txBox="1"/>
          <p:nvPr/>
        </p:nvSpPr>
        <p:spPr>
          <a:xfrm>
            <a:off x="283909" y="2321319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유해위험물질 관리 입력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수정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B71563-DE6F-4D13-80AD-06F220B2F5A5}"/>
              </a:ext>
            </a:extLst>
          </p:cNvPr>
          <p:cNvSpPr txBox="1"/>
          <p:nvPr/>
        </p:nvSpPr>
        <p:spPr>
          <a:xfrm>
            <a:off x="279840" y="2549481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유해위험물질 관리 세부사항</a:t>
            </a:r>
          </a:p>
        </p:txBody>
      </p:sp>
      <p:graphicFrame>
        <p:nvGraphicFramePr>
          <p:cNvPr id="49" name="표 3">
            <a:extLst>
              <a:ext uri="{FF2B5EF4-FFF2-40B4-BE49-F238E27FC236}">
                <a16:creationId xmlns:a16="http://schemas.microsoft.com/office/drawing/2014/main" id="{2B8F3D12-3486-4CE5-A883-5B128B619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327483"/>
              </p:ext>
            </p:extLst>
          </p:nvPr>
        </p:nvGraphicFramePr>
        <p:xfrm>
          <a:off x="2097686" y="1017339"/>
          <a:ext cx="9668939" cy="171869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40764">
                  <a:extLst>
                    <a:ext uri="{9D8B030D-6E8A-4147-A177-3AD203B41FA5}">
                      <a16:colId xmlns:a16="http://schemas.microsoft.com/office/drawing/2014/main" val="2182750025"/>
                    </a:ext>
                  </a:extLst>
                </a:gridCol>
                <a:gridCol w="1785634">
                  <a:extLst>
                    <a:ext uri="{9D8B030D-6E8A-4147-A177-3AD203B41FA5}">
                      <a16:colId xmlns:a16="http://schemas.microsoft.com/office/drawing/2014/main" val="110999051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2764849831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4022557085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2295475076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3634322906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923377938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1748139230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43682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유해위험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물질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유해위험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물질 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보관방안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주의사항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유해위험물질 이미지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888565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동복 풍력발전단지 </a:t>
                      </a:r>
                      <a:r>
                        <a:rPr lang="en-US" altLang="ko-KR" sz="1000" dirty="0"/>
                        <a:t>13</a:t>
                      </a:r>
                      <a:r>
                        <a:rPr lang="ko-KR" altLang="en-US" sz="1000" dirty="0"/>
                        <a:t>호기 </a:t>
                      </a:r>
                      <a:r>
                        <a:rPr lang="en-US" altLang="ko-KR" sz="1000" dirty="0"/>
                        <a:t>Gearbox Oil Pump </a:t>
                      </a:r>
                      <a:r>
                        <a:rPr lang="ko-KR" altLang="en-US" sz="1000" dirty="0"/>
                        <a:t>교체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박</a:t>
                      </a:r>
                      <a:r>
                        <a:rPr lang="en-US" altLang="ko-KR" sz="1000" dirty="0"/>
                        <a:t>OO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기어오일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실온보관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누유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53571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816422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3148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96214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6E8912B-E039-48A8-835B-6FAB67A8E041}"/>
              </a:ext>
            </a:extLst>
          </p:cNvPr>
          <p:cNvSpPr txBox="1"/>
          <p:nvPr/>
        </p:nvSpPr>
        <p:spPr>
          <a:xfrm>
            <a:off x="2097687" y="699170"/>
            <a:ext cx="6921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유해위험물질 관리 리스트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C34A9DD-F1EF-470F-BE65-60B7296B4C3F}"/>
              </a:ext>
            </a:extLst>
          </p:cNvPr>
          <p:cNvSpPr/>
          <p:nvPr/>
        </p:nvSpPr>
        <p:spPr>
          <a:xfrm>
            <a:off x="9397097" y="2960378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입력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FC0E065-0603-499E-9BC2-08321323BD55}"/>
              </a:ext>
            </a:extLst>
          </p:cNvPr>
          <p:cNvSpPr/>
          <p:nvPr/>
        </p:nvSpPr>
        <p:spPr>
          <a:xfrm>
            <a:off x="10201939" y="2960378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86DDB55-D75B-43C7-8169-4981A6B123EE}"/>
              </a:ext>
            </a:extLst>
          </p:cNvPr>
          <p:cNvSpPr/>
          <p:nvPr/>
        </p:nvSpPr>
        <p:spPr>
          <a:xfrm>
            <a:off x="11022556" y="2966158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1ADAB1-9A42-49EC-9A44-C4CEEB7793C2}"/>
              </a:ext>
            </a:extLst>
          </p:cNvPr>
          <p:cNvSpPr txBox="1"/>
          <p:nvPr/>
        </p:nvSpPr>
        <p:spPr>
          <a:xfrm>
            <a:off x="2118272" y="2875476"/>
            <a:ext cx="35550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유해위험물질 관리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프로젝트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동복 풍력발전단지 </a:t>
            </a:r>
            <a:r>
              <a:rPr lang="en-US" altLang="ko-KR" sz="800" dirty="0">
                <a:latin typeface="+mn-ea"/>
              </a:rPr>
              <a:t>13</a:t>
            </a:r>
            <a:r>
              <a:rPr lang="ko-KR" altLang="en-US" sz="800" dirty="0">
                <a:latin typeface="+mn-ea"/>
              </a:rPr>
              <a:t>호기 </a:t>
            </a:r>
            <a:r>
              <a:rPr lang="en-US" altLang="ko-KR" sz="800" dirty="0">
                <a:latin typeface="+mn-ea"/>
              </a:rPr>
              <a:t>Gearbox Oil Pump </a:t>
            </a:r>
            <a:r>
              <a:rPr lang="ko-KR" altLang="en-US" sz="800" dirty="0">
                <a:latin typeface="+mn-ea"/>
              </a:rPr>
              <a:t>교체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작성일자 </a:t>
            </a:r>
            <a:r>
              <a:rPr lang="en-US" altLang="ko-KR" sz="800" dirty="0">
                <a:latin typeface="+mn-ea"/>
              </a:rPr>
              <a:t>: 2020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5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2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담당자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유해위험물질 종류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기어오일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유해위험물질 량 </a:t>
            </a:r>
            <a:r>
              <a:rPr lang="en-US" altLang="ko-KR" sz="800" dirty="0">
                <a:latin typeface="+mn-ea"/>
              </a:rPr>
              <a:t>: 10L</a:t>
            </a:r>
          </a:p>
          <a:p>
            <a:r>
              <a:rPr lang="en-US" altLang="ko-KR" sz="800" dirty="0">
                <a:latin typeface="+mn-ea"/>
              </a:rPr>
              <a:t>  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보관 방안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실온보관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주의 사항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 err="1">
                <a:latin typeface="+mn-ea"/>
              </a:rPr>
              <a:t>누유</a:t>
            </a:r>
            <a:r>
              <a:rPr lang="ko-KR" altLang="en-US" sz="800" dirty="0">
                <a:latin typeface="+mn-ea"/>
              </a:rPr>
              <a:t> 확인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유해위험물질 이미지 </a:t>
            </a:r>
            <a:r>
              <a:rPr lang="en-US" altLang="ko-KR" sz="800" dirty="0">
                <a:latin typeface="+mn-ea"/>
              </a:rPr>
              <a:t>: -</a:t>
            </a:r>
          </a:p>
        </p:txBody>
      </p:sp>
    </p:spTree>
    <p:extLst>
      <p:ext uri="{BB962C8B-B14F-4D97-AF65-F5344CB8AC3E}">
        <p14:creationId xmlns:p14="http://schemas.microsoft.com/office/powerpoint/2010/main" val="2946234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B81E6-FD8E-4A93-80D5-6BBCC6238E72}"/>
              </a:ext>
            </a:extLst>
          </p:cNvPr>
          <p:cNvSpPr txBox="1"/>
          <p:nvPr/>
        </p:nvSpPr>
        <p:spPr>
          <a:xfrm>
            <a:off x="7372378" y="2687033"/>
            <a:ext cx="16533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endParaRPr lang="ko-KR" altLang="en-US" sz="1000" b="1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AD2E32-71F5-4E09-8094-48ACC95C74EA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74A0176-71CF-4284-BC92-34246D6372BA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47AC28-697F-4BE3-9F9B-48D6FD3FB178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2351EE8-44ED-4A7C-A569-7DEAF1948770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211ABF5-F495-4C8C-8A4E-6BCD51B08956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F9E79D3-93A1-4BFC-B486-F02F6B53EC79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EF3A27-BEA5-4645-9D87-30E742FC1982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7C4AD7-F56D-4C93-92DB-3C79B0518A1B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FA92-D495-46BB-9BCE-EF949E555EC2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6E3A55-B782-42E3-8FE9-7A7DF30E4E5C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FE87D24-A691-433D-9D66-02BD57B3F1D0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0C99FD8-87DE-4481-B522-FD6E44C8E0F2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642CE6-BEC5-4C08-8334-A2428A438B78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F6EEA6-3A6E-447D-A8F1-8374D38CB23E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latin typeface="+mn-ea"/>
              </a:rPr>
              <a:t>환경관리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6B4850-15D9-444C-A1CB-D1812EB9A462}"/>
              </a:ext>
            </a:extLst>
          </p:cNvPr>
          <p:cNvSpPr txBox="1"/>
          <p:nvPr/>
        </p:nvSpPr>
        <p:spPr>
          <a:xfrm>
            <a:off x="240938" y="1502829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소방 화재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98CDA8-882C-4118-AC6E-224CDAB4617C}"/>
              </a:ext>
            </a:extLst>
          </p:cNvPr>
          <p:cNvSpPr txBox="1"/>
          <p:nvPr/>
        </p:nvSpPr>
        <p:spPr>
          <a:xfrm>
            <a:off x="237277" y="1749050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폐기물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D984E4-3EAD-4E08-860B-5A463893D8EB}"/>
              </a:ext>
            </a:extLst>
          </p:cNvPr>
          <p:cNvSpPr txBox="1"/>
          <p:nvPr/>
        </p:nvSpPr>
        <p:spPr>
          <a:xfrm>
            <a:off x="235553" y="2050974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유해위험물질 운영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78A81-A15A-4B04-B828-5AC109C0EC90}"/>
              </a:ext>
            </a:extLst>
          </p:cNvPr>
          <p:cNvSpPr txBox="1"/>
          <p:nvPr/>
        </p:nvSpPr>
        <p:spPr>
          <a:xfrm>
            <a:off x="235553" y="2803290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해상환경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4AD9F8-34E7-4E8D-8690-3816559B901A}"/>
              </a:ext>
            </a:extLst>
          </p:cNvPr>
          <p:cNvSpPr txBox="1"/>
          <p:nvPr/>
        </p:nvSpPr>
        <p:spPr>
          <a:xfrm>
            <a:off x="234379" y="3061962"/>
            <a:ext cx="1736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기타환경 관리 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CF3086-9960-4744-BA39-735E4BF07E30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29" name="표 5">
            <a:extLst>
              <a:ext uri="{FF2B5EF4-FFF2-40B4-BE49-F238E27FC236}">
                <a16:creationId xmlns:a16="http://schemas.microsoft.com/office/drawing/2014/main" id="{ED737C0C-2138-48F5-B998-913AE82AB3C1}"/>
              </a:ext>
            </a:extLst>
          </p:cNvPr>
          <p:cNvGraphicFramePr>
            <a:graphicFrameLocks noGrp="1"/>
          </p:cNvGraphicFramePr>
          <p:nvPr/>
        </p:nvGraphicFramePr>
        <p:xfrm>
          <a:off x="8625698" y="1101013"/>
          <a:ext cx="3223491" cy="1077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497">
                  <a:extLst>
                    <a:ext uri="{9D8B030D-6E8A-4147-A177-3AD203B41FA5}">
                      <a16:colId xmlns:a16="http://schemas.microsoft.com/office/drawing/2014/main" val="93985826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1895668372"/>
                    </a:ext>
                  </a:extLst>
                </a:gridCol>
                <a:gridCol w="1074497">
                  <a:extLst>
                    <a:ext uri="{9D8B030D-6E8A-4147-A177-3AD203B41FA5}">
                      <a16:colId xmlns:a16="http://schemas.microsoft.com/office/drawing/2014/main" val="2175613886"/>
                    </a:ext>
                  </a:extLst>
                </a:gridCol>
              </a:tblGrid>
              <a:tr h="24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검토자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최종승인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05962"/>
                  </a:ext>
                </a:extLst>
              </a:tr>
              <a:tr h="80365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64676"/>
                  </a:ext>
                </a:extLst>
              </a:tr>
            </a:tbl>
          </a:graphicData>
        </a:graphic>
      </p:graphicFrame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DD73765-2355-4C2B-B6C6-465C28973E9E}"/>
              </a:ext>
            </a:extLst>
          </p:cNvPr>
          <p:cNvSpPr/>
          <p:nvPr/>
        </p:nvSpPr>
        <p:spPr>
          <a:xfrm>
            <a:off x="10978988" y="701850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인쇄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131EA5C-CDE1-4B10-96C9-75241B5F6EEF}"/>
              </a:ext>
            </a:extLst>
          </p:cNvPr>
          <p:cNvSpPr/>
          <p:nvPr/>
        </p:nvSpPr>
        <p:spPr>
          <a:xfrm>
            <a:off x="9332826" y="70073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77EDD0C-9446-440D-8758-DB66AD235C6F}"/>
              </a:ext>
            </a:extLst>
          </p:cNvPr>
          <p:cNvSpPr/>
          <p:nvPr/>
        </p:nvSpPr>
        <p:spPr>
          <a:xfrm>
            <a:off x="10153443" y="706515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7F49D3-BCE2-413A-85E2-41D3F11AAF75}"/>
              </a:ext>
            </a:extLst>
          </p:cNvPr>
          <p:cNvSpPr txBox="1"/>
          <p:nvPr/>
        </p:nvSpPr>
        <p:spPr>
          <a:xfrm>
            <a:off x="10834796" y="1500585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0E995E-87C1-4770-A84C-F18F5B5C91FE}"/>
              </a:ext>
            </a:extLst>
          </p:cNvPr>
          <p:cNvSpPr txBox="1"/>
          <p:nvPr/>
        </p:nvSpPr>
        <p:spPr>
          <a:xfrm>
            <a:off x="9758834" y="1492391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5E1ED4-CDF8-491D-8943-D4D055ECD869}"/>
              </a:ext>
            </a:extLst>
          </p:cNvPr>
          <p:cNvSpPr txBox="1"/>
          <p:nvPr/>
        </p:nvSpPr>
        <p:spPr>
          <a:xfrm>
            <a:off x="8682872" y="1514151"/>
            <a:ext cx="99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19ECD2-CD21-44B3-A1EB-8527AD8E6159}"/>
              </a:ext>
            </a:extLst>
          </p:cNvPr>
          <p:cNvSpPr txBox="1"/>
          <p:nvPr/>
        </p:nvSpPr>
        <p:spPr>
          <a:xfrm>
            <a:off x="8625698" y="2261295"/>
            <a:ext cx="3614078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Admin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관리자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1 :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결제권자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2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책임자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팀장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3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프로젝트 수행자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(ex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대리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주임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6B4864-06D6-4D34-AF0F-91A85946B2DE}"/>
              </a:ext>
            </a:extLst>
          </p:cNvPr>
          <p:cNvSpPr txBox="1"/>
          <p:nvPr/>
        </p:nvSpPr>
        <p:spPr>
          <a:xfrm>
            <a:off x="283909" y="2321319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유해위험물질 관리 입력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B71563-DE6F-4D13-80AD-06F220B2F5A5}"/>
              </a:ext>
            </a:extLst>
          </p:cNvPr>
          <p:cNvSpPr txBox="1"/>
          <p:nvPr/>
        </p:nvSpPr>
        <p:spPr>
          <a:xfrm>
            <a:off x="279840" y="2549481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유해위험물질 관리 세부사항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809F-5E57-4FC7-B6D6-E0D538C671FC}"/>
              </a:ext>
            </a:extLst>
          </p:cNvPr>
          <p:cNvSpPr txBox="1"/>
          <p:nvPr/>
        </p:nvSpPr>
        <p:spPr>
          <a:xfrm>
            <a:off x="2046486" y="748776"/>
            <a:ext cx="35550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유해위험물질 </a:t>
            </a:r>
            <a:r>
              <a:rPr lang="ko-KR" altLang="en-US" sz="1000" b="1">
                <a:latin typeface="+mn-ea"/>
              </a:rPr>
              <a:t>관리 세부사항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프로젝트 명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동복 풍력발전단지 </a:t>
            </a:r>
            <a:r>
              <a:rPr lang="en-US" altLang="ko-KR" sz="800" dirty="0">
                <a:latin typeface="+mn-ea"/>
              </a:rPr>
              <a:t>13</a:t>
            </a:r>
            <a:r>
              <a:rPr lang="ko-KR" altLang="en-US" sz="800" dirty="0">
                <a:latin typeface="+mn-ea"/>
              </a:rPr>
              <a:t>호기 </a:t>
            </a:r>
            <a:r>
              <a:rPr lang="en-US" altLang="ko-KR" sz="800" dirty="0">
                <a:latin typeface="+mn-ea"/>
              </a:rPr>
              <a:t>Gearbox Oil Pump </a:t>
            </a:r>
            <a:r>
              <a:rPr lang="ko-KR" altLang="en-US" sz="800" dirty="0">
                <a:latin typeface="+mn-ea"/>
              </a:rPr>
              <a:t>교체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작성일자 </a:t>
            </a:r>
            <a:r>
              <a:rPr lang="en-US" altLang="ko-KR" sz="800" dirty="0">
                <a:latin typeface="+mn-ea"/>
              </a:rPr>
              <a:t>: 2020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5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2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담당자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유해위험물질 종류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기어오일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유해위험물질 량 </a:t>
            </a:r>
            <a:r>
              <a:rPr lang="en-US" altLang="ko-KR" sz="800" dirty="0">
                <a:latin typeface="+mn-ea"/>
              </a:rPr>
              <a:t>: 10L</a:t>
            </a:r>
          </a:p>
          <a:p>
            <a:r>
              <a:rPr lang="en-US" altLang="ko-KR" sz="800" dirty="0">
                <a:latin typeface="+mn-ea"/>
              </a:rPr>
              <a:t>  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보관 방안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실온보관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주의 사항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 err="1">
                <a:latin typeface="+mn-ea"/>
              </a:rPr>
              <a:t>누유</a:t>
            </a:r>
            <a:r>
              <a:rPr lang="ko-KR" altLang="en-US" sz="800" dirty="0">
                <a:latin typeface="+mn-ea"/>
              </a:rPr>
              <a:t> 확인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유해위험물질 이미지 </a:t>
            </a:r>
            <a:r>
              <a:rPr lang="en-US" altLang="ko-KR" sz="800" dirty="0">
                <a:latin typeface="+mn-ea"/>
              </a:rPr>
              <a:t>: -</a:t>
            </a:r>
          </a:p>
        </p:txBody>
      </p:sp>
    </p:spTree>
    <p:extLst>
      <p:ext uri="{BB962C8B-B14F-4D97-AF65-F5344CB8AC3E}">
        <p14:creationId xmlns:p14="http://schemas.microsoft.com/office/powerpoint/2010/main" val="21501899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B81E6-FD8E-4A93-80D5-6BBCC6238E72}"/>
              </a:ext>
            </a:extLst>
          </p:cNvPr>
          <p:cNvSpPr txBox="1"/>
          <p:nvPr/>
        </p:nvSpPr>
        <p:spPr>
          <a:xfrm>
            <a:off x="7372378" y="2687033"/>
            <a:ext cx="16533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endParaRPr lang="ko-KR" altLang="en-US" sz="1000" b="1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AD2E32-71F5-4E09-8094-48ACC95C74EA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74A0176-71CF-4284-BC92-34246D6372BA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47AC28-697F-4BE3-9F9B-48D6FD3FB178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2351EE8-44ED-4A7C-A569-7DEAF1948770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211ABF5-F495-4C8C-8A4E-6BCD51B08956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F9E79D3-93A1-4BFC-B486-F02F6B53EC79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EF3A27-BEA5-4645-9D87-30E742FC1982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7C4AD7-F56D-4C93-92DB-3C79B0518A1B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FA92-D495-46BB-9BCE-EF949E555EC2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6E3A55-B782-42E3-8FE9-7A7DF30E4E5C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FE87D24-A691-433D-9D66-02BD57B3F1D0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0C99FD8-87DE-4481-B522-FD6E44C8E0F2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642CE6-BEC5-4C08-8334-A2428A438B78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F6EEA6-3A6E-447D-A8F1-8374D38CB23E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latin typeface="+mn-ea"/>
              </a:rPr>
              <a:t>환경관리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6B4850-15D9-444C-A1CB-D1812EB9A462}"/>
              </a:ext>
            </a:extLst>
          </p:cNvPr>
          <p:cNvSpPr txBox="1"/>
          <p:nvPr/>
        </p:nvSpPr>
        <p:spPr>
          <a:xfrm>
            <a:off x="240938" y="1502829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소방 화재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98CDA8-882C-4118-AC6E-224CDAB4617C}"/>
              </a:ext>
            </a:extLst>
          </p:cNvPr>
          <p:cNvSpPr txBox="1"/>
          <p:nvPr/>
        </p:nvSpPr>
        <p:spPr>
          <a:xfrm>
            <a:off x="237277" y="1749050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폐기물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D984E4-3EAD-4E08-860B-5A463893D8EB}"/>
              </a:ext>
            </a:extLst>
          </p:cNvPr>
          <p:cNvSpPr txBox="1"/>
          <p:nvPr/>
        </p:nvSpPr>
        <p:spPr>
          <a:xfrm>
            <a:off x="235553" y="2050974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유해위험물질 운영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78A81-A15A-4B04-B828-5AC109C0EC90}"/>
              </a:ext>
            </a:extLst>
          </p:cNvPr>
          <p:cNvSpPr txBox="1"/>
          <p:nvPr/>
        </p:nvSpPr>
        <p:spPr>
          <a:xfrm>
            <a:off x="235553" y="2320705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해상환경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4AD9F8-34E7-4E8D-8690-3816559B901A}"/>
              </a:ext>
            </a:extLst>
          </p:cNvPr>
          <p:cNvSpPr txBox="1"/>
          <p:nvPr/>
        </p:nvSpPr>
        <p:spPr>
          <a:xfrm>
            <a:off x="279840" y="3122559"/>
            <a:ext cx="1736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기타환경 관리 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CF3086-9960-4744-BA39-735E4BF07E30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49" name="표 3">
            <a:extLst>
              <a:ext uri="{FF2B5EF4-FFF2-40B4-BE49-F238E27FC236}">
                <a16:creationId xmlns:a16="http://schemas.microsoft.com/office/drawing/2014/main" id="{2B8F3D12-3486-4CE5-A883-5B128B619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87734"/>
              </p:ext>
            </p:extLst>
          </p:nvPr>
        </p:nvGraphicFramePr>
        <p:xfrm>
          <a:off x="2097686" y="1017339"/>
          <a:ext cx="9668939" cy="160578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40764">
                  <a:extLst>
                    <a:ext uri="{9D8B030D-6E8A-4147-A177-3AD203B41FA5}">
                      <a16:colId xmlns:a16="http://schemas.microsoft.com/office/drawing/2014/main" val="2182750025"/>
                    </a:ext>
                  </a:extLst>
                </a:gridCol>
                <a:gridCol w="1785634">
                  <a:extLst>
                    <a:ext uri="{9D8B030D-6E8A-4147-A177-3AD203B41FA5}">
                      <a16:colId xmlns:a16="http://schemas.microsoft.com/office/drawing/2014/main" val="110999051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2764849831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4022557085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2295475076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3634322906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923377938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1748139230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43682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선박 운영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헬기 운영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888565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53571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816422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3148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96214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6E8912B-E039-48A8-835B-6FAB67A8E041}"/>
              </a:ext>
            </a:extLst>
          </p:cNvPr>
          <p:cNvSpPr txBox="1"/>
          <p:nvPr/>
        </p:nvSpPr>
        <p:spPr>
          <a:xfrm>
            <a:off x="2097687" y="699170"/>
            <a:ext cx="6921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해상환경 관리 리스트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C34A9DD-F1EF-470F-BE65-60B7296B4C3F}"/>
              </a:ext>
            </a:extLst>
          </p:cNvPr>
          <p:cNvSpPr/>
          <p:nvPr/>
        </p:nvSpPr>
        <p:spPr>
          <a:xfrm>
            <a:off x="9397097" y="2960378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입력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FC0E065-0603-499E-9BC2-08321323BD55}"/>
              </a:ext>
            </a:extLst>
          </p:cNvPr>
          <p:cNvSpPr/>
          <p:nvPr/>
        </p:nvSpPr>
        <p:spPr>
          <a:xfrm>
            <a:off x="10201939" y="2960378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86DDB55-D75B-43C7-8169-4981A6B123EE}"/>
              </a:ext>
            </a:extLst>
          </p:cNvPr>
          <p:cNvSpPr/>
          <p:nvPr/>
        </p:nvSpPr>
        <p:spPr>
          <a:xfrm>
            <a:off x="11022556" y="2966158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1ADAB1-9A42-49EC-9A44-C4CEEB7793C2}"/>
              </a:ext>
            </a:extLst>
          </p:cNvPr>
          <p:cNvSpPr txBox="1"/>
          <p:nvPr/>
        </p:nvSpPr>
        <p:spPr>
          <a:xfrm>
            <a:off x="2118272" y="2875476"/>
            <a:ext cx="3555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해상환경 관리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프로젝트 명 </a:t>
            </a:r>
            <a:r>
              <a:rPr lang="en-US" altLang="ko-KR" sz="800" dirty="0">
                <a:latin typeface="+mn-ea"/>
              </a:rPr>
              <a:t>: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작성일자 </a:t>
            </a:r>
            <a:r>
              <a:rPr lang="en-US" altLang="ko-KR" sz="800" dirty="0">
                <a:latin typeface="+mn-ea"/>
              </a:rPr>
              <a:t>: 2020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5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2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담당자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선박 운영 </a:t>
            </a:r>
            <a:r>
              <a:rPr lang="en-US" altLang="ko-KR" sz="800" dirty="0">
                <a:latin typeface="+mn-ea"/>
              </a:rPr>
              <a:t>: 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헬기 운영 </a:t>
            </a:r>
            <a:r>
              <a:rPr lang="en-US" altLang="ko-KR" sz="800" dirty="0">
                <a:latin typeface="+mn-ea"/>
              </a:rPr>
              <a:t>: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48FD22-A061-4D97-8188-21056CB5C03A}"/>
              </a:ext>
            </a:extLst>
          </p:cNvPr>
          <p:cNvSpPr txBox="1"/>
          <p:nvPr/>
        </p:nvSpPr>
        <p:spPr>
          <a:xfrm>
            <a:off x="283909" y="2620883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해상환경 관리 입력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수정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C9B62E-6F1A-442E-B608-468B2812BA75}"/>
              </a:ext>
            </a:extLst>
          </p:cNvPr>
          <p:cNvSpPr txBox="1"/>
          <p:nvPr/>
        </p:nvSpPr>
        <p:spPr>
          <a:xfrm>
            <a:off x="279840" y="2849045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해상환경 관리 세부사항</a:t>
            </a:r>
          </a:p>
        </p:txBody>
      </p:sp>
    </p:spTree>
    <p:extLst>
      <p:ext uri="{BB962C8B-B14F-4D97-AF65-F5344CB8AC3E}">
        <p14:creationId xmlns:p14="http://schemas.microsoft.com/office/powerpoint/2010/main" val="29888226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27001" y="1446085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B81E6-FD8E-4A93-80D5-6BBCC6238E72}"/>
              </a:ext>
            </a:extLst>
          </p:cNvPr>
          <p:cNvSpPr txBox="1"/>
          <p:nvPr/>
        </p:nvSpPr>
        <p:spPr>
          <a:xfrm>
            <a:off x="7372378" y="2687033"/>
            <a:ext cx="16533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endParaRPr lang="ko-KR" altLang="en-US" sz="1000" b="1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AD2E32-71F5-4E09-8094-48ACC95C74EA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74A0176-71CF-4284-BC92-34246D6372BA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47AC28-697F-4BE3-9F9B-48D6FD3FB178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2351EE8-44ED-4A7C-A569-7DEAF1948770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211ABF5-F495-4C8C-8A4E-6BCD51B08956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F9E79D3-93A1-4BFC-B486-F02F6B53EC79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EF3A27-BEA5-4645-9D87-30E742FC1982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7C4AD7-F56D-4C93-92DB-3C79B0518A1B}"/>
              </a:ext>
            </a:extLst>
          </p:cNvPr>
          <p:cNvSpPr txBox="1"/>
          <p:nvPr/>
        </p:nvSpPr>
        <p:spPr>
          <a:xfrm>
            <a:off x="3361631" y="22175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FA92-D495-46BB-9BCE-EF949E555EC2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6E3A55-B782-42E3-8FE9-7A7DF30E4E5C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FE87D24-A691-433D-9D66-02BD57B3F1D0}"/>
              </a:ext>
            </a:extLst>
          </p:cNvPr>
          <p:cNvCxnSpPr>
            <a:cxnSpLocks/>
          </p:cNvCxnSpPr>
          <p:nvPr/>
        </p:nvCxnSpPr>
        <p:spPr>
          <a:xfrm>
            <a:off x="8894097" y="27826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0C99FD8-87DE-4481-B522-FD6E44C8E0F2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642CE6-BEC5-4C08-8334-A2428A438B78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F6EEA6-3A6E-447D-A8F1-8374D38CB23E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latin typeface="+mn-ea"/>
              </a:rPr>
              <a:t>환경관리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6B4850-15D9-444C-A1CB-D1812EB9A462}"/>
              </a:ext>
            </a:extLst>
          </p:cNvPr>
          <p:cNvSpPr txBox="1"/>
          <p:nvPr/>
        </p:nvSpPr>
        <p:spPr>
          <a:xfrm>
            <a:off x="240938" y="1502829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소방 화재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98CDA8-882C-4118-AC6E-224CDAB4617C}"/>
              </a:ext>
            </a:extLst>
          </p:cNvPr>
          <p:cNvSpPr txBox="1"/>
          <p:nvPr/>
        </p:nvSpPr>
        <p:spPr>
          <a:xfrm>
            <a:off x="237277" y="1749050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폐기물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D984E4-3EAD-4E08-860B-5A463893D8EB}"/>
              </a:ext>
            </a:extLst>
          </p:cNvPr>
          <p:cNvSpPr txBox="1"/>
          <p:nvPr/>
        </p:nvSpPr>
        <p:spPr>
          <a:xfrm>
            <a:off x="235553" y="2050974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유해위험물질 운영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D78A81-A15A-4B04-B828-5AC109C0EC90}"/>
              </a:ext>
            </a:extLst>
          </p:cNvPr>
          <p:cNvSpPr txBox="1"/>
          <p:nvPr/>
        </p:nvSpPr>
        <p:spPr>
          <a:xfrm>
            <a:off x="235553" y="2320705"/>
            <a:ext cx="17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해상환경 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4AD9F8-34E7-4E8D-8690-3816559B901A}"/>
              </a:ext>
            </a:extLst>
          </p:cNvPr>
          <p:cNvSpPr txBox="1"/>
          <p:nvPr/>
        </p:nvSpPr>
        <p:spPr>
          <a:xfrm>
            <a:off x="235553" y="2610088"/>
            <a:ext cx="1736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+mn-ea"/>
              </a:rPr>
              <a:t>기타환경 관리 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CF3086-9960-4744-BA39-735E4BF07E30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49" name="표 3">
            <a:extLst>
              <a:ext uri="{FF2B5EF4-FFF2-40B4-BE49-F238E27FC236}">
                <a16:creationId xmlns:a16="http://schemas.microsoft.com/office/drawing/2014/main" id="{2B8F3D12-3486-4CE5-A883-5B128B619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08152"/>
              </p:ext>
            </p:extLst>
          </p:nvPr>
        </p:nvGraphicFramePr>
        <p:xfrm>
          <a:off x="2097686" y="1017339"/>
          <a:ext cx="9668939" cy="160578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40764">
                  <a:extLst>
                    <a:ext uri="{9D8B030D-6E8A-4147-A177-3AD203B41FA5}">
                      <a16:colId xmlns:a16="http://schemas.microsoft.com/office/drawing/2014/main" val="2182750025"/>
                    </a:ext>
                  </a:extLst>
                </a:gridCol>
                <a:gridCol w="1785634">
                  <a:extLst>
                    <a:ext uri="{9D8B030D-6E8A-4147-A177-3AD203B41FA5}">
                      <a16:colId xmlns:a16="http://schemas.microsoft.com/office/drawing/2014/main" val="110999051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2764849831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4022557085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2295475076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3634322906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923377938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1748139230"/>
                    </a:ext>
                  </a:extLst>
                </a:gridCol>
                <a:gridCol w="1020363">
                  <a:extLst>
                    <a:ext uri="{9D8B030D-6E8A-4147-A177-3AD203B41FA5}">
                      <a16:colId xmlns:a16="http://schemas.microsoft.com/office/drawing/2014/main" val="43682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안전 시설물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888565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53571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816422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3148"/>
                  </a:ext>
                </a:extLst>
              </a:tr>
              <a:tr h="308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96214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6E8912B-E039-48A8-835B-6FAB67A8E041}"/>
              </a:ext>
            </a:extLst>
          </p:cNvPr>
          <p:cNvSpPr txBox="1"/>
          <p:nvPr/>
        </p:nvSpPr>
        <p:spPr>
          <a:xfrm>
            <a:off x="2097687" y="699170"/>
            <a:ext cx="6921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기타환경 관리 리스트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C34A9DD-F1EF-470F-BE65-60B7296B4C3F}"/>
              </a:ext>
            </a:extLst>
          </p:cNvPr>
          <p:cNvSpPr/>
          <p:nvPr/>
        </p:nvSpPr>
        <p:spPr>
          <a:xfrm>
            <a:off x="9397097" y="2724484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입력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FC0E065-0603-499E-9BC2-08321323BD55}"/>
              </a:ext>
            </a:extLst>
          </p:cNvPr>
          <p:cNvSpPr/>
          <p:nvPr/>
        </p:nvSpPr>
        <p:spPr>
          <a:xfrm>
            <a:off x="10201939" y="2724484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86DDB55-D75B-43C7-8169-4981A6B123EE}"/>
              </a:ext>
            </a:extLst>
          </p:cNvPr>
          <p:cNvSpPr/>
          <p:nvPr/>
        </p:nvSpPr>
        <p:spPr>
          <a:xfrm>
            <a:off x="11022556" y="2730264"/>
            <a:ext cx="744069" cy="290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1ADAB1-9A42-49EC-9A44-C4CEEB7793C2}"/>
              </a:ext>
            </a:extLst>
          </p:cNvPr>
          <p:cNvSpPr txBox="1"/>
          <p:nvPr/>
        </p:nvSpPr>
        <p:spPr>
          <a:xfrm>
            <a:off x="2118272" y="2875476"/>
            <a:ext cx="35550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기타환경 관리 입력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수정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순번 </a:t>
            </a:r>
            <a:r>
              <a:rPr lang="en-US" altLang="ko-KR" sz="800" dirty="0">
                <a:latin typeface="+mn-ea"/>
              </a:rPr>
              <a:t>:  1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프로젝트 명 </a:t>
            </a:r>
            <a:r>
              <a:rPr lang="en-US" altLang="ko-KR" sz="800" dirty="0">
                <a:latin typeface="+mn-ea"/>
              </a:rPr>
              <a:t>: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작성일자 </a:t>
            </a:r>
            <a:r>
              <a:rPr lang="en-US" altLang="ko-KR" sz="800" dirty="0">
                <a:latin typeface="+mn-ea"/>
              </a:rPr>
              <a:t>: 2020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5</a:t>
            </a:r>
            <a:r>
              <a:rPr lang="ko-KR" altLang="en-US" sz="800" dirty="0">
                <a:latin typeface="+mn-ea"/>
              </a:rPr>
              <a:t>월 </a:t>
            </a:r>
            <a:r>
              <a:rPr lang="en-US" altLang="ko-KR" sz="800" dirty="0">
                <a:latin typeface="+mn-ea"/>
              </a:rPr>
              <a:t>2</a:t>
            </a:r>
            <a:r>
              <a:rPr lang="ko-KR" altLang="en-US" sz="800" dirty="0">
                <a:latin typeface="+mn-ea"/>
              </a:rPr>
              <a:t>일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담당자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박</a:t>
            </a:r>
            <a:r>
              <a:rPr lang="en-US" altLang="ko-KR" sz="800" dirty="0">
                <a:latin typeface="+mn-ea"/>
              </a:rPr>
              <a:t>OO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안전 시설물 </a:t>
            </a:r>
            <a:r>
              <a:rPr lang="en-US" altLang="ko-KR" sz="800" dirty="0">
                <a:latin typeface="+mn-ea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B74258-F2BF-4566-861C-625962E6B86F}"/>
              </a:ext>
            </a:extLst>
          </p:cNvPr>
          <p:cNvSpPr txBox="1"/>
          <p:nvPr/>
        </p:nvSpPr>
        <p:spPr>
          <a:xfrm>
            <a:off x="302293" y="2935657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- </a:t>
            </a:r>
            <a:r>
              <a:rPr lang="ko-KR" altLang="en-US" sz="800" b="1" dirty="0">
                <a:latin typeface="+mn-ea"/>
              </a:rPr>
              <a:t>기타환경 관리 입력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수정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D3A993-CC75-44A1-902D-C5AE02460573}"/>
              </a:ext>
            </a:extLst>
          </p:cNvPr>
          <p:cNvSpPr txBox="1"/>
          <p:nvPr/>
        </p:nvSpPr>
        <p:spPr>
          <a:xfrm>
            <a:off x="298224" y="3163819"/>
            <a:ext cx="189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기타환경 관리 세부사항</a:t>
            </a:r>
          </a:p>
        </p:txBody>
      </p:sp>
    </p:spTree>
    <p:extLst>
      <p:ext uri="{BB962C8B-B14F-4D97-AF65-F5344CB8AC3E}">
        <p14:creationId xmlns:p14="http://schemas.microsoft.com/office/powerpoint/2010/main" val="427021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30314" y="1447550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B9736D-9028-491C-B2C3-4807DF0BAC5C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48E084-F10F-4336-8942-1698CEBD3ABE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C8329C-C55B-45BC-B11A-55F95FA1E7A0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F43F8DA-D2F5-4A3B-8A3C-C1199D4217EE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EAB3625-EFEE-4613-B6A3-29D3AD64EE7A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4401ECC-10D3-4121-8DDA-530FD3DB1535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8A54DC-0990-40EC-B488-4D7F70195368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E237C6-9474-4FAB-926C-C16C4470D6EC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AB2CE9-3899-4517-891A-3F4303622CDA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90DD0-5EC8-4368-A9AD-871F958B90A2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2849498-A1FA-4B00-8AE0-B1344BFAA3DF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867094-27C1-40F9-AF92-337307C89BCB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364BE-C3B4-43B3-973B-1D5D0D04A8D8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784D7E-BF1A-4A3A-A00D-AF236C1CA7DD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248C72-6D31-4FED-BA5F-24AEB3F35188}"/>
              </a:ext>
            </a:extLst>
          </p:cNvPr>
          <p:cNvSpPr txBox="1"/>
          <p:nvPr/>
        </p:nvSpPr>
        <p:spPr>
          <a:xfrm>
            <a:off x="208184" y="1569297"/>
            <a:ext cx="1739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dirty="0" err="1">
                <a:latin typeface="+mn-ea"/>
              </a:rPr>
              <a:t>DashBoard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D5C8BC-C456-4A14-989E-E5CD3B368B68}"/>
              </a:ext>
            </a:extLst>
          </p:cNvPr>
          <p:cNvSpPr/>
          <p:nvPr/>
        </p:nvSpPr>
        <p:spPr>
          <a:xfrm>
            <a:off x="5398766" y="7676318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안전점검 및 순찰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7A2DFE-4582-4E8C-B9E3-EF97E755D2CC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A81935-E571-4967-A465-62469E49EC01}"/>
              </a:ext>
            </a:extLst>
          </p:cNvPr>
          <p:cNvSpPr txBox="1"/>
          <p:nvPr/>
        </p:nvSpPr>
        <p:spPr>
          <a:xfrm>
            <a:off x="8526713" y="64619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Source : </a:t>
            </a:r>
            <a:r>
              <a:rPr lang="ko-KR" altLang="en-US" dirty="0">
                <a:solidFill>
                  <a:srgbClr val="FF0000"/>
                </a:solidFill>
              </a:rPr>
              <a:t>사고조사 관리 세부사항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0FD438-658F-497F-B8C0-62CFA781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23" y="776013"/>
            <a:ext cx="7991475" cy="2781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4C937B-2B53-45B4-A6D8-6A38DF3E0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553" y="3560026"/>
            <a:ext cx="79724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0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30314" y="1447550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B9736D-9028-491C-B2C3-4807DF0BAC5C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48E084-F10F-4336-8942-1698CEBD3ABE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C8329C-C55B-45BC-B11A-55F95FA1E7A0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F43F8DA-D2F5-4A3B-8A3C-C1199D4217EE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EAB3625-EFEE-4613-B6A3-29D3AD64EE7A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4401ECC-10D3-4121-8DDA-530FD3DB1535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8A54DC-0990-40EC-B488-4D7F70195368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E237C6-9474-4FAB-926C-C16C4470D6EC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AB2CE9-3899-4517-891A-3F4303622CDA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90DD0-5EC8-4368-A9AD-871F958B90A2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2849498-A1FA-4B00-8AE0-B1344BFAA3DF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867094-27C1-40F9-AF92-337307C89BCB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364BE-C3B4-43B3-973B-1D5D0D04A8D8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784D7E-BF1A-4A3A-A00D-AF236C1CA7DD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248C72-6D31-4FED-BA5F-24AEB3F35188}"/>
              </a:ext>
            </a:extLst>
          </p:cNvPr>
          <p:cNvSpPr txBox="1"/>
          <p:nvPr/>
        </p:nvSpPr>
        <p:spPr>
          <a:xfrm>
            <a:off x="208184" y="1569297"/>
            <a:ext cx="1739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dirty="0" err="1">
                <a:latin typeface="+mn-ea"/>
              </a:rPr>
              <a:t>DashBoard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D5C8BC-C456-4A14-989E-E5CD3B368B68}"/>
              </a:ext>
            </a:extLst>
          </p:cNvPr>
          <p:cNvSpPr/>
          <p:nvPr/>
        </p:nvSpPr>
        <p:spPr>
          <a:xfrm>
            <a:off x="5398766" y="7676318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안전점검 및 순찰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7A2DFE-4582-4E8C-B9E3-EF97E755D2CC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35618E-2DF4-4B7B-A04A-C0BE00870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12" y="785538"/>
            <a:ext cx="8029575" cy="27717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0BC284D-0BF5-4735-84B0-3E483B115A63}"/>
              </a:ext>
            </a:extLst>
          </p:cNvPr>
          <p:cNvSpPr txBox="1"/>
          <p:nvPr/>
        </p:nvSpPr>
        <p:spPr>
          <a:xfrm>
            <a:off x="8320629" y="35573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Source : </a:t>
            </a:r>
            <a:r>
              <a:rPr lang="ko-KR" altLang="en-US" dirty="0">
                <a:solidFill>
                  <a:srgbClr val="FF0000"/>
                </a:solidFill>
              </a:rPr>
              <a:t>사고조사 관리 세부사항</a:t>
            </a:r>
          </a:p>
        </p:txBody>
      </p:sp>
    </p:spTree>
    <p:extLst>
      <p:ext uri="{BB962C8B-B14F-4D97-AF65-F5344CB8AC3E}">
        <p14:creationId xmlns:p14="http://schemas.microsoft.com/office/powerpoint/2010/main" val="65406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75BDD75-63D0-4F78-85EE-898A6FCA7B0A}"/>
              </a:ext>
            </a:extLst>
          </p:cNvPr>
          <p:cNvSpPr txBox="1"/>
          <p:nvPr/>
        </p:nvSpPr>
        <p:spPr>
          <a:xfrm>
            <a:off x="2204005" y="757130"/>
            <a:ext cx="4936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보고서작성 이력관리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E7931-993D-46DD-9E0E-1F125DBAA36E}"/>
              </a:ext>
            </a:extLst>
          </p:cNvPr>
          <p:cNvSpPr/>
          <p:nvPr/>
        </p:nvSpPr>
        <p:spPr>
          <a:xfrm>
            <a:off x="115637" y="666672"/>
            <a:ext cx="1754577" cy="701108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506F6-7CE0-49D3-9EF1-834A5B93E10B}"/>
              </a:ext>
            </a:extLst>
          </p:cNvPr>
          <p:cNvSpPr/>
          <p:nvPr/>
        </p:nvSpPr>
        <p:spPr>
          <a:xfrm>
            <a:off x="130314" y="1447550"/>
            <a:ext cx="1739900" cy="5129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graphicFrame>
        <p:nvGraphicFramePr>
          <p:cNvPr id="28" name="표 3">
            <a:extLst>
              <a:ext uri="{FF2B5EF4-FFF2-40B4-BE49-F238E27FC236}">
                <a16:creationId xmlns:a16="http://schemas.microsoft.com/office/drawing/2014/main" id="{C4DD5C80-B669-4843-A929-CDFC26398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80208"/>
              </p:ext>
            </p:extLst>
          </p:nvPr>
        </p:nvGraphicFramePr>
        <p:xfrm>
          <a:off x="2204005" y="1161078"/>
          <a:ext cx="9771268" cy="5199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2341">
                  <a:extLst>
                    <a:ext uri="{9D8B030D-6E8A-4147-A177-3AD203B41FA5}">
                      <a16:colId xmlns:a16="http://schemas.microsoft.com/office/drawing/2014/main" val="2182750025"/>
                    </a:ext>
                  </a:extLst>
                </a:gridCol>
                <a:gridCol w="2786307">
                  <a:extLst>
                    <a:ext uri="{9D8B030D-6E8A-4147-A177-3AD203B41FA5}">
                      <a16:colId xmlns:a16="http://schemas.microsoft.com/office/drawing/2014/main" val="110999051"/>
                    </a:ext>
                  </a:extLst>
                </a:gridCol>
                <a:gridCol w="1857540">
                  <a:extLst>
                    <a:ext uri="{9D8B030D-6E8A-4147-A177-3AD203B41FA5}">
                      <a16:colId xmlns:a16="http://schemas.microsoft.com/office/drawing/2014/main" val="2764849831"/>
                    </a:ext>
                  </a:extLst>
                </a:gridCol>
                <a:gridCol w="1857540">
                  <a:extLst>
                    <a:ext uri="{9D8B030D-6E8A-4147-A177-3AD203B41FA5}">
                      <a16:colId xmlns:a16="http://schemas.microsoft.com/office/drawing/2014/main" val="2985775321"/>
                    </a:ext>
                  </a:extLst>
                </a:gridCol>
                <a:gridCol w="1857540">
                  <a:extLst>
                    <a:ext uri="{9D8B030D-6E8A-4147-A177-3AD203B41FA5}">
                      <a16:colId xmlns:a16="http://schemas.microsoft.com/office/drawing/2014/main" val="4022557085"/>
                    </a:ext>
                  </a:extLst>
                </a:gridCol>
              </a:tblGrid>
              <a:tr h="2260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 항목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검토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작성 후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일 이내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최종 승인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검토 후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일 이내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718730"/>
                  </a:ext>
                </a:extLst>
              </a:tr>
              <a:tr h="22605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사업장정보관리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888565"/>
                  </a:ext>
                </a:extLst>
              </a:tr>
              <a:tr h="2260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터빈 정보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153571"/>
                  </a:ext>
                </a:extLst>
              </a:tr>
              <a:tr h="2260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보건안전환경 경영방침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645741"/>
                  </a:ext>
                </a:extLst>
              </a:tr>
              <a:tr h="2260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보건안전환경 법규관리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981800"/>
                  </a:ext>
                </a:extLst>
              </a:tr>
              <a:tr h="226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보건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직원 정보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816422"/>
                  </a:ext>
                </a:extLst>
              </a:tr>
              <a:tr h="2260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직원 건강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33148"/>
                  </a:ext>
                </a:extLst>
              </a:tr>
              <a:tr h="22605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작업 공구 및 장비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949240"/>
                  </a:ext>
                </a:extLst>
              </a:tr>
              <a:tr h="2260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개인 보호 장비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85408"/>
                  </a:ext>
                </a:extLst>
              </a:tr>
              <a:tr h="2260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작업 전 안전 교육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909407"/>
                  </a:ext>
                </a:extLst>
              </a:tr>
              <a:tr h="2260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사고 조사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33493"/>
                  </a:ext>
                </a:extLst>
              </a:tr>
              <a:tr h="2260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비상 대응 계획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841050"/>
                  </a:ext>
                </a:extLst>
              </a:tr>
              <a:tr h="2260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법정의무교육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074775"/>
                  </a:ext>
                </a:extLst>
              </a:tr>
              <a:tr h="2260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안전관리 조직도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74030"/>
                  </a:ext>
                </a:extLst>
              </a:tr>
              <a:tr h="2260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안전점검 및 순찰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660045"/>
                  </a:ext>
                </a:extLst>
              </a:tr>
              <a:tr h="2260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작업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위험성평가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6035"/>
                  </a:ext>
                </a:extLst>
              </a:tr>
              <a:tr h="2260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위험성평가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81939"/>
                  </a:ext>
                </a:extLst>
              </a:tr>
              <a:tr h="2260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작업허가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218655"/>
                  </a:ext>
                </a:extLst>
              </a:tr>
              <a:tr h="22605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환경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소방 화재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275330"/>
                  </a:ext>
                </a:extLst>
              </a:tr>
              <a:tr h="2260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폐기물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298578"/>
                  </a:ext>
                </a:extLst>
              </a:tr>
              <a:tr h="2260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유해위험물질 운영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962212"/>
                  </a:ext>
                </a:extLst>
              </a:tr>
              <a:tr h="2260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해상 환경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01570"/>
                  </a:ext>
                </a:extLst>
              </a:tr>
              <a:tr h="2260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기타 환경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34209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B9736D-9028-491C-B2C3-4807DF0BAC5C}"/>
              </a:ext>
            </a:extLst>
          </p:cNvPr>
          <p:cNvSpPr/>
          <p:nvPr/>
        </p:nvSpPr>
        <p:spPr>
          <a:xfrm>
            <a:off x="115637" y="130523"/>
            <a:ext cx="11935326" cy="456379"/>
          </a:xfrm>
          <a:prstGeom prst="rect">
            <a:avLst/>
          </a:prstGeom>
          <a:solidFill>
            <a:srgbClr val="2F5597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48E084-F10F-4336-8942-1698CEBD3ABE}"/>
              </a:ext>
            </a:extLst>
          </p:cNvPr>
          <p:cNvCxnSpPr>
            <a:cxnSpLocks/>
          </p:cNvCxnSpPr>
          <p:nvPr/>
        </p:nvCxnSpPr>
        <p:spPr>
          <a:xfrm>
            <a:off x="1870214" y="282578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C8329C-C55B-45BC-B11A-55F95FA1E7A0}"/>
              </a:ext>
            </a:extLst>
          </p:cNvPr>
          <p:cNvCxnSpPr>
            <a:cxnSpLocks/>
          </p:cNvCxnSpPr>
          <p:nvPr/>
        </p:nvCxnSpPr>
        <p:spPr>
          <a:xfrm>
            <a:off x="3110344" y="273551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F43F8DA-D2F5-4A3B-8A3C-C1199D4217EE}"/>
              </a:ext>
            </a:extLst>
          </p:cNvPr>
          <p:cNvCxnSpPr>
            <a:cxnSpLocks/>
          </p:cNvCxnSpPr>
          <p:nvPr/>
        </p:nvCxnSpPr>
        <p:spPr>
          <a:xfrm>
            <a:off x="4434717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EAB3625-EFEE-4613-B6A3-29D3AD64EE7A}"/>
              </a:ext>
            </a:extLst>
          </p:cNvPr>
          <p:cNvCxnSpPr>
            <a:cxnSpLocks/>
          </p:cNvCxnSpPr>
          <p:nvPr/>
        </p:nvCxnSpPr>
        <p:spPr>
          <a:xfrm>
            <a:off x="5917665" y="268356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4401ECC-10D3-4121-8DDA-530FD3DB1535}"/>
              </a:ext>
            </a:extLst>
          </p:cNvPr>
          <p:cNvCxnSpPr>
            <a:cxnSpLocks/>
          </p:cNvCxnSpPr>
          <p:nvPr/>
        </p:nvCxnSpPr>
        <p:spPr>
          <a:xfrm>
            <a:off x="7340958" y="259647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8A54DC-0990-40EC-B488-4D7F70195368}"/>
              </a:ext>
            </a:extLst>
          </p:cNvPr>
          <p:cNvSpPr txBox="1"/>
          <p:nvPr/>
        </p:nvSpPr>
        <p:spPr>
          <a:xfrm>
            <a:off x="2097687" y="226716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E237C6-9474-4FAB-926C-C16C4470D6EC}"/>
              </a:ext>
            </a:extLst>
          </p:cNvPr>
          <p:cNvSpPr txBox="1"/>
          <p:nvPr/>
        </p:nvSpPr>
        <p:spPr>
          <a:xfrm>
            <a:off x="3361631" y="23853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보건관리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AB2CE9-3899-4517-891A-3F4303622CDA}"/>
              </a:ext>
            </a:extLst>
          </p:cNvPr>
          <p:cNvSpPr txBox="1"/>
          <p:nvPr/>
        </p:nvSpPr>
        <p:spPr>
          <a:xfrm>
            <a:off x="7732016" y="211424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환경관리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90DD0-5EC8-4368-A9AD-871F958B90A2}"/>
              </a:ext>
            </a:extLst>
          </p:cNvPr>
          <p:cNvSpPr txBox="1"/>
          <p:nvPr/>
        </p:nvSpPr>
        <p:spPr>
          <a:xfrm>
            <a:off x="4779623" y="220135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안전관리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2849498-A1FA-4B00-8AE0-B1344BFAA3DF}"/>
              </a:ext>
            </a:extLst>
          </p:cNvPr>
          <p:cNvCxnSpPr>
            <a:cxnSpLocks/>
          </p:cNvCxnSpPr>
          <p:nvPr/>
        </p:nvCxnSpPr>
        <p:spPr>
          <a:xfrm>
            <a:off x="8954718" y="250275"/>
            <a:ext cx="1" cy="1738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867094-27C1-40F9-AF92-337307C89BCB}"/>
              </a:ext>
            </a:extLst>
          </p:cNvPr>
          <p:cNvSpPr txBox="1"/>
          <p:nvPr/>
        </p:nvSpPr>
        <p:spPr>
          <a:xfrm>
            <a:off x="6212161" y="207435"/>
            <a:ext cx="139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364BE-C3B4-43B3-973B-1D5D0D04A8D8}"/>
              </a:ext>
            </a:extLst>
          </p:cNvPr>
          <p:cNvSpPr txBox="1"/>
          <p:nvPr/>
        </p:nvSpPr>
        <p:spPr>
          <a:xfrm>
            <a:off x="279840" y="132087"/>
            <a:ext cx="1410667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User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발전 운영사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</a:rPr>
              <a:t>Today : 2021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8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784D7E-BF1A-4A3A-A00D-AF236C1CA7DD}"/>
              </a:ext>
            </a:extLst>
          </p:cNvPr>
          <p:cNvSpPr txBox="1"/>
          <p:nvPr/>
        </p:nvSpPr>
        <p:spPr>
          <a:xfrm>
            <a:off x="553423" y="898002"/>
            <a:ext cx="89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일반관리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248C72-6D31-4FED-BA5F-24AEB3F35188}"/>
              </a:ext>
            </a:extLst>
          </p:cNvPr>
          <p:cNvSpPr txBox="1"/>
          <p:nvPr/>
        </p:nvSpPr>
        <p:spPr>
          <a:xfrm>
            <a:off x="208184" y="1569297"/>
            <a:ext cx="1739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>
                <a:latin typeface="+mn-ea"/>
              </a:rPr>
              <a:t>보고서작성 이력관리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D5C8BC-C456-4A14-989E-E5CD3B368B68}"/>
              </a:ext>
            </a:extLst>
          </p:cNvPr>
          <p:cNvSpPr/>
          <p:nvPr/>
        </p:nvSpPr>
        <p:spPr>
          <a:xfrm>
            <a:off x="5398766" y="7676318"/>
            <a:ext cx="1299034" cy="31892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안전점검 및 순찰 관리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7A2DFE-4582-4E8C-B9E3-EF97E755D2CC}"/>
              </a:ext>
            </a:extLst>
          </p:cNvPr>
          <p:cNvSpPr txBox="1"/>
          <p:nvPr/>
        </p:nvSpPr>
        <p:spPr>
          <a:xfrm>
            <a:off x="5425851" y="6527725"/>
            <a:ext cx="289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Confidential file -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7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8680</TotalTime>
  <Words>10949</Words>
  <Application>Microsoft Office PowerPoint</Application>
  <PresentationFormat>와이드스크린</PresentationFormat>
  <Paragraphs>4053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Noto Sans CJK KR Regular</vt:lpstr>
      <vt:lpstr>굴림</vt:lpstr>
      <vt:lpstr>맑은 고딕</vt:lpstr>
      <vt:lpstr>바탕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진혁</dc:creator>
  <cp:lastModifiedBy>a2m</cp:lastModifiedBy>
  <cp:revision>14</cp:revision>
  <dcterms:created xsi:type="dcterms:W3CDTF">2021-07-31T06:39:25Z</dcterms:created>
  <dcterms:modified xsi:type="dcterms:W3CDTF">2022-01-11T08:34:35Z</dcterms:modified>
</cp:coreProperties>
</file>