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8" y="1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1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1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1A81-869F-4EF9-AD6D-059C64265F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F5F4-4057-4422-AE0A-B10CF1B2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9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2" y="1805940"/>
            <a:ext cx="2951480" cy="379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4B6BB5C-3656-4DE4-AFAF-79FA2B12AFFE}"/>
              </a:ext>
            </a:extLst>
          </p:cNvPr>
          <p:cNvSpPr/>
          <p:nvPr/>
        </p:nvSpPr>
        <p:spPr>
          <a:xfrm>
            <a:off x="71437" y="772307"/>
            <a:ext cx="5137199" cy="545640"/>
          </a:xfrm>
          <a:prstGeom prst="wedgeRectCallout">
            <a:avLst>
              <a:gd name="adj1" fmla="val -42647"/>
              <a:gd name="adj2" fmla="val 1276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사업장 정보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＇</a:t>
            </a:r>
            <a:r>
              <a:rPr lang="ko-KR" altLang="en-US" sz="1200" dirty="0" smtClean="0">
                <a:solidFill>
                  <a:schemeClr val="tx1"/>
                </a:solidFill>
              </a:rPr>
              <a:t>에 등록된 것을 기준으로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040" y="2263140"/>
            <a:ext cx="1938996" cy="632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2640036" y="2223790"/>
            <a:ext cx="1253107" cy="32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3143" y="1762125"/>
            <a:ext cx="629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등록된 데이터 기준</a:t>
            </a:r>
            <a:endParaRPr lang="en-US" altLang="ko-KR" dirty="0" smtClean="0"/>
          </a:p>
          <a:p>
            <a:r>
              <a:rPr lang="en-US" altLang="ko-KR" dirty="0" smtClean="0"/>
              <a:t>= ‘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등록된 프로젝트의 건수 표시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90806" y="2970996"/>
            <a:ext cx="2856254" cy="632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129768" y="3435012"/>
            <a:ext cx="97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2905" y="3141791"/>
            <a:ext cx="569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등록된 프로젝트의 총 건수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그래프에 업체별 표시</a:t>
            </a:r>
            <a:r>
              <a:rPr lang="en-US" altLang="ko-KR" dirty="0" smtClean="0"/>
              <a:t>(100%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9742" y="3731404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3832" y="5657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회사명</a:t>
            </a:r>
            <a:endParaRPr lang="en-US" altLang="ko-KR" dirty="0" smtClean="0"/>
          </a:p>
        </p:txBody>
      </p:sp>
      <p:cxnSp>
        <p:nvCxnSpPr>
          <p:cNvPr id="20" name="직선 화살표 연결선 19"/>
          <p:cNvCxnSpPr>
            <a:stCxn id="16" idx="2"/>
          </p:cNvCxnSpPr>
          <p:nvPr/>
        </p:nvCxnSpPr>
        <p:spPr>
          <a:xfrm>
            <a:off x="755369" y="4104471"/>
            <a:ext cx="52351" cy="149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33314" y="4378732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07404" y="630474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회사에 등록된 프로젝트의 건수</a:t>
            </a:r>
            <a:endParaRPr lang="en-US" altLang="ko-KR" dirty="0"/>
          </a:p>
        </p:txBody>
      </p:sp>
      <p:cxnSp>
        <p:nvCxnSpPr>
          <p:cNvPr id="23" name="직선 화살표 연결선 22"/>
          <p:cNvCxnSpPr>
            <a:stCxn id="21" idx="2"/>
          </p:cNvCxnSpPr>
          <p:nvPr/>
        </p:nvCxnSpPr>
        <p:spPr>
          <a:xfrm>
            <a:off x="1608941" y="4751799"/>
            <a:ext cx="52351" cy="149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6987" y="4378732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04406" y="448325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회사의</a:t>
            </a:r>
            <a:endParaRPr lang="en-US" altLang="ko-KR" dirty="0" smtClean="0"/>
          </a:p>
          <a:p>
            <a:r>
              <a:rPr lang="ko-KR" altLang="en-US" dirty="0" smtClean="0"/>
              <a:t>총 수행 프로젝트 대비 수행 프로젝트 비율</a:t>
            </a:r>
            <a:endParaRPr lang="en-US" altLang="ko-KR" dirty="0" smtClean="0"/>
          </a:p>
        </p:txBody>
      </p:sp>
      <p:cxnSp>
        <p:nvCxnSpPr>
          <p:cNvPr id="28" name="직선 화살표 연결선 27"/>
          <p:cNvCxnSpPr>
            <a:stCxn id="24" idx="3"/>
          </p:cNvCxnSpPr>
          <p:nvPr/>
        </p:nvCxnSpPr>
        <p:spPr>
          <a:xfrm flipV="1">
            <a:off x="3058240" y="4565265"/>
            <a:ext cx="1050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4" y="1811741"/>
            <a:ext cx="3011805" cy="47380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4B6BB5C-3656-4DE4-AFAF-79FA2B12AFFE}"/>
              </a:ext>
            </a:extLst>
          </p:cNvPr>
          <p:cNvSpPr/>
          <p:nvPr/>
        </p:nvSpPr>
        <p:spPr>
          <a:xfrm>
            <a:off x="71437" y="772307"/>
            <a:ext cx="5137199" cy="545640"/>
          </a:xfrm>
          <a:prstGeom prst="wedgeRectCallout">
            <a:avLst>
              <a:gd name="adj1" fmla="val -42647"/>
              <a:gd name="adj2" fmla="val 1276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사업장 정보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＇</a:t>
            </a:r>
            <a:r>
              <a:rPr lang="ko-KR" altLang="en-US" sz="1200" dirty="0" smtClean="0">
                <a:solidFill>
                  <a:schemeClr val="tx1"/>
                </a:solidFill>
              </a:rPr>
              <a:t>에 등록된 것을 기준으로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540" y="2263140"/>
            <a:ext cx="2385060" cy="662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95600" y="2583180"/>
            <a:ext cx="97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500" y="2117705"/>
            <a:ext cx="660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등록된 데이터 기준</a:t>
            </a:r>
            <a:endParaRPr lang="en-US" altLang="ko-KR" dirty="0" smtClean="0"/>
          </a:p>
          <a:p>
            <a:r>
              <a:rPr lang="en-US" altLang="ko-KR" dirty="0" smtClean="0"/>
              <a:t>= ‘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등록된 </a:t>
            </a:r>
            <a:r>
              <a:rPr lang="ko-KR" altLang="en-US" dirty="0" err="1" smtClean="0"/>
              <a:t>투입인력</a:t>
            </a:r>
            <a:r>
              <a:rPr lang="ko-KR" altLang="en-US" dirty="0" smtClean="0"/>
              <a:t> 총 인원수 표시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46344" y="2926080"/>
            <a:ext cx="2856254" cy="1739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185306" y="3598032"/>
            <a:ext cx="97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48443" y="3304811"/>
            <a:ext cx="588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사업장 정보 관리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등록된 </a:t>
            </a:r>
            <a:r>
              <a:rPr lang="ko-KR" altLang="en-US" dirty="0" err="1" smtClean="0"/>
              <a:t>투입인력</a:t>
            </a:r>
            <a:r>
              <a:rPr lang="ko-KR" altLang="en-US" dirty="0" smtClean="0"/>
              <a:t> 총 인원수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그래프에 업체별 표시</a:t>
            </a:r>
            <a:r>
              <a:rPr lang="en-US" altLang="ko-KR" dirty="0" smtClean="0"/>
              <a:t>(100%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6344" y="4762256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12004" y="4773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회사명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000500" y="550841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회사에 </a:t>
            </a:r>
            <a:r>
              <a:rPr lang="ko-KR" altLang="en-US" dirty="0" smtClean="0"/>
              <a:t>등록된 </a:t>
            </a:r>
            <a:r>
              <a:rPr lang="ko-KR" altLang="en-US" dirty="0" err="1" smtClean="0"/>
              <a:t>투입인력</a:t>
            </a:r>
            <a:r>
              <a:rPr lang="ko-KR" altLang="en-US" dirty="0" smtClean="0"/>
              <a:t> 총 인원수 표시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297597" y="5476344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84784" y="4830013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회사의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투입인력</a:t>
            </a:r>
            <a:r>
              <a:rPr lang="ko-KR" altLang="en-US" dirty="0" smtClean="0"/>
              <a:t> 대비 해당 회사에 등록된 </a:t>
            </a:r>
            <a:r>
              <a:rPr lang="ko-KR" altLang="en-US" dirty="0" err="1" smtClean="0"/>
              <a:t>투입인력</a:t>
            </a:r>
            <a:r>
              <a:rPr lang="ko-KR" altLang="en-US" dirty="0" smtClean="0"/>
              <a:t> 비율 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3"/>
          </p:cNvCxnSpPr>
          <p:nvPr/>
        </p:nvCxnSpPr>
        <p:spPr>
          <a:xfrm>
            <a:off x="2248850" y="5662878"/>
            <a:ext cx="1626214" cy="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3"/>
            <a:endCxn id="15" idx="1"/>
          </p:cNvCxnSpPr>
          <p:nvPr/>
        </p:nvCxnSpPr>
        <p:spPr>
          <a:xfrm>
            <a:off x="1297597" y="4948790"/>
            <a:ext cx="2314407" cy="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34053" y="5091560"/>
            <a:ext cx="951253" cy="3730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>
            <a:off x="3185306" y="5278094"/>
            <a:ext cx="1626214" cy="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110" y="3391529"/>
            <a:ext cx="4206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en-US" altLang="ko-KR" dirty="0" smtClean="0"/>
              <a:t>‘</a:t>
            </a:r>
            <a:r>
              <a:rPr lang="en-US" altLang="ko-KR" dirty="0"/>
              <a:t>‘</a:t>
            </a:r>
            <a:r>
              <a:rPr lang="ko-KR" altLang="en-US" dirty="0"/>
              <a:t>일반관리</a:t>
            </a:r>
            <a:r>
              <a:rPr lang="en-US" altLang="ko-KR" dirty="0"/>
              <a:t>-</a:t>
            </a:r>
            <a:r>
              <a:rPr lang="ko-KR" altLang="en-US" dirty="0"/>
              <a:t>사업장 정보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등록된 회사가 나열됩니다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현재 화면은 나열된 회사 중</a:t>
            </a:r>
            <a:endParaRPr lang="en-US" altLang="ko-KR" dirty="0" smtClean="0"/>
          </a:p>
          <a:p>
            <a:r>
              <a:rPr lang="ko-KR" altLang="en-US" dirty="0" err="1" smtClean="0"/>
              <a:t>윈디텍㈜를</a:t>
            </a:r>
            <a:r>
              <a:rPr lang="ko-KR" altLang="en-US" dirty="0" smtClean="0"/>
              <a:t> 클릭한 것입니다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3" y="1394827"/>
            <a:ext cx="9289730" cy="1694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7110" y="1396464"/>
            <a:ext cx="1831366" cy="4276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70660" y="1824151"/>
            <a:ext cx="0" cy="144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00752" y="2362200"/>
            <a:ext cx="3846707" cy="649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078220" y="2569476"/>
            <a:ext cx="0" cy="176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1637" y="4542759"/>
            <a:ext cx="70904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해당 회사에 등록된 </a:t>
            </a:r>
            <a:r>
              <a:rPr lang="ko-KR" altLang="en-US" sz="1500" dirty="0" err="1" smtClean="0"/>
              <a:t>프로젝트별</a:t>
            </a:r>
            <a:endParaRPr lang="en-US" altLang="ko-KR" sz="1500" dirty="0"/>
          </a:p>
          <a:p>
            <a:r>
              <a:rPr lang="ko-KR" altLang="en-US" sz="1500" dirty="0" err="1" smtClean="0"/>
              <a:t>수행기간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작업 전 안전교육 기간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작업 허가 기간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작업 순찰 기간을</a:t>
            </a:r>
            <a:endParaRPr lang="en-US" altLang="ko-KR" sz="1500" dirty="0" smtClean="0"/>
          </a:p>
          <a:p>
            <a:r>
              <a:rPr lang="ko-KR" altLang="en-US" sz="1500" dirty="0" smtClean="0"/>
              <a:t>달력에 표시한 것입니다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각 데이터는</a:t>
            </a:r>
            <a:endParaRPr lang="en-US" altLang="ko-KR" sz="1500" dirty="0" smtClean="0"/>
          </a:p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사업장 정보 관리</a:t>
            </a:r>
            <a:r>
              <a:rPr lang="en-US" altLang="ko-KR" sz="1500" dirty="0" smtClean="0"/>
              <a:t>＇‘</a:t>
            </a:r>
            <a:r>
              <a:rPr lang="ko-KR" altLang="en-US" sz="1500" dirty="0" smtClean="0"/>
              <a:t>작업 전 안전교육</a:t>
            </a:r>
            <a:r>
              <a:rPr lang="en-US" altLang="ko-KR" sz="1500" dirty="0" smtClean="0"/>
              <a:t>‘ ‘</a:t>
            </a:r>
            <a:r>
              <a:rPr lang="ko-KR" altLang="en-US" sz="1500" dirty="0" smtClean="0"/>
              <a:t>작업 허가 관리</a:t>
            </a:r>
            <a:r>
              <a:rPr lang="en-US" altLang="ko-KR" sz="1500" dirty="0" smtClean="0"/>
              <a:t>‘ ‘</a:t>
            </a:r>
            <a:r>
              <a:rPr lang="ko-KR" altLang="en-US" sz="1500" dirty="0" smtClean="0"/>
              <a:t>안전점검 및 </a:t>
            </a:r>
            <a:r>
              <a:rPr lang="ko-KR" altLang="en-US" sz="1500" dirty="0" err="1" smtClean="0"/>
              <a:t>순찰관리</a:t>
            </a:r>
            <a:r>
              <a:rPr lang="en-US" altLang="ko-KR" sz="1500" dirty="0" smtClean="0"/>
              <a:t>‘</a:t>
            </a:r>
          </a:p>
          <a:p>
            <a:r>
              <a:rPr lang="ko-KR" altLang="en-US" sz="1500" dirty="0" smtClean="0"/>
              <a:t>에서 가져오시면 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40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172" y="938212"/>
            <a:ext cx="5438775" cy="460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6051" y="5895611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***</a:t>
            </a:r>
            <a:r>
              <a:rPr lang="ko-KR" altLang="en-US" b="1" dirty="0" smtClean="0">
                <a:solidFill>
                  <a:srgbClr val="FF0000"/>
                </a:solidFill>
              </a:rPr>
              <a:t>위험성 평가 페이지는 현재 디자인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수정중에</a:t>
            </a:r>
            <a:r>
              <a:rPr lang="ko-KR" altLang="en-US" b="1" dirty="0" smtClean="0">
                <a:solidFill>
                  <a:srgbClr val="FF0000"/>
                </a:solidFill>
              </a:rPr>
              <a:t> 있습니다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나중에 수정이 완료 되면 다시 설명 드리겠습니다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95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3805"/>
          <a:stretch/>
        </p:blipFill>
        <p:spPr>
          <a:xfrm>
            <a:off x="657225" y="1165309"/>
            <a:ext cx="4981575" cy="2195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1116509"/>
            <a:ext cx="4891087" cy="29785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64140" y="1402080"/>
            <a:ext cx="1386839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081560" y="163068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7297" y="2002497"/>
            <a:ext cx="4503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사고 조사 관리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의 데이터입니다</a:t>
            </a:r>
            <a:endParaRPr lang="en-US" altLang="ko-KR" sz="1500" dirty="0" smtClean="0"/>
          </a:p>
        </p:txBody>
      </p:sp>
      <p:sp>
        <p:nvSpPr>
          <p:cNvPr id="9" name="말풍선: 사각형 5">
            <a:extLst>
              <a:ext uri="{FF2B5EF4-FFF2-40B4-BE49-F238E27FC236}">
                <a16:creationId xmlns:a16="http://schemas.microsoft.com/office/drawing/2014/main" id="{34B6BB5C-3656-4DE4-AFAF-79FA2B12AFFE}"/>
              </a:ext>
            </a:extLst>
          </p:cNvPr>
          <p:cNvSpPr/>
          <p:nvPr/>
        </p:nvSpPr>
        <p:spPr>
          <a:xfrm>
            <a:off x="3706259" y="233143"/>
            <a:ext cx="5137199" cy="545640"/>
          </a:xfrm>
          <a:prstGeom prst="wedgeRectCallout">
            <a:avLst>
              <a:gd name="adj1" fmla="val -6010"/>
              <a:gd name="adj2" fmla="val 466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안전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사고 조사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＇</a:t>
            </a:r>
            <a:r>
              <a:rPr lang="ko-KR" altLang="en-US" sz="1200" dirty="0" smtClean="0">
                <a:solidFill>
                  <a:schemeClr val="tx1"/>
                </a:solidFill>
              </a:rPr>
              <a:t>에 등록된 것을 기준으로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7040" y="2773680"/>
            <a:ext cx="4632960" cy="11963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481303" y="400877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7040" y="4380587"/>
            <a:ext cx="4028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날짜별로</a:t>
            </a:r>
            <a:r>
              <a:rPr lang="ko-KR" altLang="en-US" sz="1500" dirty="0" smtClean="0"/>
              <a:t> 등록된 사고를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별로 </a:t>
            </a:r>
            <a:endParaRPr lang="en-US" altLang="ko-KR" sz="1500" dirty="0" smtClean="0"/>
          </a:p>
          <a:p>
            <a:r>
              <a:rPr lang="ko-KR" altLang="en-US" sz="1500" dirty="0" smtClean="0"/>
              <a:t>빈도수를 표시해줍니다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225" y="1501140"/>
            <a:ext cx="539115" cy="1851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50563" y="3352800"/>
            <a:ext cx="0" cy="102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" y="4380587"/>
            <a:ext cx="1899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별로</a:t>
            </a:r>
            <a:endParaRPr lang="en-US" altLang="ko-KR" sz="1500" dirty="0" smtClean="0"/>
          </a:p>
          <a:p>
            <a:r>
              <a:rPr lang="ko-KR" altLang="en-US" sz="1500" dirty="0" smtClean="0"/>
              <a:t>등록된 건수 입니다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96340" y="2948265"/>
            <a:ext cx="411480" cy="183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32560" y="3131820"/>
            <a:ext cx="0" cy="20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" y="5196840"/>
            <a:ext cx="37465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에 등록된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사고명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입니다</a:t>
            </a:r>
            <a:endParaRPr lang="en-US" altLang="ko-KR" sz="15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927860" y="1501140"/>
            <a:ext cx="1684020" cy="205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164080" y="1706831"/>
            <a:ext cx="0" cy="20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6340" y="3771851"/>
            <a:ext cx="4131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에 등록된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입니다</a:t>
            </a:r>
            <a:endParaRPr lang="en-US" altLang="ko-KR" sz="15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209018" y="2353280"/>
            <a:ext cx="1320821" cy="183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468880" y="2536835"/>
            <a:ext cx="0" cy="333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2080" y="5874826"/>
            <a:ext cx="5695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에 등록된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발생장소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발생지점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부상자명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입니다</a:t>
            </a:r>
            <a:endParaRPr lang="en-US" altLang="ko-KR" sz="15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472940" y="2948264"/>
            <a:ext cx="937259" cy="274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410199" y="3223260"/>
            <a:ext cx="0" cy="20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64835" y="5319936"/>
            <a:ext cx="5663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보고서 유형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에 등록된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사고관련자</a:t>
            </a:r>
            <a:r>
              <a:rPr lang="en-US" altLang="ko-KR" sz="1500" dirty="0" smtClean="0"/>
              <a:t>‘, ‘</a:t>
            </a:r>
            <a:r>
              <a:rPr lang="ko-KR" altLang="en-US" sz="1500" dirty="0" err="1" smtClean="0"/>
              <a:t>발생일자</a:t>
            </a:r>
            <a:r>
              <a:rPr lang="ko-KR" altLang="en-US" sz="1500" dirty="0" smtClean="0"/>
              <a:t> 및 시간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입니다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09169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333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a2m</dc:creator>
  <cp:lastModifiedBy>a2m</cp:lastModifiedBy>
  <cp:revision>15</cp:revision>
  <dcterms:created xsi:type="dcterms:W3CDTF">2022-04-21T04:22:50Z</dcterms:created>
  <dcterms:modified xsi:type="dcterms:W3CDTF">2022-04-21T04:55:22Z</dcterms:modified>
</cp:coreProperties>
</file>