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4" r:id="rId19"/>
    <p:sldId id="271" r:id="rId20"/>
    <p:sldId id="272" r:id="rId21"/>
    <p:sldId id="273" r:id="rId22"/>
    <p:sldId id="274" r:id="rId23"/>
    <p:sldId id="285" r:id="rId24"/>
    <p:sldId id="275" r:id="rId25"/>
    <p:sldId id="276" r:id="rId26"/>
    <p:sldId id="277" r:id="rId27"/>
    <p:sldId id="278" r:id="rId28"/>
    <p:sldId id="279" r:id="rId29"/>
    <p:sldId id="280" r:id="rId30"/>
    <p:sldId id="286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99695"/>
            <a:ext cx="9566910" cy="2262505"/>
          </a:xfrm>
        </p:spPr>
        <p:txBody>
          <a:bodyPr>
            <a:normAutofit/>
          </a:bodyPr>
          <a:lstStyle/>
          <a:p>
            <a:pPr algn="ctr"/>
            <a:r>
              <a:rPr lang="en-US" sz="6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6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6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6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6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6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6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6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6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521" y="3042364"/>
            <a:ext cx="8915399" cy="2772282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9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461" y="741608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8: 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quả</a:t>
            </a:r>
            <a:endParaRPr lang="en-US" sz="2200" dirty="0">
              <a:latin typeface="Times New Roman" panose="02020603050405020304" pitchFamily="18" charset="0"/>
              <a:ea typeface="Times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35" y="1256997"/>
            <a:ext cx="2181529" cy="434400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342185" y="2286000"/>
            <a:ext cx="1524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995138" y="1946031"/>
            <a:ext cx="1852247" cy="597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763108" y="4818185"/>
            <a:ext cx="1594338" cy="1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77815" y="4530969"/>
            <a:ext cx="2485293" cy="77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63508" y="4818185"/>
            <a:ext cx="16060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569569" y="4519246"/>
            <a:ext cx="2403231" cy="597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Quay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process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908" y="639651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dậm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63" y="1229828"/>
            <a:ext cx="2949261" cy="478460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315200" y="3974123"/>
            <a:ext cx="1254369" cy="2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651631" y="3610408"/>
            <a:ext cx="2274277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758" y="717380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đậm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85" y="1276049"/>
            <a:ext cx="3142445" cy="489293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514492" y="4009292"/>
            <a:ext cx="1266093" cy="46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780585" y="3610408"/>
            <a:ext cx="2274277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818" y="858591"/>
            <a:ext cx="8915400" cy="770917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59" y="1271286"/>
            <a:ext cx="2949261" cy="487193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256585" y="3130062"/>
            <a:ext cx="1289538" cy="539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546123" y="2860431"/>
            <a:ext cx="2754923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963508" y="5416062"/>
            <a:ext cx="21453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08831" y="5122985"/>
            <a:ext cx="2754923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19200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41" y="1692350"/>
            <a:ext cx="3232597" cy="480223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485184" y="2696309"/>
            <a:ext cx="978877" cy="996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464061" y="2356339"/>
            <a:ext cx="2145323" cy="7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85538" y="5462954"/>
            <a:ext cx="1160585" cy="1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46123" y="5105400"/>
            <a:ext cx="2145323" cy="7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next sang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75538" y="5462954"/>
            <a:ext cx="1172308" cy="1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30215" y="5105400"/>
            <a:ext cx="2145323" cy="7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24246" y="5978770"/>
            <a:ext cx="2121877" cy="515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546123" y="6119446"/>
            <a:ext cx="2145323" cy="7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9364" y="446467"/>
            <a:ext cx="8915400" cy="815293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13: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(1), (2), (3), (4)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59" y="1261760"/>
            <a:ext cx="3554569" cy="498449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526215" y="3282462"/>
            <a:ext cx="1230923" cy="128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968154" y="2860431"/>
            <a:ext cx="2754923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Textbox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17323" y="4372708"/>
            <a:ext cx="1934308" cy="8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651631" y="4056185"/>
            <a:ext cx="2754923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done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526215" y="5240215"/>
            <a:ext cx="1019908" cy="1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546123" y="4882661"/>
            <a:ext cx="2145323" cy="7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next sang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575538" y="5240215"/>
            <a:ext cx="1172308" cy="1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30215" y="4882661"/>
            <a:ext cx="2145323" cy="7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057292" y="5756031"/>
            <a:ext cx="1488831" cy="515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546123" y="5896707"/>
            <a:ext cx="2145323" cy="7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1938" y="691166"/>
            <a:ext cx="8915400" cy="584883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14: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031" y="1276049"/>
            <a:ext cx="3090929" cy="472550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774831" y="4243754"/>
            <a:ext cx="1312984" cy="1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9908" y="3845169"/>
            <a:ext cx="2754923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502769" y="2778369"/>
            <a:ext cx="1184031" cy="75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686800" y="2344615"/>
            <a:ext cx="2754923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Finish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326923" y="4243754"/>
            <a:ext cx="13598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686800" y="3927231"/>
            <a:ext cx="2754923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576" y="665408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8: 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quả</a:t>
            </a:r>
            <a:endParaRPr lang="en-US" sz="2200" dirty="0">
              <a:latin typeface="Times New Roman" panose="02020603050405020304" pitchFamily="18" charset="0"/>
              <a:ea typeface="Times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35" y="1256997"/>
            <a:ext cx="2181529" cy="4344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423" y="665409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01" y="1247470"/>
            <a:ext cx="2936383" cy="4715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303" y="382074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17" y="1153966"/>
            <a:ext cx="2884867" cy="471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7237" y="189183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333" y="845713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17: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27" y="1266522"/>
            <a:ext cx="3013656" cy="4696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04045"/>
            <a:ext cx="8915400" cy="572004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18: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90" y="1276049"/>
            <a:ext cx="2910625" cy="467399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6377354" y="1652954"/>
            <a:ext cx="1629508" cy="328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006862" y="1299495"/>
            <a:ext cx="2754923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010400" y="3470031"/>
            <a:ext cx="1395046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405446" y="3153508"/>
            <a:ext cx="2754923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576" y="665408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8: 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quả</a:t>
            </a:r>
            <a:endParaRPr lang="en-US" sz="2200" dirty="0">
              <a:latin typeface="Times New Roman" panose="02020603050405020304" pitchFamily="18" charset="0"/>
              <a:ea typeface="Times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35" y="1256997"/>
            <a:ext cx="2181529" cy="4344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454" y="652529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ô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15" y="1256997"/>
            <a:ext cx="2987899" cy="480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36619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ô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14" y="1261760"/>
            <a:ext cx="2124371" cy="4334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818" y="549499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21: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14" y="1247470"/>
            <a:ext cx="2732147" cy="4882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665" y="832834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22: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58" y="1252233"/>
            <a:ext cx="2897746" cy="4903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576" y="613893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23: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77" y="1266523"/>
            <a:ext cx="2114845" cy="4324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817" y="922986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24: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77" y="1481932"/>
            <a:ext cx="3212123" cy="4707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576" y="665408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8: 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Times" pitchFamily="34" charset="0"/>
                <a:cs typeface="Times New Roman" panose="02020603050405020304" pitchFamily="18" charset="0"/>
              </a:rPr>
              <a:t>quả</a:t>
            </a:r>
            <a:endParaRPr lang="en-US" sz="2200" dirty="0">
              <a:latin typeface="Times New Roman" panose="02020603050405020304" pitchFamily="18" charset="0"/>
              <a:ea typeface="Times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35" y="1256997"/>
            <a:ext cx="2181529" cy="4344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176" y="831769"/>
            <a:ext cx="8915400" cy="668785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81" y="1411214"/>
            <a:ext cx="2711152" cy="473167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982308" y="2848708"/>
            <a:ext cx="1852246" cy="188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82308" y="5263662"/>
            <a:ext cx="1992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34554" y="2426677"/>
            <a:ext cx="2028092" cy="586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4505" y="4864735"/>
            <a:ext cx="3324225" cy="586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login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970" y="729803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25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56" y="1742406"/>
            <a:ext cx="2483244" cy="4334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00259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26: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150" y="1605972"/>
            <a:ext cx="4154204" cy="4753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454" y="1103291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27: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77" y="1488831"/>
            <a:ext cx="3681045" cy="5216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392" y="742682"/>
            <a:ext cx="8915400" cy="523410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98" y="1267399"/>
            <a:ext cx="3013655" cy="462864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5134708" y="1946031"/>
            <a:ext cx="2157046" cy="39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466492" y="3048000"/>
            <a:ext cx="2520462" cy="668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970585" y="3974123"/>
            <a:ext cx="2321169" cy="257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5" idx="1"/>
          </p:cNvCxnSpPr>
          <p:nvPr/>
        </p:nvCxnSpPr>
        <p:spPr>
          <a:xfrm>
            <a:off x="5287108" y="5029835"/>
            <a:ext cx="2368061" cy="175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44105" y="1617980"/>
            <a:ext cx="2921635" cy="727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86954" y="2655277"/>
            <a:ext cx="2356338" cy="726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91705" y="3739515"/>
            <a:ext cx="3073400" cy="727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54925" y="4841875"/>
            <a:ext cx="2981325" cy="727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818" y="781318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87" y="1414895"/>
            <a:ext cx="3193961" cy="476696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6846277" y="2157046"/>
            <a:ext cx="1488831" cy="961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846277" y="5298831"/>
            <a:ext cx="1488831" cy="2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335108" y="1957754"/>
            <a:ext cx="2286000" cy="6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35108" y="4982308"/>
            <a:ext cx="2286000" cy="6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 test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333" y="742682"/>
            <a:ext cx="8915400" cy="519077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84" y="1261759"/>
            <a:ext cx="3709116" cy="512616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6400800" y="3012831"/>
            <a:ext cx="1301262" cy="1160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831014" y="2637692"/>
            <a:ext cx="3094893" cy="7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level test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9060" y="755561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64" y="1276049"/>
            <a:ext cx="2936382" cy="509899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256585" y="3130062"/>
            <a:ext cx="1289538" cy="539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546123" y="2860431"/>
            <a:ext cx="2754923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057292" y="5533292"/>
            <a:ext cx="2051539" cy="2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08831" y="5122985"/>
            <a:ext cx="2754923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392" y="588135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1" y="1266522"/>
            <a:ext cx="2897745" cy="491533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737231" y="2473569"/>
            <a:ext cx="1465384" cy="35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737231" y="4091354"/>
            <a:ext cx="1711569" cy="1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202615" y="2133600"/>
            <a:ext cx="2145323" cy="7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8800" y="3677298"/>
            <a:ext cx="2145323" cy="7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73108" y="5240215"/>
            <a:ext cx="1711569" cy="1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284677" y="4882661"/>
            <a:ext cx="2145323" cy="7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next sang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14092" y="5240215"/>
            <a:ext cx="1172308" cy="1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68769" y="4882661"/>
            <a:ext cx="2145323" cy="7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62800" y="5756031"/>
            <a:ext cx="2121877" cy="515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284677" y="6013938"/>
            <a:ext cx="2145323" cy="7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908" y="729803"/>
            <a:ext cx="8915400" cy="3777622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7: ô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đậm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6049"/>
            <a:ext cx="3013655" cy="486717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397262" y="3856892"/>
            <a:ext cx="1371600" cy="70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768862" y="3610708"/>
            <a:ext cx="2274277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2727</Words>
  <Application>WPS Presentation</Application>
  <PresentationFormat>Custom</PresentationFormat>
  <Paragraphs>152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3" baseType="lpstr">
      <vt:lpstr>Arial</vt:lpstr>
      <vt:lpstr>SimSun</vt:lpstr>
      <vt:lpstr>Wingdings</vt:lpstr>
      <vt:lpstr>Wingdings 3</vt:lpstr>
      <vt:lpstr>Arial</vt:lpstr>
      <vt:lpstr>Times New Roman</vt:lpstr>
      <vt:lpstr>Times</vt:lpstr>
      <vt:lpstr>Century Gothic</vt:lpstr>
      <vt:lpstr>Segoe Print</vt:lpstr>
      <vt:lpstr>Microsoft YaHei</vt:lpstr>
      <vt:lpstr/>
      <vt:lpstr>Arial Unicode MS</vt:lpstr>
      <vt:lpstr>Symbol</vt:lpstr>
      <vt:lpstr>Calibri</vt:lpstr>
      <vt:lpstr>Microsoft YaHei UI Light</vt:lpstr>
      <vt:lpstr>Bahnschrift</vt:lpstr>
      <vt:lpstr>Arial Black</vt:lpstr>
      <vt:lpstr>Sitka Heading</vt:lpstr>
      <vt:lpstr>Segoe UI Symbol</vt:lpstr>
      <vt:lpstr>Trebuchet MS</vt:lpstr>
      <vt:lpstr>Wisp</vt:lpstr>
      <vt:lpstr>BÁO CÁO ĐỒ ÁN  LẬP TRÌNH DI ĐỘNG 2</vt:lpstr>
      <vt:lpstr>Giới thiệu mô tả chi tiết chức năng từng màn hình cho ứng dụng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Màn hình mô tả chi tiết ứng dụng kiểm tra tiếng anh</dc:title>
  <dc:creator>Microsoft</dc:creator>
  <cp:lastModifiedBy>Bao Bao</cp:lastModifiedBy>
  <cp:revision>16</cp:revision>
  <dcterms:created xsi:type="dcterms:W3CDTF">2019-04-08T21:56:00Z</dcterms:created>
  <dcterms:modified xsi:type="dcterms:W3CDTF">2019-04-09T02:56:51Z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1033-10.2.0.7644</vt:lpwstr>
  </property>
</Properties>
</file>