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7" r:id="rId3"/>
    <p:sldId id="268" r:id="rId4"/>
    <p:sldId id="273" r:id="rId5"/>
    <p:sldId id="274" r:id="rId6"/>
    <p:sldId id="269" r:id="rId7"/>
    <p:sldId id="275" r:id="rId8"/>
    <p:sldId id="271" r:id="rId9"/>
    <p:sldId id="276" r:id="rId10"/>
    <p:sldId id="277" r:id="rId11"/>
    <p:sldId id="279" r:id="rId12"/>
    <p:sldId id="278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DB3DF-EC04-446D-96CC-00C1DC9BF854}" v="41" dt="2025-03-21T13:10:31.301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78" d="100"/>
          <a:sy n="78" d="100"/>
        </p:scale>
        <p:origin x="878" y="7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ong nguyen" userId="e3b686a5dd3f0674" providerId="LiveId" clId="{3F5DB3DF-EC04-446D-96CC-00C1DC9BF854}"/>
    <pc:docChg chg="custSel addSld delSld modSld sldOrd">
      <pc:chgData name="phong nguyen" userId="e3b686a5dd3f0674" providerId="LiveId" clId="{3F5DB3DF-EC04-446D-96CC-00C1DC9BF854}" dt="2025-03-21T13:13:24.707" v="1192" actId="2696"/>
      <pc:docMkLst>
        <pc:docMk/>
      </pc:docMkLst>
      <pc:sldChg chg="del">
        <pc:chgData name="phong nguyen" userId="e3b686a5dd3f0674" providerId="LiveId" clId="{3F5DB3DF-EC04-446D-96CC-00C1DC9BF854}" dt="2025-03-21T13:13:24.707" v="1192" actId="2696"/>
        <pc:sldMkLst>
          <pc:docMk/>
          <pc:sldMk cId="352090314" sldId="258"/>
        </pc:sldMkLst>
      </pc:sldChg>
      <pc:sldChg chg="del">
        <pc:chgData name="phong nguyen" userId="e3b686a5dd3f0674" providerId="LiveId" clId="{3F5DB3DF-EC04-446D-96CC-00C1DC9BF854}" dt="2025-03-21T13:13:22.632" v="1191" actId="2696"/>
        <pc:sldMkLst>
          <pc:docMk/>
          <pc:sldMk cId="1061194279" sldId="260"/>
        </pc:sldMkLst>
      </pc:sldChg>
      <pc:sldChg chg="del">
        <pc:chgData name="phong nguyen" userId="e3b686a5dd3f0674" providerId="LiveId" clId="{3F5DB3DF-EC04-446D-96CC-00C1DC9BF854}" dt="2025-03-21T13:13:21.094" v="1190" actId="2696"/>
        <pc:sldMkLst>
          <pc:docMk/>
          <pc:sldMk cId="3401786857" sldId="261"/>
        </pc:sldMkLst>
      </pc:sldChg>
      <pc:sldChg chg="del">
        <pc:chgData name="phong nguyen" userId="e3b686a5dd3f0674" providerId="LiveId" clId="{3F5DB3DF-EC04-446D-96CC-00C1DC9BF854}" dt="2025-03-21T13:13:19.524" v="1189" actId="2696"/>
        <pc:sldMkLst>
          <pc:docMk/>
          <pc:sldMk cId="4022862849" sldId="262"/>
        </pc:sldMkLst>
      </pc:sldChg>
      <pc:sldChg chg="del">
        <pc:chgData name="phong nguyen" userId="e3b686a5dd3f0674" providerId="LiveId" clId="{3F5DB3DF-EC04-446D-96CC-00C1DC9BF854}" dt="2025-03-21T13:13:16.722" v="1187" actId="2696"/>
        <pc:sldMkLst>
          <pc:docMk/>
          <pc:sldMk cId="3941285470" sldId="264"/>
        </pc:sldMkLst>
      </pc:sldChg>
      <pc:sldChg chg="modSp mod">
        <pc:chgData name="phong nguyen" userId="e3b686a5dd3f0674" providerId="LiveId" clId="{3F5DB3DF-EC04-446D-96CC-00C1DC9BF854}" dt="2025-03-21T08:27:19.924" v="414" actId="2711"/>
        <pc:sldMkLst>
          <pc:docMk/>
          <pc:sldMk cId="1720426387" sldId="267"/>
        </pc:sldMkLst>
        <pc:spChg chg="mod">
          <ac:chgData name="phong nguyen" userId="e3b686a5dd3f0674" providerId="LiveId" clId="{3F5DB3DF-EC04-446D-96CC-00C1DC9BF854}" dt="2025-03-21T08:27:19.924" v="414" actId="2711"/>
          <ac:spMkLst>
            <pc:docMk/>
            <pc:sldMk cId="1720426387" sldId="267"/>
            <ac:spMk id="14" creationId="{00000000-0000-0000-0000-000000000000}"/>
          </ac:spMkLst>
        </pc:spChg>
      </pc:sldChg>
      <pc:sldChg chg="modSp mod">
        <pc:chgData name="phong nguyen" userId="e3b686a5dd3f0674" providerId="LiveId" clId="{3F5DB3DF-EC04-446D-96CC-00C1DC9BF854}" dt="2025-03-21T08:24:59.756" v="413" actId="1076"/>
        <pc:sldMkLst>
          <pc:docMk/>
          <pc:sldMk cId="571916843" sldId="268"/>
        </pc:sldMkLst>
        <pc:spChg chg="mod">
          <ac:chgData name="phong nguyen" userId="e3b686a5dd3f0674" providerId="LiveId" clId="{3F5DB3DF-EC04-446D-96CC-00C1DC9BF854}" dt="2025-03-21T08:24:54.827" v="412" actId="1076"/>
          <ac:spMkLst>
            <pc:docMk/>
            <pc:sldMk cId="571916843" sldId="268"/>
            <ac:spMk id="6" creationId="{39CD01E4-4682-453C-3531-5DFA179644EB}"/>
          </ac:spMkLst>
        </pc:spChg>
        <pc:picChg chg="mod">
          <ac:chgData name="phong nguyen" userId="e3b686a5dd3f0674" providerId="LiveId" clId="{3F5DB3DF-EC04-446D-96CC-00C1DC9BF854}" dt="2025-03-21T08:24:59.756" v="413" actId="1076"/>
          <ac:picMkLst>
            <pc:docMk/>
            <pc:sldMk cId="571916843" sldId="268"/>
            <ac:picMk id="9" creationId="{95270367-E67D-838E-1B20-9652C7C37F2A}"/>
          </ac:picMkLst>
        </pc:picChg>
      </pc:sldChg>
      <pc:sldChg chg="addSp delSp modSp mod">
        <pc:chgData name="phong nguyen" userId="e3b686a5dd3f0674" providerId="LiveId" clId="{3F5DB3DF-EC04-446D-96CC-00C1DC9BF854}" dt="2025-03-21T12:27:44.794" v="939" actId="1076"/>
        <pc:sldMkLst>
          <pc:docMk/>
          <pc:sldMk cId="2593339164" sldId="269"/>
        </pc:sldMkLst>
        <pc:spChg chg="mod">
          <ac:chgData name="phong nguyen" userId="e3b686a5dd3f0674" providerId="LiveId" clId="{3F5DB3DF-EC04-446D-96CC-00C1DC9BF854}" dt="2025-03-21T08:27:48.347" v="454" actId="20577"/>
          <ac:spMkLst>
            <pc:docMk/>
            <pc:sldMk cId="2593339164" sldId="269"/>
            <ac:spMk id="2" creationId="{00000000-0000-0000-0000-000000000000}"/>
          </ac:spMkLst>
        </pc:spChg>
        <pc:spChg chg="add del mod">
          <ac:chgData name="phong nguyen" userId="e3b686a5dd3f0674" providerId="LiveId" clId="{3F5DB3DF-EC04-446D-96CC-00C1DC9BF854}" dt="2025-03-21T08:28:01.383" v="456" actId="478"/>
          <ac:spMkLst>
            <pc:docMk/>
            <pc:sldMk cId="2593339164" sldId="269"/>
            <ac:spMk id="4" creationId="{8F9B91EF-E2C7-13CE-A909-D3B9AEE1C55D}"/>
          </ac:spMkLst>
        </pc:spChg>
        <pc:spChg chg="add del mod">
          <ac:chgData name="phong nguyen" userId="e3b686a5dd3f0674" providerId="LiveId" clId="{3F5DB3DF-EC04-446D-96CC-00C1DC9BF854}" dt="2025-03-21T08:28:08.492" v="458" actId="478"/>
          <ac:spMkLst>
            <pc:docMk/>
            <pc:sldMk cId="2593339164" sldId="269"/>
            <ac:spMk id="6" creationId="{15D1C101-4A30-AC8E-DACE-CC7CB2FAC88C}"/>
          </ac:spMkLst>
        </pc:spChg>
        <pc:spChg chg="del">
          <ac:chgData name="phong nguyen" userId="e3b686a5dd3f0674" providerId="LiveId" clId="{3F5DB3DF-EC04-446D-96CC-00C1DC9BF854}" dt="2025-03-21T08:28:04.390" v="457" actId="478"/>
          <ac:spMkLst>
            <pc:docMk/>
            <pc:sldMk cId="2593339164" sldId="269"/>
            <ac:spMk id="7" creationId="{00000000-0000-0000-0000-000000000000}"/>
          </ac:spMkLst>
        </pc:spChg>
        <pc:spChg chg="add mod">
          <ac:chgData name="phong nguyen" userId="e3b686a5dd3f0674" providerId="LiveId" clId="{3F5DB3DF-EC04-446D-96CC-00C1DC9BF854}" dt="2025-03-21T12:27:42.789" v="938" actId="1076"/>
          <ac:spMkLst>
            <pc:docMk/>
            <pc:sldMk cId="2593339164" sldId="269"/>
            <ac:spMk id="7" creationId="{B6BC5CD0-D33D-5D70-57F0-874C0BDFF48D}"/>
          </ac:spMkLst>
        </pc:spChg>
        <pc:spChg chg="add mod">
          <ac:chgData name="phong nguyen" userId="e3b686a5dd3f0674" providerId="LiveId" clId="{3F5DB3DF-EC04-446D-96CC-00C1DC9BF854}" dt="2025-03-21T09:03:46.025" v="502" actId="1076"/>
          <ac:spMkLst>
            <pc:docMk/>
            <pc:sldMk cId="2593339164" sldId="269"/>
            <ac:spMk id="10" creationId="{9C6760AF-6E5C-F0C0-98F3-9BAB5B4B64B1}"/>
          </ac:spMkLst>
        </pc:spChg>
        <pc:spChg chg="add mod">
          <ac:chgData name="phong nguyen" userId="e3b686a5dd3f0674" providerId="LiveId" clId="{3F5DB3DF-EC04-446D-96CC-00C1DC9BF854}" dt="2025-03-21T09:16:48.339" v="573" actId="20577"/>
          <ac:spMkLst>
            <pc:docMk/>
            <pc:sldMk cId="2593339164" sldId="269"/>
            <ac:spMk id="20" creationId="{5AA5B978-CC38-5487-9DD8-36A9B51CEFB8}"/>
          </ac:spMkLst>
        </pc:spChg>
        <pc:spChg chg="add mod">
          <ac:chgData name="phong nguyen" userId="e3b686a5dd3f0674" providerId="LiveId" clId="{3F5DB3DF-EC04-446D-96CC-00C1DC9BF854}" dt="2025-03-21T09:18:12.604" v="614" actId="1076"/>
          <ac:spMkLst>
            <pc:docMk/>
            <pc:sldMk cId="2593339164" sldId="269"/>
            <ac:spMk id="21" creationId="{26840E89-8D60-4630-393D-20CAB801A1AB}"/>
          </ac:spMkLst>
        </pc:spChg>
        <pc:spChg chg="add mod">
          <ac:chgData name="phong nguyen" userId="e3b686a5dd3f0674" providerId="LiveId" clId="{3F5DB3DF-EC04-446D-96CC-00C1DC9BF854}" dt="2025-03-21T09:19:07.468" v="659" actId="1076"/>
          <ac:spMkLst>
            <pc:docMk/>
            <pc:sldMk cId="2593339164" sldId="269"/>
            <ac:spMk id="22" creationId="{EDDDF525-EB8B-1ADF-83E9-7891CE721C74}"/>
          </ac:spMkLst>
        </pc:spChg>
        <pc:graphicFrameChg chg="del">
          <ac:chgData name="phong nguyen" userId="e3b686a5dd3f0674" providerId="LiveId" clId="{3F5DB3DF-EC04-446D-96CC-00C1DC9BF854}" dt="2025-03-21T08:27:57.399" v="455" actId="478"/>
          <ac:graphicFrameMkLst>
            <pc:docMk/>
            <pc:sldMk cId="2593339164" sldId="269"/>
            <ac:graphicFrameMk id="11" creationId="{00000000-0000-0000-0000-000000000000}"/>
          </ac:graphicFrameMkLst>
        </pc:graphicFrameChg>
        <pc:picChg chg="add del mod">
          <ac:chgData name="phong nguyen" userId="e3b686a5dd3f0674" providerId="LiveId" clId="{3F5DB3DF-EC04-446D-96CC-00C1DC9BF854}" dt="2025-03-21T12:26:14.810" v="900" actId="478"/>
          <ac:picMkLst>
            <pc:docMk/>
            <pc:sldMk cId="2593339164" sldId="269"/>
            <ac:picMk id="4" creationId="{DC0D6E62-36A0-4FE3-171A-D37753192FBA}"/>
          </ac:picMkLst>
        </pc:picChg>
        <pc:picChg chg="add mod">
          <ac:chgData name="phong nguyen" userId="e3b686a5dd3f0674" providerId="LiveId" clId="{3F5DB3DF-EC04-446D-96CC-00C1DC9BF854}" dt="2025-03-21T12:27:44.794" v="939" actId="1076"/>
          <ac:picMkLst>
            <pc:docMk/>
            <pc:sldMk cId="2593339164" sldId="269"/>
            <ac:picMk id="6" creationId="{E5853E16-A431-5EF7-4784-87D109EA2C81}"/>
          </ac:picMkLst>
        </pc:picChg>
        <pc:picChg chg="add mod">
          <ac:chgData name="phong nguyen" userId="e3b686a5dd3f0674" providerId="LiveId" clId="{3F5DB3DF-EC04-446D-96CC-00C1DC9BF854}" dt="2025-03-21T09:18:23.393" v="615" actId="1076"/>
          <ac:picMkLst>
            <pc:docMk/>
            <pc:sldMk cId="2593339164" sldId="269"/>
            <ac:picMk id="9" creationId="{DF873F62-2BB3-107A-4854-0D8D05C8EFE6}"/>
          </ac:picMkLst>
        </pc:picChg>
        <pc:picChg chg="add mod">
          <ac:chgData name="phong nguyen" userId="e3b686a5dd3f0674" providerId="LiveId" clId="{3F5DB3DF-EC04-446D-96CC-00C1DC9BF854}" dt="2025-03-21T12:25:13.854" v="897" actId="1076"/>
          <ac:picMkLst>
            <pc:docMk/>
            <pc:sldMk cId="2593339164" sldId="269"/>
            <ac:picMk id="13" creationId="{926411AD-AAA6-1160-9D25-4F949ECFDC2B}"/>
          </ac:picMkLst>
        </pc:picChg>
        <pc:picChg chg="add mod">
          <ac:chgData name="phong nguyen" userId="e3b686a5dd3f0674" providerId="LiveId" clId="{3F5DB3DF-EC04-446D-96CC-00C1DC9BF854}" dt="2025-03-21T09:03:31.295" v="500" actId="1076"/>
          <ac:picMkLst>
            <pc:docMk/>
            <pc:sldMk cId="2593339164" sldId="269"/>
            <ac:picMk id="15" creationId="{7760AEE3-7313-9BF9-7B9F-2F701D2B4E05}"/>
          </ac:picMkLst>
        </pc:picChg>
        <pc:picChg chg="add del mod">
          <ac:chgData name="phong nguyen" userId="e3b686a5dd3f0674" providerId="LiveId" clId="{3F5DB3DF-EC04-446D-96CC-00C1DC9BF854}" dt="2025-03-21T08:56:01.873" v="491" actId="478"/>
          <ac:picMkLst>
            <pc:docMk/>
            <pc:sldMk cId="2593339164" sldId="269"/>
            <ac:picMk id="17" creationId="{181D4589-D823-B7A4-A100-47A61E0B0BB9}"/>
          </ac:picMkLst>
        </pc:picChg>
        <pc:picChg chg="add mod">
          <ac:chgData name="phong nguyen" userId="e3b686a5dd3f0674" providerId="LiveId" clId="{3F5DB3DF-EC04-446D-96CC-00C1DC9BF854}" dt="2025-03-21T09:03:37.230" v="501" actId="1076"/>
          <ac:picMkLst>
            <pc:docMk/>
            <pc:sldMk cId="2593339164" sldId="269"/>
            <ac:picMk id="19" creationId="{588DD962-8974-D78B-CB9B-B097EC6CC5F9}"/>
          </ac:picMkLst>
        </pc:picChg>
      </pc:sldChg>
      <pc:sldChg chg="addSp delSp modSp mod">
        <pc:chgData name="phong nguyen" userId="e3b686a5dd3f0674" providerId="LiveId" clId="{3F5DB3DF-EC04-446D-96CC-00C1DC9BF854}" dt="2025-03-21T12:42:39.715" v="1096" actId="20577"/>
        <pc:sldMkLst>
          <pc:docMk/>
          <pc:sldMk cId="513726968" sldId="271"/>
        </pc:sldMkLst>
        <pc:spChg chg="mod">
          <ac:chgData name="phong nguyen" userId="e3b686a5dd3f0674" providerId="LiveId" clId="{3F5DB3DF-EC04-446D-96CC-00C1DC9BF854}" dt="2025-03-21T09:24:26.821" v="680" actId="20577"/>
          <ac:spMkLst>
            <pc:docMk/>
            <pc:sldMk cId="513726968" sldId="271"/>
            <ac:spMk id="2" creationId="{00000000-0000-0000-0000-000000000000}"/>
          </ac:spMkLst>
        </pc:spChg>
        <pc:spChg chg="add del mod">
          <ac:chgData name="phong nguyen" userId="e3b686a5dd3f0674" providerId="LiveId" clId="{3F5DB3DF-EC04-446D-96CC-00C1DC9BF854}" dt="2025-03-21T09:26:09.964" v="683" actId="478"/>
          <ac:spMkLst>
            <pc:docMk/>
            <pc:sldMk cId="513726968" sldId="271"/>
            <ac:spMk id="4" creationId="{B09294CE-D365-5CB1-F3C6-18F37EAF2EE9}"/>
          </ac:spMkLst>
        </pc:spChg>
        <pc:spChg chg="del">
          <ac:chgData name="phong nguyen" userId="e3b686a5dd3f0674" providerId="LiveId" clId="{3F5DB3DF-EC04-446D-96CC-00C1DC9BF854}" dt="2025-03-21T09:26:11.798" v="684" actId="478"/>
          <ac:spMkLst>
            <pc:docMk/>
            <pc:sldMk cId="513726968" sldId="271"/>
            <ac:spMk id="7" creationId="{00000000-0000-0000-0000-000000000000}"/>
          </ac:spMkLst>
        </pc:spChg>
        <pc:spChg chg="add del mod">
          <ac:chgData name="phong nguyen" userId="e3b686a5dd3f0674" providerId="LiveId" clId="{3F5DB3DF-EC04-446D-96CC-00C1DC9BF854}" dt="2025-03-21T09:26:13.392" v="685" actId="478"/>
          <ac:spMkLst>
            <pc:docMk/>
            <pc:sldMk cId="513726968" sldId="271"/>
            <ac:spMk id="8" creationId="{E86DA4CF-5F53-F3CF-41EA-E8C08F731EFA}"/>
          </ac:spMkLst>
        </pc:spChg>
        <pc:spChg chg="add mod">
          <ac:chgData name="phong nguyen" userId="e3b686a5dd3f0674" providerId="LiveId" clId="{3F5DB3DF-EC04-446D-96CC-00C1DC9BF854}" dt="2025-03-21T12:41:36.116" v="1061" actId="20577"/>
          <ac:spMkLst>
            <pc:docMk/>
            <pc:sldMk cId="513726968" sldId="271"/>
            <ac:spMk id="11" creationId="{5BD7B4AB-9EE0-84E1-FB86-D0FC13356E37}"/>
          </ac:spMkLst>
        </pc:spChg>
        <pc:spChg chg="add mod">
          <ac:chgData name="phong nguyen" userId="e3b686a5dd3f0674" providerId="LiveId" clId="{3F5DB3DF-EC04-446D-96CC-00C1DC9BF854}" dt="2025-03-21T12:42:22.422" v="1081" actId="20577"/>
          <ac:spMkLst>
            <pc:docMk/>
            <pc:sldMk cId="513726968" sldId="271"/>
            <ac:spMk id="18" creationId="{B5BEF9BB-A4F4-0678-6EF3-70F35E215897}"/>
          </ac:spMkLst>
        </pc:spChg>
        <pc:spChg chg="add mod">
          <ac:chgData name="phong nguyen" userId="e3b686a5dd3f0674" providerId="LiveId" clId="{3F5DB3DF-EC04-446D-96CC-00C1DC9BF854}" dt="2025-03-21T12:42:26.580" v="1084" actId="20577"/>
          <ac:spMkLst>
            <pc:docMk/>
            <pc:sldMk cId="513726968" sldId="271"/>
            <ac:spMk id="19" creationId="{02CF03FF-926C-BDD0-62AD-9E030172846B}"/>
          </ac:spMkLst>
        </pc:spChg>
        <pc:spChg chg="add del mod">
          <ac:chgData name="phong nguyen" userId="e3b686a5dd3f0674" providerId="LiveId" clId="{3F5DB3DF-EC04-446D-96CC-00C1DC9BF854}" dt="2025-03-21T09:37:58.706" v="851" actId="478"/>
          <ac:spMkLst>
            <pc:docMk/>
            <pc:sldMk cId="513726968" sldId="271"/>
            <ac:spMk id="20" creationId="{826014D2-C603-4BA0-34BE-49A142DD5E80}"/>
          </ac:spMkLst>
        </pc:spChg>
        <pc:spChg chg="add del mod">
          <ac:chgData name="phong nguyen" userId="e3b686a5dd3f0674" providerId="LiveId" clId="{3F5DB3DF-EC04-446D-96CC-00C1DC9BF854}" dt="2025-03-21T09:38:44.277" v="861" actId="478"/>
          <ac:spMkLst>
            <pc:docMk/>
            <pc:sldMk cId="513726968" sldId="271"/>
            <ac:spMk id="21" creationId="{AF7C8A72-61FF-C7AA-4C88-3CDFCB28BAD5}"/>
          </ac:spMkLst>
        </pc:spChg>
        <pc:spChg chg="add del mod">
          <ac:chgData name="phong nguyen" userId="e3b686a5dd3f0674" providerId="LiveId" clId="{3F5DB3DF-EC04-446D-96CC-00C1DC9BF854}" dt="2025-03-21T09:39:16.812" v="873" actId="478"/>
          <ac:spMkLst>
            <pc:docMk/>
            <pc:sldMk cId="513726968" sldId="271"/>
            <ac:spMk id="22" creationId="{6E131BE1-006D-51F2-3B73-5AE017DABE92}"/>
          </ac:spMkLst>
        </pc:spChg>
        <pc:spChg chg="add del mod">
          <ac:chgData name="phong nguyen" userId="e3b686a5dd3f0674" providerId="LiveId" clId="{3F5DB3DF-EC04-446D-96CC-00C1DC9BF854}" dt="2025-03-21T09:39:49.296" v="883" actId="478"/>
          <ac:spMkLst>
            <pc:docMk/>
            <pc:sldMk cId="513726968" sldId="271"/>
            <ac:spMk id="23" creationId="{4555294A-B961-451A-F3E6-96BF1FD750CB}"/>
          </ac:spMkLst>
        </pc:spChg>
        <pc:spChg chg="add mod">
          <ac:chgData name="phong nguyen" userId="e3b686a5dd3f0674" providerId="LiveId" clId="{3F5DB3DF-EC04-446D-96CC-00C1DC9BF854}" dt="2025-03-21T12:42:30.787" v="1087" actId="20577"/>
          <ac:spMkLst>
            <pc:docMk/>
            <pc:sldMk cId="513726968" sldId="271"/>
            <ac:spMk id="24" creationId="{2FE084FF-49F0-E379-15ED-2981146DC988}"/>
          </ac:spMkLst>
        </pc:spChg>
        <pc:spChg chg="add mod">
          <ac:chgData name="phong nguyen" userId="e3b686a5dd3f0674" providerId="LiveId" clId="{3F5DB3DF-EC04-446D-96CC-00C1DC9BF854}" dt="2025-03-21T12:42:33.901" v="1090" actId="20577"/>
          <ac:spMkLst>
            <pc:docMk/>
            <pc:sldMk cId="513726968" sldId="271"/>
            <ac:spMk id="25" creationId="{C771CAF0-7CC7-D4BD-16FC-70A1351973C9}"/>
          </ac:spMkLst>
        </pc:spChg>
        <pc:spChg chg="add mod">
          <ac:chgData name="phong nguyen" userId="e3b686a5dd3f0674" providerId="LiveId" clId="{3F5DB3DF-EC04-446D-96CC-00C1DC9BF854}" dt="2025-03-21T12:42:36.769" v="1093" actId="20577"/>
          <ac:spMkLst>
            <pc:docMk/>
            <pc:sldMk cId="513726968" sldId="271"/>
            <ac:spMk id="26" creationId="{AD6F3D63-1BC3-0AE6-23E6-E8E70359331C}"/>
          </ac:spMkLst>
        </pc:spChg>
        <pc:spChg chg="add mod">
          <ac:chgData name="phong nguyen" userId="e3b686a5dd3f0674" providerId="LiveId" clId="{3F5DB3DF-EC04-446D-96CC-00C1DC9BF854}" dt="2025-03-21T12:42:39.715" v="1096" actId="20577"/>
          <ac:spMkLst>
            <pc:docMk/>
            <pc:sldMk cId="513726968" sldId="271"/>
            <ac:spMk id="27" creationId="{89BF80E0-0D6D-09EF-DD04-7FE95B9C2286}"/>
          </ac:spMkLst>
        </pc:spChg>
        <pc:graphicFrameChg chg="del mod">
          <ac:chgData name="phong nguyen" userId="e3b686a5dd3f0674" providerId="LiveId" clId="{3F5DB3DF-EC04-446D-96CC-00C1DC9BF854}" dt="2025-03-21T09:26:08.756" v="682" actId="478"/>
          <ac:graphicFrameMkLst>
            <pc:docMk/>
            <pc:sldMk cId="513726968" sldId="271"/>
            <ac:graphicFrameMk id="6" creationId="{00000000-0000-0000-0000-000000000000}"/>
          </ac:graphicFrameMkLst>
        </pc:graphicFrameChg>
        <pc:picChg chg="add del mod">
          <ac:chgData name="phong nguyen" userId="e3b686a5dd3f0674" providerId="LiveId" clId="{3F5DB3DF-EC04-446D-96CC-00C1DC9BF854}" dt="2025-03-21T09:30:58.652" v="689" actId="478"/>
          <ac:picMkLst>
            <pc:docMk/>
            <pc:sldMk cId="513726968" sldId="271"/>
            <ac:picMk id="10" creationId="{1E470AD0-8544-C597-3BFD-B697175B89E1}"/>
          </ac:picMkLst>
        </pc:picChg>
        <pc:picChg chg="add mod">
          <ac:chgData name="phong nguyen" userId="e3b686a5dd3f0674" providerId="LiveId" clId="{3F5DB3DF-EC04-446D-96CC-00C1DC9BF854}" dt="2025-03-21T09:35:15.991" v="737" actId="1076"/>
          <ac:picMkLst>
            <pc:docMk/>
            <pc:sldMk cId="513726968" sldId="271"/>
            <ac:picMk id="12" creationId="{05D12E46-DF93-5A3C-993C-59F0BDA56868}"/>
          </ac:picMkLst>
        </pc:picChg>
        <pc:picChg chg="add mod">
          <ac:chgData name="phong nguyen" userId="e3b686a5dd3f0674" providerId="LiveId" clId="{3F5DB3DF-EC04-446D-96CC-00C1DC9BF854}" dt="2025-03-21T09:35:19.113" v="738" actId="1076"/>
          <ac:picMkLst>
            <pc:docMk/>
            <pc:sldMk cId="513726968" sldId="271"/>
            <ac:picMk id="13" creationId="{DAFC3D77-9395-6C1E-24C7-C2CAF0A8741C}"/>
          </ac:picMkLst>
        </pc:picChg>
        <pc:picChg chg="add mod">
          <ac:chgData name="phong nguyen" userId="e3b686a5dd3f0674" providerId="LiveId" clId="{3F5DB3DF-EC04-446D-96CC-00C1DC9BF854}" dt="2025-03-21T09:35:21.207" v="739" actId="1076"/>
          <ac:picMkLst>
            <pc:docMk/>
            <pc:sldMk cId="513726968" sldId="271"/>
            <ac:picMk id="14" creationId="{C0B31EE9-7785-20AE-8B80-C726491F20D5}"/>
          </ac:picMkLst>
        </pc:picChg>
        <pc:picChg chg="add mod">
          <ac:chgData name="phong nguyen" userId="e3b686a5dd3f0674" providerId="LiveId" clId="{3F5DB3DF-EC04-446D-96CC-00C1DC9BF854}" dt="2025-03-21T09:34:02.897" v="726" actId="1076"/>
          <ac:picMkLst>
            <pc:docMk/>
            <pc:sldMk cId="513726968" sldId="271"/>
            <ac:picMk id="15" creationId="{C13EADEF-75FE-A77C-C635-F0545E30543A}"/>
          </ac:picMkLst>
        </pc:picChg>
        <pc:picChg chg="add mod">
          <ac:chgData name="phong nguyen" userId="e3b686a5dd3f0674" providerId="LiveId" clId="{3F5DB3DF-EC04-446D-96CC-00C1DC9BF854}" dt="2025-03-21T09:34:25.583" v="731" actId="1076"/>
          <ac:picMkLst>
            <pc:docMk/>
            <pc:sldMk cId="513726968" sldId="271"/>
            <ac:picMk id="16" creationId="{086DC9C2-DC98-6B4B-2075-5E2DC9FA2074}"/>
          </ac:picMkLst>
        </pc:picChg>
        <pc:picChg chg="add mod">
          <ac:chgData name="phong nguyen" userId="e3b686a5dd3f0674" providerId="LiveId" clId="{3F5DB3DF-EC04-446D-96CC-00C1DC9BF854}" dt="2025-03-21T09:34:52.474" v="736" actId="1076"/>
          <ac:picMkLst>
            <pc:docMk/>
            <pc:sldMk cId="513726968" sldId="271"/>
            <ac:picMk id="17" creationId="{3A129CC4-C6E2-D113-4032-81C3E3EDABDC}"/>
          </ac:picMkLst>
        </pc:picChg>
      </pc:sldChg>
      <pc:sldChg chg="del">
        <pc:chgData name="phong nguyen" userId="e3b686a5dd3f0674" providerId="LiveId" clId="{3F5DB3DF-EC04-446D-96CC-00C1DC9BF854}" dt="2025-03-21T13:13:18.085" v="1188" actId="2696"/>
        <pc:sldMkLst>
          <pc:docMk/>
          <pc:sldMk cId="3614150638" sldId="272"/>
        </pc:sldMkLst>
      </pc:sldChg>
      <pc:sldChg chg="addSp delSp modSp mod">
        <pc:chgData name="phong nguyen" userId="e3b686a5dd3f0674" providerId="LiveId" clId="{3F5DB3DF-EC04-446D-96CC-00C1DC9BF854}" dt="2025-03-21T08:24:28.722" v="410" actId="2711"/>
        <pc:sldMkLst>
          <pc:docMk/>
          <pc:sldMk cId="2529827684" sldId="273"/>
        </pc:sldMkLst>
        <pc:spChg chg="add mod">
          <ac:chgData name="phong nguyen" userId="e3b686a5dd3f0674" providerId="LiveId" clId="{3F5DB3DF-EC04-446D-96CC-00C1DC9BF854}" dt="2025-03-21T08:24:16.247" v="407" actId="2711"/>
          <ac:spMkLst>
            <pc:docMk/>
            <pc:sldMk cId="2529827684" sldId="273"/>
            <ac:spMk id="13" creationId="{D513755E-77BE-685F-379B-6BE32D264554}"/>
          </ac:spMkLst>
        </pc:spChg>
        <pc:spChg chg="add mod">
          <ac:chgData name="phong nguyen" userId="e3b686a5dd3f0674" providerId="LiveId" clId="{3F5DB3DF-EC04-446D-96CC-00C1DC9BF854}" dt="2025-03-21T08:24:20.535" v="408" actId="2711"/>
          <ac:spMkLst>
            <pc:docMk/>
            <pc:sldMk cId="2529827684" sldId="273"/>
            <ac:spMk id="14" creationId="{6C6D5A05-01E7-34F1-7012-1A1AA31693E8}"/>
          </ac:spMkLst>
        </pc:spChg>
        <pc:spChg chg="add mod">
          <ac:chgData name="phong nguyen" userId="e3b686a5dd3f0674" providerId="LiveId" clId="{3F5DB3DF-EC04-446D-96CC-00C1DC9BF854}" dt="2025-03-21T08:24:24.788" v="409" actId="2711"/>
          <ac:spMkLst>
            <pc:docMk/>
            <pc:sldMk cId="2529827684" sldId="273"/>
            <ac:spMk id="15" creationId="{548D1137-0F32-2991-2CA1-0C1FDCFEDECF}"/>
          </ac:spMkLst>
        </pc:spChg>
        <pc:spChg chg="add mod">
          <ac:chgData name="phong nguyen" userId="e3b686a5dd3f0674" providerId="LiveId" clId="{3F5DB3DF-EC04-446D-96CC-00C1DC9BF854}" dt="2025-03-21T08:24:28.722" v="410" actId="2711"/>
          <ac:spMkLst>
            <pc:docMk/>
            <pc:sldMk cId="2529827684" sldId="273"/>
            <ac:spMk id="16" creationId="{2784B2C8-B2DE-3F7E-63B7-C41CC4E45402}"/>
          </ac:spMkLst>
        </pc:spChg>
        <pc:picChg chg="mod">
          <ac:chgData name="phong nguyen" userId="e3b686a5dd3f0674" providerId="LiveId" clId="{3F5DB3DF-EC04-446D-96CC-00C1DC9BF854}" dt="2025-03-21T07:34:55.239" v="303" actId="1076"/>
          <ac:picMkLst>
            <pc:docMk/>
            <pc:sldMk cId="2529827684" sldId="273"/>
            <ac:picMk id="4" creationId="{24823319-E028-2393-33A9-5A4D07577F31}"/>
          </ac:picMkLst>
        </pc:picChg>
        <pc:picChg chg="add mod">
          <ac:chgData name="phong nguyen" userId="e3b686a5dd3f0674" providerId="LiveId" clId="{3F5DB3DF-EC04-446D-96CC-00C1DC9BF854}" dt="2025-03-21T07:37:42.558" v="341" actId="1076"/>
          <ac:picMkLst>
            <pc:docMk/>
            <pc:sldMk cId="2529827684" sldId="273"/>
            <ac:picMk id="6" creationId="{0DC3537C-3CAC-A145-124C-DD6DE24BE2D2}"/>
          </ac:picMkLst>
        </pc:picChg>
        <pc:picChg chg="add mod">
          <ac:chgData name="phong nguyen" userId="e3b686a5dd3f0674" providerId="LiveId" clId="{3F5DB3DF-EC04-446D-96CC-00C1DC9BF854}" dt="2025-03-21T07:37:55.987" v="343" actId="1076"/>
          <ac:picMkLst>
            <pc:docMk/>
            <pc:sldMk cId="2529827684" sldId="273"/>
            <ac:picMk id="8" creationId="{1A654216-21D8-141C-5F31-AC2AB5AD5D73}"/>
          </ac:picMkLst>
        </pc:picChg>
        <pc:picChg chg="add del">
          <ac:chgData name="phong nguyen" userId="e3b686a5dd3f0674" providerId="LiveId" clId="{3F5DB3DF-EC04-446D-96CC-00C1DC9BF854}" dt="2025-03-21T07:24:55.679" v="11" actId="478"/>
          <ac:picMkLst>
            <pc:docMk/>
            <pc:sldMk cId="2529827684" sldId="273"/>
            <ac:picMk id="10" creationId="{E3073EEF-B67D-F22F-58D1-2302277631C5}"/>
          </ac:picMkLst>
        </pc:picChg>
        <pc:picChg chg="add mod">
          <ac:chgData name="phong nguyen" userId="e3b686a5dd3f0674" providerId="LiveId" clId="{3F5DB3DF-EC04-446D-96CC-00C1DC9BF854}" dt="2025-03-21T07:38:09.865" v="345" actId="1076"/>
          <ac:picMkLst>
            <pc:docMk/>
            <pc:sldMk cId="2529827684" sldId="273"/>
            <ac:picMk id="12" creationId="{91847472-6D49-0C18-E473-2682BAFB0781}"/>
          </ac:picMkLst>
        </pc:picChg>
      </pc:sldChg>
      <pc:sldChg chg="addSp delSp modSp add mod">
        <pc:chgData name="phong nguyen" userId="e3b686a5dd3f0674" providerId="LiveId" clId="{3F5DB3DF-EC04-446D-96CC-00C1DC9BF854}" dt="2025-03-21T12:28:15.591" v="941" actId="20577"/>
        <pc:sldMkLst>
          <pc:docMk/>
          <pc:sldMk cId="2851583809" sldId="274"/>
        </pc:sldMkLst>
        <pc:spChg chg="mod">
          <ac:chgData name="phong nguyen" userId="e3b686a5dd3f0674" providerId="LiveId" clId="{3F5DB3DF-EC04-446D-96CC-00C1DC9BF854}" dt="2025-03-21T12:28:15.591" v="941" actId="20577"/>
          <ac:spMkLst>
            <pc:docMk/>
            <pc:sldMk cId="2851583809" sldId="274"/>
            <ac:spMk id="5" creationId="{B36D0373-AD09-7B9E-4455-623DE0716942}"/>
          </ac:spMkLst>
        </pc:spChg>
        <pc:spChg chg="add mod">
          <ac:chgData name="phong nguyen" userId="e3b686a5dd3f0674" providerId="LiveId" clId="{3F5DB3DF-EC04-446D-96CC-00C1DC9BF854}" dt="2025-03-21T08:24:06.385" v="406" actId="2711"/>
          <ac:spMkLst>
            <pc:docMk/>
            <pc:sldMk cId="2851583809" sldId="274"/>
            <ac:spMk id="11" creationId="{A4BF1322-6BF6-3A8A-7951-10F480180B2C}"/>
          </ac:spMkLst>
        </pc:spChg>
        <pc:spChg chg="del mod">
          <ac:chgData name="phong nguyen" userId="e3b686a5dd3f0674" providerId="LiveId" clId="{3F5DB3DF-EC04-446D-96CC-00C1DC9BF854}" dt="2025-03-21T07:41:10.749" v="356" actId="478"/>
          <ac:spMkLst>
            <pc:docMk/>
            <pc:sldMk cId="2851583809" sldId="274"/>
            <ac:spMk id="13" creationId="{EF08C1D2-6499-F23B-2393-F3FBF9B4F090}"/>
          </ac:spMkLst>
        </pc:spChg>
        <pc:spChg chg="del">
          <ac:chgData name="phong nguyen" userId="e3b686a5dd3f0674" providerId="LiveId" clId="{3F5DB3DF-EC04-446D-96CC-00C1DC9BF854}" dt="2025-03-21T07:41:14.754" v="358" actId="478"/>
          <ac:spMkLst>
            <pc:docMk/>
            <pc:sldMk cId="2851583809" sldId="274"/>
            <ac:spMk id="14" creationId="{9043E6FA-A043-D6D6-DBE1-07BB5D01BEC9}"/>
          </ac:spMkLst>
        </pc:spChg>
        <pc:spChg chg="del">
          <ac:chgData name="phong nguyen" userId="e3b686a5dd3f0674" providerId="LiveId" clId="{3F5DB3DF-EC04-446D-96CC-00C1DC9BF854}" dt="2025-03-21T07:42:46.054" v="360" actId="478"/>
          <ac:spMkLst>
            <pc:docMk/>
            <pc:sldMk cId="2851583809" sldId="274"/>
            <ac:spMk id="15" creationId="{B76EF41A-6EE9-7432-0E1A-D7DF5A0880B7}"/>
          </ac:spMkLst>
        </pc:spChg>
        <pc:spChg chg="mod">
          <ac:chgData name="phong nguyen" userId="e3b686a5dd3f0674" providerId="LiveId" clId="{3F5DB3DF-EC04-446D-96CC-00C1DC9BF854}" dt="2025-03-21T08:23:58.746" v="405" actId="2711"/>
          <ac:spMkLst>
            <pc:docMk/>
            <pc:sldMk cId="2851583809" sldId="274"/>
            <ac:spMk id="16" creationId="{38A5A7D8-D2AF-3FAF-1E5E-F8D61DD0ED76}"/>
          </ac:spMkLst>
        </pc:spChg>
        <pc:picChg chg="del">
          <ac:chgData name="phong nguyen" userId="e3b686a5dd3f0674" providerId="LiveId" clId="{3F5DB3DF-EC04-446D-96CC-00C1DC9BF854}" dt="2025-03-21T07:40:13.227" v="349" actId="478"/>
          <ac:picMkLst>
            <pc:docMk/>
            <pc:sldMk cId="2851583809" sldId="274"/>
            <ac:picMk id="4" creationId="{05607285-53D7-0DAC-DAB7-E9200CC1244A}"/>
          </ac:picMkLst>
        </pc:picChg>
        <pc:picChg chg="del">
          <ac:chgData name="phong nguyen" userId="e3b686a5dd3f0674" providerId="LiveId" clId="{3F5DB3DF-EC04-446D-96CC-00C1DC9BF854}" dt="2025-03-21T07:41:11.974" v="357" actId="478"/>
          <ac:picMkLst>
            <pc:docMk/>
            <pc:sldMk cId="2851583809" sldId="274"/>
            <ac:picMk id="6" creationId="{FE474605-63A0-5ED9-B3DC-71E98EA9683C}"/>
          </ac:picMkLst>
        </pc:picChg>
        <pc:picChg chg="add mod">
          <ac:chgData name="phong nguyen" userId="e3b686a5dd3f0674" providerId="LiveId" clId="{3F5DB3DF-EC04-446D-96CC-00C1DC9BF854}" dt="2025-03-21T07:48:55.155" v="404" actId="1076"/>
          <ac:picMkLst>
            <pc:docMk/>
            <pc:sldMk cId="2851583809" sldId="274"/>
            <ac:picMk id="7" creationId="{D744FD9D-78C9-38BC-A0AA-5A48174250AC}"/>
          </ac:picMkLst>
        </pc:picChg>
        <pc:picChg chg="del">
          <ac:chgData name="phong nguyen" userId="e3b686a5dd3f0674" providerId="LiveId" clId="{3F5DB3DF-EC04-446D-96CC-00C1DC9BF854}" dt="2025-03-21T07:41:16.275" v="359" actId="478"/>
          <ac:picMkLst>
            <pc:docMk/>
            <pc:sldMk cId="2851583809" sldId="274"/>
            <ac:picMk id="8" creationId="{EBDEEE0F-DA2D-79E3-D248-306687B9DC52}"/>
          </ac:picMkLst>
        </pc:picChg>
        <pc:picChg chg="add mod">
          <ac:chgData name="phong nguyen" userId="e3b686a5dd3f0674" providerId="LiveId" clId="{3F5DB3DF-EC04-446D-96CC-00C1DC9BF854}" dt="2025-03-21T07:48:30.512" v="402" actId="1076"/>
          <ac:picMkLst>
            <pc:docMk/>
            <pc:sldMk cId="2851583809" sldId="274"/>
            <ac:picMk id="10" creationId="{7B43EC9D-045E-72BC-DBFF-BA8B038EE110}"/>
          </ac:picMkLst>
        </pc:picChg>
        <pc:picChg chg="del">
          <ac:chgData name="phong nguyen" userId="e3b686a5dd3f0674" providerId="LiveId" clId="{3F5DB3DF-EC04-446D-96CC-00C1DC9BF854}" dt="2025-03-21T07:42:47.475" v="361" actId="478"/>
          <ac:picMkLst>
            <pc:docMk/>
            <pc:sldMk cId="2851583809" sldId="274"/>
            <ac:picMk id="12" creationId="{15D5659A-7CE3-D4B0-A9C4-4DF414B543D1}"/>
          </ac:picMkLst>
        </pc:picChg>
      </pc:sldChg>
      <pc:sldChg chg="addSp delSp modSp add mod">
        <pc:chgData name="phong nguyen" userId="e3b686a5dd3f0674" providerId="LiveId" clId="{3F5DB3DF-EC04-446D-96CC-00C1DC9BF854}" dt="2025-03-21T09:19:41.878" v="670" actId="1076"/>
        <pc:sldMkLst>
          <pc:docMk/>
          <pc:sldMk cId="1200490150" sldId="275"/>
        </pc:sldMkLst>
        <pc:spChg chg="add mod">
          <ac:chgData name="phong nguyen" userId="e3b686a5dd3f0674" providerId="LiveId" clId="{3F5DB3DF-EC04-446D-96CC-00C1DC9BF854}" dt="2025-03-21T09:16:01.970" v="572" actId="20577"/>
          <ac:spMkLst>
            <pc:docMk/>
            <pc:sldMk cId="1200490150" sldId="275"/>
            <ac:spMk id="7" creationId="{45FB3D71-A7EB-20CA-7E9D-FDF0CD5CE2F9}"/>
          </ac:spMkLst>
        </pc:spChg>
        <pc:spChg chg="add mod">
          <ac:chgData name="phong nguyen" userId="e3b686a5dd3f0674" providerId="LiveId" clId="{3F5DB3DF-EC04-446D-96CC-00C1DC9BF854}" dt="2025-03-21T09:19:14.277" v="660"/>
          <ac:spMkLst>
            <pc:docMk/>
            <pc:sldMk cId="1200490150" sldId="275"/>
            <ac:spMk id="8" creationId="{13C42B6B-3D39-C884-E378-49C9D97C4EEB}"/>
          </ac:spMkLst>
        </pc:spChg>
        <pc:spChg chg="mod">
          <ac:chgData name="phong nguyen" userId="e3b686a5dd3f0674" providerId="LiveId" clId="{3F5DB3DF-EC04-446D-96CC-00C1DC9BF854}" dt="2025-03-21T09:13:09.831" v="534" actId="1076"/>
          <ac:spMkLst>
            <pc:docMk/>
            <pc:sldMk cId="1200490150" sldId="275"/>
            <ac:spMk id="10" creationId="{1548B8FA-6E4F-C7AD-C81F-868C741300B9}"/>
          </ac:spMkLst>
        </pc:spChg>
        <pc:spChg chg="add mod">
          <ac:chgData name="phong nguyen" userId="e3b686a5dd3f0674" providerId="LiveId" clId="{3F5DB3DF-EC04-446D-96CC-00C1DC9BF854}" dt="2025-03-21T09:19:41.878" v="670" actId="1076"/>
          <ac:spMkLst>
            <pc:docMk/>
            <pc:sldMk cId="1200490150" sldId="275"/>
            <ac:spMk id="11" creationId="{6608E5D8-CD95-2846-2CFE-AEFC182D76F2}"/>
          </ac:spMkLst>
        </pc:spChg>
        <pc:spChg chg="mod">
          <ac:chgData name="phong nguyen" userId="e3b686a5dd3f0674" providerId="LiveId" clId="{3F5DB3DF-EC04-446D-96CC-00C1DC9BF854}" dt="2025-03-21T09:05:02.540" v="519" actId="20577"/>
          <ac:spMkLst>
            <pc:docMk/>
            <pc:sldMk cId="1200490150" sldId="275"/>
            <ac:spMk id="20" creationId="{32CF0FE7-385A-A1E6-E810-06836ADFE3C3}"/>
          </ac:spMkLst>
        </pc:spChg>
        <pc:picChg chg="add mod">
          <ac:chgData name="phong nguyen" userId="e3b686a5dd3f0674" providerId="LiveId" clId="{3F5DB3DF-EC04-446D-96CC-00C1DC9BF854}" dt="2025-03-21T09:05:28.137" v="530" actId="1076"/>
          <ac:picMkLst>
            <pc:docMk/>
            <pc:sldMk cId="1200490150" sldId="275"/>
            <ac:picMk id="4" creationId="{646261DA-7D05-2736-60AC-19903AECAC92}"/>
          </ac:picMkLst>
        </pc:picChg>
        <pc:picChg chg="add mod">
          <ac:chgData name="phong nguyen" userId="e3b686a5dd3f0674" providerId="LiveId" clId="{3F5DB3DF-EC04-446D-96CC-00C1DC9BF854}" dt="2025-03-21T09:15:16.290" v="540" actId="1076"/>
          <ac:picMkLst>
            <pc:docMk/>
            <pc:sldMk cId="1200490150" sldId="275"/>
            <ac:picMk id="6" creationId="{1D73EF8B-9100-7BBF-46E8-CD97EC2717FD}"/>
          </ac:picMkLst>
        </pc:picChg>
        <pc:picChg chg="del">
          <ac:chgData name="phong nguyen" userId="e3b686a5dd3f0674" providerId="LiveId" clId="{3F5DB3DF-EC04-446D-96CC-00C1DC9BF854}" dt="2025-03-21T09:05:05.010" v="520" actId="478"/>
          <ac:picMkLst>
            <pc:docMk/>
            <pc:sldMk cId="1200490150" sldId="275"/>
            <ac:picMk id="9" creationId="{CA25A161-2138-C844-D007-E06F94B975C3}"/>
          </ac:picMkLst>
        </pc:picChg>
        <pc:picChg chg="del">
          <ac:chgData name="phong nguyen" userId="e3b686a5dd3f0674" providerId="LiveId" clId="{3F5DB3DF-EC04-446D-96CC-00C1DC9BF854}" dt="2025-03-21T09:13:11.289" v="535" actId="478"/>
          <ac:picMkLst>
            <pc:docMk/>
            <pc:sldMk cId="1200490150" sldId="275"/>
            <ac:picMk id="13" creationId="{295B871A-B0DE-2E02-54E4-01DB8E39C74B}"/>
          </ac:picMkLst>
        </pc:picChg>
        <pc:picChg chg="del mod">
          <ac:chgData name="phong nguyen" userId="e3b686a5dd3f0674" providerId="LiveId" clId="{3F5DB3DF-EC04-446D-96CC-00C1DC9BF854}" dt="2025-03-21T09:05:20.018" v="525" actId="478"/>
          <ac:picMkLst>
            <pc:docMk/>
            <pc:sldMk cId="1200490150" sldId="275"/>
            <ac:picMk id="15" creationId="{B6297175-9495-3198-FD49-EA07EBE1AAD5}"/>
          </ac:picMkLst>
        </pc:picChg>
        <pc:picChg chg="del">
          <ac:chgData name="phong nguyen" userId="e3b686a5dd3f0674" providerId="LiveId" clId="{3F5DB3DF-EC04-446D-96CC-00C1DC9BF854}" dt="2025-03-21T09:05:20.912" v="526" actId="478"/>
          <ac:picMkLst>
            <pc:docMk/>
            <pc:sldMk cId="1200490150" sldId="275"/>
            <ac:picMk id="19" creationId="{7C732E97-0D3F-1D06-F1CA-6DE3D9BD7A8F}"/>
          </ac:picMkLst>
        </pc:picChg>
      </pc:sldChg>
      <pc:sldChg chg="addSp delSp modSp add mod">
        <pc:chgData name="phong nguyen" userId="e3b686a5dd3f0674" providerId="LiveId" clId="{3F5DB3DF-EC04-446D-96CC-00C1DC9BF854}" dt="2025-03-21T12:43:28.938" v="1100" actId="20577"/>
        <pc:sldMkLst>
          <pc:docMk/>
          <pc:sldMk cId="4140104515" sldId="276"/>
        </pc:sldMkLst>
        <pc:spChg chg="mod">
          <ac:chgData name="phong nguyen" userId="e3b686a5dd3f0674" providerId="LiveId" clId="{3F5DB3DF-EC04-446D-96CC-00C1DC9BF854}" dt="2025-03-21T12:32:43.885" v="945" actId="1076"/>
          <ac:spMkLst>
            <pc:docMk/>
            <pc:sldMk cId="4140104515" sldId="276"/>
            <ac:spMk id="2" creationId="{ED252D3B-4390-B665-0E37-292284DBCF48}"/>
          </ac:spMkLst>
        </pc:spChg>
        <pc:spChg chg="add mod">
          <ac:chgData name="phong nguyen" userId="e3b686a5dd3f0674" providerId="LiveId" clId="{3F5DB3DF-EC04-446D-96CC-00C1DC9BF854}" dt="2025-03-21T12:40:59.193" v="1035" actId="1076"/>
          <ac:spMkLst>
            <pc:docMk/>
            <pc:sldMk cId="4140104515" sldId="276"/>
            <ac:spMk id="9" creationId="{E262AFCB-0C42-F26B-D325-D72CCE795804}"/>
          </ac:spMkLst>
        </pc:spChg>
        <pc:spChg chg="add mod">
          <ac:chgData name="phong nguyen" userId="e3b686a5dd3f0674" providerId="LiveId" clId="{3F5DB3DF-EC04-446D-96CC-00C1DC9BF854}" dt="2025-03-21T12:41:03.918" v="1036" actId="1076"/>
          <ac:spMkLst>
            <pc:docMk/>
            <pc:sldMk cId="4140104515" sldId="276"/>
            <ac:spMk id="10" creationId="{009EF87E-3629-3201-F18A-D56A2309488E}"/>
          </ac:spMkLst>
        </pc:spChg>
        <pc:spChg chg="mod">
          <ac:chgData name="phong nguyen" userId="e3b686a5dd3f0674" providerId="LiveId" clId="{3F5DB3DF-EC04-446D-96CC-00C1DC9BF854}" dt="2025-03-21T12:43:28.938" v="1100" actId="20577"/>
          <ac:spMkLst>
            <pc:docMk/>
            <pc:sldMk cId="4140104515" sldId="276"/>
            <ac:spMk id="11" creationId="{F6999311-556A-65ED-3C11-2E7079EE8A6B}"/>
          </ac:spMkLst>
        </pc:spChg>
        <pc:spChg chg="del">
          <ac:chgData name="phong nguyen" userId="e3b686a5dd3f0674" providerId="LiveId" clId="{3F5DB3DF-EC04-446D-96CC-00C1DC9BF854}" dt="2025-03-21T12:32:50.542" v="952" actId="478"/>
          <ac:spMkLst>
            <pc:docMk/>
            <pc:sldMk cId="4140104515" sldId="276"/>
            <ac:spMk id="18" creationId="{F62502EE-3F12-E6AE-F9B2-7F9607AC352A}"/>
          </ac:spMkLst>
        </pc:spChg>
        <pc:spChg chg="del">
          <ac:chgData name="phong nguyen" userId="e3b686a5dd3f0674" providerId="LiveId" clId="{3F5DB3DF-EC04-446D-96CC-00C1DC9BF854}" dt="2025-03-21T12:32:52.168" v="953" actId="478"/>
          <ac:spMkLst>
            <pc:docMk/>
            <pc:sldMk cId="4140104515" sldId="276"/>
            <ac:spMk id="19" creationId="{88D4F2E6-076B-9DA4-CC46-084749A477EC}"/>
          </ac:spMkLst>
        </pc:spChg>
        <pc:spChg chg="add mod">
          <ac:chgData name="phong nguyen" userId="e3b686a5dd3f0674" providerId="LiveId" clId="{3F5DB3DF-EC04-446D-96CC-00C1DC9BF854}" dt="2025-03-21T12:41:07.017" v="1037" actId="1076"/>
          <ac:spMkLst>
            <pc:docMk/>
            <pc:sldMk cId="4140104515" sldId="276"/>
            <ac:spMk id="20" creationId="{57BADBFA-D2A6-A8C9-7CFC-1C746B3EA14B}"/>
          </ac:spMkLst>
        </pc:spChg>
        <pc:spChg chg="add mod">
          <ac:chgData name="phong nguyen" userId="e3b686a5dd3f0674" providerId="LiveId" clId="{3F5DB3DF-EC04-446D-96CC-00C1DC9BF854}" dt="2025-03-21T12:41:11.506" v="1038" actId="1076"/>
          <ac:spMkLst>
            <pc:docMk/>
            <pc:sldMk cId="4140104515" sldId="276"/>
            <ac:spMk id="21" creationId="{A7EAD032-5FA9-CC4D-29ED-D36E75905BE3}"/>
          </ac:spMkLst>
        </pc:spChg>
        <pc:spChg chg="del">
          <ac:chgData name="phong nguyen" userId="e3b686a5dd3f0674" providerId="LiveId" clId="{3F5DB3DF-EC04-446D-96CC-00C1DC9BF854}" dt="2025-03-21T12:32:53.429" v="954" actId="478"/>
          <ac:spMkLst>
            <pc:docMk/>
            <pc:sldMk cId="4140104515" sldId="276"/>
            <ac:spMk id="24" creationId="{C850F4D6-9F83-DFCF-5820-B374CAB1F573}"/>
          </ac:spMkLst>
        </pc:spChg>
        <pc:spChg chg="del">
          <ac:chgData name="phong nguyen" userId="e3b686a5dd3f0674" providerId="LiveId" clId="{3F5DB3DF-EC04-446D-96CC-00C1DC9BF854}" dt="2025-03-21T12:32:54.686" v="955" actId="478"/>
          <ac:spMkLst>
            <pc:docMk/>
            <pc:sldMk cId="4140104515" sldId="276"/>
            <ac:spMk id="25" creationId="{1C2D4FA9-9381-9F6C-41EC-CA73FEDF9CF0}"/>
          </ac:spMkLst>
        </pc:spChg>
        <pc:spChg chg="del">
          <ac:chgData name="phong nguyen" userId="e3b686a5dd3f0674" providerId="LiveId" clId="{3F5DB3DF-EC04-446D-96CC-00C1DC9BF854}" dt="2025-03-21T12:32:55.959" v="956" actId="478"/>
          <ac:spMkLst>
            <pc:docMk/>
            <pc:sldMk cId="4140104515" sldId="276"/>
            <ac:spMk id="26" creationId="{AE75DF89-6C53-EF71-C9A3-E5A995A22DB5}"/>
          </ac:spMkLst>
        </pc:spChg>
        <pc:spChg chg="del mod">
          <ac:chgData name="phong nguyen" userId="e3b686a5dd3f0674" providerId="LiveId" clId="{3F5DB3DF-EC04-446D-96CC-00C1DC9BF854}" dt="2025-03-21T12:41:18.027" v="1039" actId="478"/>
          <ac:spMkLst>
            <pc:docMk/>
            <pc:sldMk cId="4140104515" sldId="276"/>
            <ac:spMk id="27" creationId="{5628FAF6-6309-D47B-DA9F-FA8F0BD41128}"/>
          </ac:spMkLst>
        </pc:spChg>
        <pc:picChg chg="add mod">
          <ac:chgData name="phong nguyen" userId="e3b686a5dd3f0674" providerId="LiveId" clId="{3F5DB3DF-EC04-446D-96CC-00C1DC9BF854}" dt="2025-03-21T12:39:22.485" v="1008" actId="14100"/>
          <ac:picMkLst>
            <pc:docMk/>
            <pc:sldMk cId="4140104515" sldId="276"/>
            <ac:picMk id="4" creationId="{86370D3A-57B5-F62B-D0CD-4D7FF84A8F5A}"/>
          </ac:picMkLst>
        </pc:picChg>
        <pc:picChg chg="add mod">
          <ac:chgData name="phong nguyen" userId="e3b686a5dd3f0674" providerId="LiveId" clId="{3F5DB3DF-EC04-446D-96CC-00C1DC9BF854}" dt="2025-03-21T12:38:46.373" v="1004" actId="14100"/>
          <ac:picMkLst>
            <pc:docMk/>
            <pc:sldMk cId="4140104515" sldId="276"/>
            <ac:picMk id="5" creationId="{6126B132-FB10-880E-B926-87E4343D4485}"/>
          </ac:picMkLst>
        </pc:picChg>
        <pc:picChg chg="add mod">
          <ac:chgData name="phong nguyen" userId="e3b686a5dd3f0674" providerId="LiveId" clId="{3F5DB3DF-EC04-446D-96CC-00C1DC9BF854}" dt="2025-03-21T12:38:42.447" v="1003" actId="14100"/>
          <ac:picMkLst>
            <pc:docMk/>
            <pc:sldMk cId="4140104515" sldId="276"/>
            <ac:picMk id="6" creationId="{5763BA86-BBC1-08D6-3F9A-A57AC0AC5B8E}"/>
          </ac:picMkLst>
        </pc:picChg>
        <pc:picChg chg="add mod">
          <ac:chgData name="phong nguyen" userId="e3b686a5dd3f0674" providerId="LiveId" clId="{3F5DB3DF-EC04-446D-96CC-00C1DC9BF854}" dt="2025-03-21T12:38:39.310" v="1002" actId="1076"/>
          <ac:picMkLst>
            <pc:docMk/>
            <pc:sldMk cId="4140104515" sldId="276"/>
            <ac:picMk id="7" creationId="{6C006F01-F378-B132-C076-29B4133D6E89}"/>
          </ac:picMkLst>
        </pc:picChg>
        <pc:picChg chg="add mod">
          <ac:chgData name="phong nguyen" userId="e3b686a5dd3f0674" providerId="LiveId" clId="{3F5DB3DF-EC04-446D-96CC-00C1DC9BF854}" dt="2025-03-21T12:38:33.083" v="1000" actId="1076"/>
          <ac:picMkLst>
            <pc:docMk/>
            <pc:sldMk cId="4140104515" sldId="276"/>
            <ac:picMk id="8" creationId="{3CE29C95-F610-9137-E0B5-C813A2987F53}"/>
          </ac:picMkLst>
        </pc:picChg>
        <pc:picChg chg="del">
          <ac:chgData name="phong nguyen" userId="e3b686a5dd3f0674" providerId="LiveId" clId="{3F5DB3DF-EC04-446D-96CC-00C1DC9BF854}" dt="2025-03-21T12:32:45.033" v="946" actId="478"/>
          <ac:picMkLst>
            <pc:docMk/>
            <pc:sldMk cId="4140104515" sldId="276"/>
            <ac:picMk id="12" creationId="{0F40EC72-AA29-7F85-9B06-5DC2A2337A6F}"/>
          </ac:picMkLst>
        </pc:picChg>
        <pc:picChg chg="del">
          <ac:chgData name="phong nguyen" userId="e3b686a5dd3f0674" providerId="LiveId" clId="{3F5DB3DF-EC04-446D-96CC-00C1DC9BF854}" dt="2025-03-21T12:32:45.583" v="947" actId="478"/>
          <ac:picMkLst>
            <pc:docMk/>
            <pc:sldMk cId="4140104515" sldId="276"/>
            <ac:picMk id="13" creationId="{10026F5E-DAD1-A82E-9F00-32D3DC839358}"/>
          </ac:picMkLst>
        </pc:picChg>
        <pc:picChg chg="del">
          <ac:chgData name="phong nguyen" userId="e3b686a5dd3f0674" providerId="LiveId" clId="{3F5DB3DF-EC04-446D-96CC-00C1DC9BF854}" dt="2025-03-21T12:32:45.983" v="948" actId="478"/>
          <ac:picMkLst>
            <pc:docMk/>
            <pc:sldMk cId="4140104515" sldId="276"/>
            <ac:picMk id="14" creationId="{85C98002-C7A0-FFE1-28A5-658A04B365E6}"/>
          </ac:picMkLst>
        </pc:picChg>
        <pc:picChg chg="del">
          <ac:chgData name="phong nguyen" userId="e3b686a5dd3f0674" providerId="LiveId" clId="{3F5DB3DF-EC04-446D-96CC-00C1DC9BF854}" dt="2025-03-21T12:32:48.106" v="951" actId="478"/>
          <ac:picMkLst>
            <pc:docMk/>
            <pc:sldMk cId="4140104515" sldId="276"/>
            <ac:picMk id="15" creationId="{37CB07B7-3194-DF55-6567-7690A93B7BBF}"/>
          </ac:picMkLst>
        </pc:picChg>
        <pc:picChg chg="del">
          <ac:chgData name="phong nguyen" userId="e3b686a5dd3f0674" providerId="LiveId" clId="{3F5DB3DF-EC04-446D-96CC-00C1DC9BF854}" dt="2025-03-21T12:32:47.566" v="950" actId="478"/>
          <ac:picMkLst>
            <pc:docMk/>
            <pc:sldMk cId="4140104515" sldId="276"/>
            <ac:picMk id="16" creationId="{704033A3-D209-A65A-A41E-63F6A3CD4167}"/>
          </ac:picMkLst>
        </pc:picChg>
        <pc:picChg chg="del">
          <ac:chgData name="phong nguyen" userId="e3b686a5dd3f0674" providerId="LiveId" clId="{3F5DB3DF-EC04-446D-96CC-00C1DC9BF854}" dt="2025-03-21T12:32:46.617" v="949" actId="478"/>
          <ac:picMkLst>
            <pc:docMk/>
            <pc:sldMk cId="4140104515" sldId="276"/>
            <ac:picMk id="17" creationId="{B8DDF2E2-A7D2-37B2-2DFF-2A012B33B18E}"/>
          </ac:picMkLst>
        </pc:picChg>
      </pc:sldChg>
      <pc:sldChg chg="addSp delSp modSp add mod">
        <pc:chgData name="phong nguyen" userId="e3b686a5dd3f0674" providerId="LiveId" clId="{3F5DB3DF-EC04-446D-96CC-00C1DC9BF854}" dt="2025-03-21T13:08:21.805" v="1133" actId="1076"/>
        <pc:sldMkLst>
          <pc:docMk/>
          <pc:sldMk cId="3088717470" sldId="277"/>
        </pc:sldMkLst>
        <pc:spChg chg="del">
          <ac:chgData name="phong nguyen" userId="e3b686a5dd3f0674" providerId="LiveId" clId="{3F5DB3DF-EC04-446D-96CC-00C1DC9BF854}" dt="2025-03-21T13:07:13.501" v="1119" actId="478"/>
          <ac:spMkLst>
            <pc:docMk/>
            <pc:sldMk cId="3088717470" sldId="277"/>
            <ac:spMk id="9" creationId="{AEA71EC8-6932-9EC8-F5B0-1BA6B4875D01}"/>
          </ac:spMkLst>
        </pc:spChg>
        <pc:spChg chg="del">
          <ac:chgData name="phong nguyen" userId="e3b686a5dd3f0674" providerId="LiveId" clId="{3F5DB3DF-EC04-446D-96CC-00C1DC9BF854}" dt="2025-03-21T13:07:12.038" v="1118" actId="478"/>
          <ac:spMkLst>
            <pc:docMk/>
            <pc:sldMk cId="3088717470" sldId="277"/>
            <ac:spMk id="10" creationId="{54FED3D7-82FB-6A80-041D-4DBED8EC44F7}"/>
          </ac:spMkLst>
        </pc:spChg>
        <pc:spChg chg="mod">
          <ac:chgData name="phong nguyen" userId="e3b686a5dd3f0674" providerId="LiveId" clId="{3F5DB3DF-EC04-446D-96CC-00C1DC9BF854}" dt="2025-03-21T13:07:04.857" v="1110" actId="20577"/>
          <ac:spMkLst>
            <pc:docMk/>
            <pc:sldMk cId="3088717470" sldId="277"/>
            <ac:spMk id="11" creationId="{C996A7D8-ACA3-A65F-CA1D-9E9B6AEF3059}"/>
          </ac:spMkLst>
        </pc:spChg>
        <pc:spChg chg="del">
          <ac:chgData name="phong nguyen" userId="e3b686a5dd3f0674" providerId="LiveId" clId="{3F5DB3DF-EC04-446D-96CC-00C1DC9BF854}" dt="2025-03-21T13:07:11.045" v="1117" actId="478"/>
          <ac:spMkLst>
            <pc:docMk/>
            <pc:sldMk cId="3088717470" sldId="277"/>
            <ac:spMk id="20" creationId="{3876E244-820E-ED4B-C316-B130A35E5F6E}"/>
          </ac:spMkLst>
        </pc:spChg>
        <pc:spChg chg="del">
          <ac:chgData name="phong nguyen" userId="e3b686a5dd3f0674" providerId="LiveId" clId="{3F5DB3DF-EC04-446D-96CC-00C1DC9BF854}" dt="2025-03-21T13:07:09.515" v="1116" actId="478"/>
          <ac:spMkLst>
            <pc:docMk/>
            <pc:sldMk cId="3088717470" sldId="277"/>
            <ac:spMk id="21" creationId="{12C121C9-9522-E3AC-F178-F09BBB331593}"/>
          </ac:spMkLst>
        </pc:spChg>
        <pc:picChg chg="del">
          <ac:chgData name="phong nguyen" userId="e3b686a5dd3f0674" providerId="LiveId" clId="{3F5DB3DF-EC04-446D-96CC-00C1DC9BF854}" dt="2025-03-21T13:07:06.266" v="1111" actId="478"/>
          <ac:picMkLst>
            <pc:docMk/>
            <pc:sldMk cId="3088717470" sldId="277"/>
            <ac:picMk id="4" creationId="{38D9F42A-3D68-49CA-1BF8-0E129A67862F}"/>
          </ac:picMkLst>
        </pc:picChg>
        <pc:picChg chg="del">
          <ac:chgData name="phong nguyen" userId="e3b686a5dd3f0674" providerId="LiveId" clId="{3F5DB3DF-EC04-446D-96CC-00C1DC9BF854}" dt="2025-03-21T13:07:07.045" v="1112" actId="478"/>
          <ac:picMkLst>
            <pc:docMk/>
            <pc:sldMk cId="3088717470" sldId="277"/>
            <ac:picMk id="5" creationId="{E6616D43-2B85-5E53-F34A-F611FFAB7D3B}"/>
          </ac:picMkLst>
        </pc:picChg>
        <pc:picChg chg="del">
          <ac:chgData name="phong nguyen" userId="e3b686a5dd3f0674" providerId="LiveId" clId="{3F5DB3DF-EC04-446D-96CC-00C1DC9BF854}" dt="2025-03-21T13:07:07.467" v="1113" actId="478"/>
          <ac:picMkLst>
            <pc:docMk/>
            <pc:sldMk cId="3088717470" sldId="277"/>
            <ac:picMk id="6" creationId="{944038E6-1D54-4EB6-ED54-878EA4A67E92}"/>
          </ac:picMkLst>
        </pc:picChg>
        <pc:picChg chg="del">
          <ac:chgData name="phong nguyen" userId="e3b686a5dd3f0674" providerId="LiveId" clId="{3F5DB3DF-EC04-446D-96CC-00C1DC9BF854}" dt="2025-03-21T13:07:08.090" v="1114" actId="478"/>
          <ac:picMkLst>
            <pc:docMk/>
            <pc:sldMk cId="3088717470" sldId="277"/>
            <ac:picMk id="7" creationId="{CDC9C137-F36D-0FD3-5C36-ABF39C4F4E0C}"/>
          </ac:picMkLst>
        </pc:picChg>
        <pc:picChg chg="del">
          <ac:chgData name="phong nguyen" userId="e3b686a5dd3f0674" providerId="LiveId" clId="{3F5DB3DF-EC04-446D-96CC-00C1DC9BF854}" dt="2025-03-21T13:07:08.509" v="1115" actId="478"/>
          <ac:picMkLst>
            <pc:docMk/>
            <pc:sldMk cId="3088717470" sldId="277"/>
            <ac:picMk id="8" creationId="{1BC70EAE-33D6-1088-AA39-A8EBB726B213}"/>
          </ac:picMkLst>
        </pc:picChg>
        <pc:picChg chg="add del mod">
          <ac:chgData name="phong nguyen" userId="e3b686a5dd3f0674" providerId="LiveId" clId="{3F5DB3DF-EC04-446D-96CC-00C1DC9BF854}" dt="2025-03-21T13:08:14.851" v="1128" actId="478"/>
          <ac:picMkLst>
            <pc:docMk/>
            <pc:sldMk cId="3088717470" sldId="277"/>
            <ac:picMk id="12" creationId="{1FE71898-5508-07DF-85AF-5399F6827BBD}"/>
          </ac:picMkLst>
        </pc:picChg>
        <pc:picChg chg="add mod">
          <ac:chgData name="phong nguyen" userId="e3b686a5dd3f0674" providerId="LiveId" clId="{3F5DB3DF-EC04-446D-96CC-00C1DC9BF854}" dt="2025-03-21T13:07:48.739" v="1127" actId="1076"/>
          <ac:picMkLst>
            <pc:docMk/>
            <pc:sldMk cId="3088717470" sldId="277"/>
            <ac:picMk id="14" creationId="{7270C951-54EF-CEA5-E5D7-4CE6DE4F70ED}"/>
          </ac:picMkLst>
        </pc:picChg>
        <pc:picChg chg="add mod">
          <ac:chgData name="phong nguyen" userId="e3b686a5dd3f0674" providerId="LiveId" clId="{3F5DB3DF-EC04-446D-96CC-00C1DC9BF854}" dt="2025-03-21T13:08:21.805" v="1133" actId="1076"/>
          <ac:picMkLst>
            <pc:docMk/>
            <pc:sldMk cId="3088717470" sldId="277"/>
            <ac:picMk id="16" creationId="{C3FA3746-20B3-9840-18D4-DEE9EA792A78}"/>
          </ac:picMkLst>
        </pc:picChg>
      </pc:sldChg>
      <pc:sldChg chg="addSp delSp modSp add mod">
        <pc:chgData name="phong nguyen" userId="e3b686a5dd3f0674" providerId="LiveId" clId="{3F5DB3DF-EC04-446D-96CC-00C1DC9BF854}" dt="2025-03-21T13:12:15.769" v="1173" actId="20577"/>
        <pc:sldMkLst>
          <pc:docMk/>
          <pc:sldMk cId="3410174133" sldId="278"/>
        </pc:sldMkLst>
        <pc:spChg chg="add mod">
          <ac:chgData name="phong nguyen" userId="e3b686a5dd3f0674" providerId="LiveId" clId="{3F5DB3DF-EC04-446D-96CC-00C1DC9BF854}" dt="2025-03-21T13:11:59.656" v="1167" actId="1076"/>
          <ac:spMkLst>
            <pc:docMk/>
            <pc:sldMk cId="3410174133" sldId="278"/>
            <ac:spMk id="7" creationId="{D0265EF6-F3F5-9CC3-5E2B-9D6028854931}"/>
          </ac:spMkLst>
        </pc:spChg>
        <pc:spChg chg="mod">
          <ac:chgData name="phong nguyen" userId="e3b686a5dd3f0674" providerId="LiveId" clId="{3F5DB3DF-EC04-446D-96CC-00C1DC9BF854}" dt="2025-03-21T13:12:15.769" v="1173" actId="20577"/>
          <ac:spMkLst>
            <pc:docMk/>
            <pc:sldMk cId="3410174133" sldId="278"/>
            <ac:spMk id="11" creationId="{3674A0F1-3994-20FF-CCCA-FD89355CB1B3}"/>
          </ac:spMkLst>
        </pc:spChg>
        <pc:picChg chg="add mod">
          <ac:chgData name="phong nguyen" userId="e3b686a5dd3f0674" providerId="LiveId" clId="{3F5DB3DF-EC04-446D-96CC-00C1DC9BF854}" dt="2025-03-21T13:10:24.378" v="1154" actId="1076"/>
          <ac:picMkLst>
            <pc:docMk/>
            <pc:sldMk cId="3410174133" sldId="278"/>
            <ac:picMk id="4" creationId="{D0F4C50E-5250-999F-CB19-57922327275B}"/>
          </ac:picMkLst>
        </pc:picChg>
        <pc:picChg chg="add mod">
          <ac:chgData name="phong nguyen" userId="e3b686a5dd3f0674" providerId="LiveId" clId="{3F5DB3DF-EC04-446D-96CC-00C1DC9BF854}" dt="2025-03-21T13:10:25.673" v="1155" actId="1076"/>
          <ac:picMkLst>
            <pc:docMk/>
            <pc:sldMk cId="3410174133" sldId="278"/>
            <ac:picMk id="6" creationId="{2658D35B-D3E8-02F9-0185-A5C391350363}"/>
          </ac:picMkLst>
        </pc:picChg>
        <pc:picChg chg="del">
          <ac:chgData name="phong nguyen" userId="e3b686a5dd3f0674" providerId="LiveId" clId="{3F5DB3DF-EC04-446D-96CC-00C1DC9BF854}" dt="2025-03-21T13:08:49.069" v="1139" actId="478"/>
          <ac:picMkLst>
            <pc:docMk/>
            <pc:sldMk cId="3410174133" sldId="278"/>
            <ac:picMk id="14" creationId="{F881B09F-163B-7C49-E3B8-B0335F34EEBE}"/>
          </ac:picMkLst>
        </pc:picChg>
        <pc:picChg chg="del">
          <ac:chgData name="phong nguyen" userId="e3b686a5dd3f0674" providerId="LiveId" clId="{3F5DB3DF-EC04-446D-96CC-00C1DC9BF854}" dt="2025-03-21T13:08:49.537" v="1140" actId="478"/>
          <ac:picMkLst>
            <pc:docMk/>
            <pc:sldMk cId="3410174133" sldId="278"/>
            <ac:picMk id="16" creationId="{6B9AC14A-6EAF-6810-52FD-C353F8C7AAC7}"/>
          </ac:picMkLst>
        </pc:picChg>
      </pc:sldChg>
      <pc:sldChg chg="addSp delSp modSp add mod ord">
        <pc:chgData name="phong nguyen" userId="e3b686a5dd3f0674" providerId="LiveId" clId="{3F5DB3DF-EC04-446D-96CC-00C1DC9BF854}" dt="2025-03-21T13:12:53.322" v="1186" actId="1076"/>
        <pc:sldMkLst>
          <pc:docMk/>
          <pc:sldMk cId="808538140" sldId="279"/>
        </pc:sldMkLst>
        <pc:spChg chg="mod">
          <ac:chgData name="phong nguyen" userId="e3b686a5dd3f0674" providerId="LiveId" clId="{3F5DB3DF-EC04-446D-96CC-00C1DC9BF854}" dt="2025-03-21T13:12:27.015" v="1179" actId="20577"/>
          <ac:spMkLst>
            <pc:docMk/>
            <pc:sldMk cId="808538140" sldId="279"/>
            <ac:spMk id="11" creationId="{DE27D367-3AED-5722-592B-84125E6FD98D}"/>
          </ac:spMkLst>
        </pc:spChg>
        <pc:picChg chg="del">
          <ac:chgData name="phong nguyen" userId="e3b686a5dd3f0674" providerId="LiveId" clId="{3F5DB3DF-EC04-446D-96CC-00C1DC9BF854}" dt="2025-03-21T13:12:43.996" v="1180" actId="478"/>
          <ac:picMkLst>
            <pc:docMk/>
            <pc:sldMk cId="808538140" sldId="279"/>
            <ac:picMk id="4" creationId="{B00875D4-0348-850B-023E-451F0AE069E9}"/>
          </ac:picMkLst>
        </pc:picChg>
        <pc:picChg chg="add mod">
          <ac:chgData name="phong nguyen" userId="e3b686a5dd3f0674" providerId="LiveId" clId="{3F5DB3DF-EC04-446D-96CC-00C1DC9BF854}" dt="2025-03-21T13:12:53.322" v="1186" actId="1076"/>
          <ac:picMkLst>
            <pc:docMk/>
            <pc:sldMk cId="808538140" sldId="279"/>
            <ac:picMk id="5" creationId="{BFDD1C8D-BB94-2F36-8401-AB8F59F88350}"/>
          </ac:picMkLst>
        </pc:picChg>
        <pc:picChg chg="del">
          <ac:chgData name="phong nguyen" userId="e3b686a5dd3f0674" providerId="LiveId" clId="{3F5DB3DF-EC04-446D-96CC-00C1DC9BF854}" dt="2025-03-21T13:12:44.529" v="1181" actId="478"/>
          <ac:picMkLst>
            <pc:docMk/>
            <pc:sldMk cId="808538140" sldId="279"/>
            <ac:picMk id="6" creationId="{E2E53833-CB18-E60A-5129-3D6F3522FDC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3/21/2025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3/21/2025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3/21/2025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3/21/2025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TRANSMITARRAY ANTENNA</a:t>
            </a:r>
            <a:br>
              <a:rPr lang="en-US" dirty="0"/>
            </a:br>
            <a:r>
              <a:rPr lang="en-US" sz="3400" dirty="0" err="1"/>
              <a:t>Beamsteering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812784"/>
            <a:ext cx="2598943" cy="379485"/>
          </a:xfrm>
        </p:spPr>
        <p:txBody>
          <a:bodyPr>
            <a:normAutofit/>
          </a:bodyPr>
          <a:lstStyle/>
          <a:p>
            <a:r>
              <a:rPr lang="en-US" sz="2000" dirty="0"/>
              <a:t>Tuan-Phong Nguyen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63F12-7BF2-B2E0-0974-61DFCC2D5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886F-747D-AE79-2350-F3768A89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-58647"/>
            <a:ext cx="9782801" cy="1239837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6A7D8-ACA3-A65F-CA1D-9E9B6AEF3059}"/>
              </a:ext>
            </a:extLst>
          </p:cNvPr>
          <p:cNvSpPr txBox="1"/>
          <p:nvPr/>
        </p:nvSpPr>
        <p:spPr>
          <a:xfrm>
            <a:off x="1593436" y="1476375"/>
            <a:ext cx="226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S21_Phase (1 layer)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70C951-54EF-CEA5-E5D7-4CE6DE4F7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21" y="2140892"/>
            <a:ext cx="4267796" cy="3581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FA3746-20B3-9840-18D4-DEE9EA792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36" y="2087598"/>
            <a:ext cx="4507763" cy="344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17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50741-69C1-5E8D-2023-DB73BCFA1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6828-4AAB-BC76-4164-03F99DB5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-58647"/>
            <a:ext cx="9782801" cy="1239837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7D367-3AED-5722-592B-84125E6FD98D}"/>
              </a:ext>
            </a:extLst>
          </p:cNvPr>
          <p:cNvSpPr txBox="1"/>
          <p:nvPr/>
        </p:nvSpPr>
        <p:spPr>
          <a:xfrm>
            <a:off x="1593436" y="1476375"/>
            <a:ext cx="149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S11 (5 layer)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A28A73-95FD-7FC8-09DD-E1FEB0452AA0}"/>
              </a:ext>
            </a:extLst>
          </p:cNvPr>
          <p:cNvSpPr txBox="1"/>
          <p:nvPr/>
        </p:nvSpPr>
        <p:spPr>
          <a:xfrm>
            <a:off x="2099183" y="2017989"/>
            <a:ext cx="124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2.8 pF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D1C8D-BB94-2F36-8401-AB8F59F8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2559603"/>
            <a:ext cx="9115324" cy="393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3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0260D-9A40-AD30-99A9-D33FD251D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663A-44EA-16FE-6867-BF722CA5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-58647"/>
            <a:ext cx="9782801" cy="1239837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4A0F1-3994-20FF-CCCA-FD89355CB1B3}"/>
              </a:ext>
            </a:extLst>
          </p:cNvPr>
          <p:cNvSpPr txBox="1"/>
          <p:nvPr/>
        </p:nvSpPr>
        <p:spPr>
          <a:xfrm>
            <a:off x="1593436" y="1476375"/>
            <a:ext cx="20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S21_Mag (5 layer)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4C50E-5250-999F-CB19-579223272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2362200"/>
            <a:ext cx="4134427" cy="3543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58D35B-D3E8-02F9-0185-A5C39135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06" y="2359688"/>
            <a:ext cx="5585331" cy="3543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265EF6-F3F5-9CC3-5E2B-9D6028854931}"/>
              </a:ext>
            </a:extLst>
          </p:cNvPr>
          <p:cNvSpPr txBox="1"/>
          <p:nvPr/>
        </p:nvSpPr>
        <p:spPr>
          <a:xfrm>
            <a:off x="2099183" y="2017989"/>
            <a:ext cx="124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2.8 pF</a:t>
            </a:r>
          </a:p>
        </p:txBody>
      </p:sp>
    </p:spTree>
    <p:extLst>
      <p:ext uri="{BB962C8B-B14F-4D97-AF65-F5344CB8AC3E}">
        <p14:creationId xmlns:p14="http://schemas.microsoft.com/office/powerpoint/2010/main" val="341017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Beamsteering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transmitarray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Unit-cell design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Beamsteering</a:t>
            </a:r>
            <a:r>
              <a:rPr lang="en-US" dirty="0"/>
              <a:t> with a </a:t>
            </a:r>
            <a:r>
              <a:rPr lang="en-US" dirty="0" err="1"/>
              <a:t>transmitarray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CF5B3-12A2-9741-8F71-A40F3A1343B5}"/>
              </a:ext>
            </a:extLst>
          </p:cNvPr>
          <p:cNvSpPr txBox="1"/>
          <p:nvPr/>
        </p:nvSpPr>
        <p:spPr>
          <a:xfrm>
            <a:off x="1613971" y="15240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1D-beamsteering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D01E4-4682-453C-3531-5DFA179644EB}"/>
              </a:ext>
            </a:extLst>
          </p:cNvPr>
          <p:cNvSpPr txBox="1"/>
          <p:nvPr/>
        </p:nvSpPr>
        <p:spPr>
          <a:xfrm>
            <a:off x="1979612" y="1937288"/>
            <a:ext cx="7848600" cy="2112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– traditional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transmitarray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linear antenna array comparison: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antenna 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phase shifting is applied to the signal in each individual branch using a phase shifter.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Transmitarray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phase shifting is obtained by controlling the phase delay introduced by each individual elements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270367-E67D-838E-1B20-9652C7C37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3970393"/>
            <a:ext cx="5906324" cy="2514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911C6A-5EEB-5F78-0500-0BD8072F0955}"/>
              </a:ext>
            </a:extLst>
          </p:cNvPr>
          <p:cNvSpPr txBox="1"/>
          <p:nvPr/>
        </p:nvSpPr>
        <p:spPr>
          <a:xfrm>
            <a:off x="3880769" y="6328427"/>
            <a:ext cx="2233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Linear antenna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69A83-4E10-B41C-D2C5-DA28AFAF1DA1}"/>
              </a:ext>
            </a:extLst>
          </p:cNvPr>
          <p:cNvSpPr txBox="1"/>
          <p:nvPr/>
        </p:nvSpPr>
        <p:spPr>
          <a:xfrm>
            <a:off x="7161212" y="6328427"/>
            <a:ext cx="1981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1D </a:t>
            </a:r>
            <a:r>
              <a:rPr lang="en-US" sz="1500" dirty="0" err="1"/>
              <a:t>transmitarray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294E9-1BDC-AF6D-718F-1EE75FCB9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BC4B-EFC4-8508-50D0-AF1193F8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Beamsteering</a:t>
            </a:r>
            <a:r>
              <a:rPr lang="en-US" dirty="0"/>
              <a:t> with a </a:t>
            </a:r>
            <a:r>
              <a:rPr lang="en-US" dirty="0" err="1"/>
              <a:t>transmitarray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CD208-FEEB-704E-1579-22B41E35DE74}"/>
              </a:ext>
            </a:extLst>
          </p:cNvPr>
          <p:cNvSpPr txBox="1"/>
          <p:nvPr/>
        </p:nvSpPr>
        <p:spPr>
          <a:xfrm>
            <a:off x="1613971" y="15240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1D-beamsteering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23319-E028-2393-33A9-5A4D0757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2133600"/>
            <a:ext cx="2534057" cy="2078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C3537C-3CAC-A145-124C-DD6DE24BE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77" y="2446217"/>
            <a:ext cx="3671600" cy="400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654216-21D8-141C-5F31-AC2AB5AD5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3435358"/>
            <a:ext cx="4455282" cy="400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847472-6D49-0C18-E473-2682BAFB0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227" y="4409018"/>
            <a:ext cx="5103521" cy="6475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13755E-77BE-685F-379B-6BE32D264554}"/>
              </a:ext>
            </a:extLst>
          </p:cNvPr>
          <p:cNvSpPr txBox="1"/>
          <p:nvPr/>
        </p:nvSpPr>
        <p:spPr>
          <a:xfrm>
            <a:off x="5707094" y="1860207"/>
            <a:ext cx="5013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phase shift after penetrating each N element of the array: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6D5A05-01E7-34F1-7012-1A1AA31693E8}"/>
              </a:ext>
            </a:extLst>
          </p:cNvPr>
          <p:cNvSpPr txBox="1"/>
          <p:nvPr/>
        </p:nvSpPr>
        <p:spPr>
          <a:xfrm>
            <a:off x="5727343" y="3039621"/>
            <a:ext cx="50133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transmission phase in each element: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D1137-0F32-2991-2CA1-0C1FDCFEDECF}"/>
              </a:ext>
            </a:extLst>
          </p:cNvPr>
          <p:cNvSpPr txBox="1"/>
          <p:nvPr/>
        </p:nvSpPr>
        <p:spPr>
          <a:xfrm>
            <a:off x="5734894" y="4085853"/>
            <a:ext cx="50133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phase different between adjacent elements: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4B2C8-B2DE-3F7E-63B7-C41CC4E45402}"/>
              </a:ext>
            </a:extLst>
          </p:cNvPr>
          <p:cNvSpPr txBox="1"/>
          <p:nvPr/>
        </p:nvSpPr>
        <p:spPr>
          <a:xfrm>
            <a:off x="2436812" y="5349933"/>
            <a:ext cx="7772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varying the phase α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each array element in an progressive way ψ , the incident wave can be steered with a desired direction θ relative to the normal.</a:t>
            </a:r>
          </a:p>
        </p:txBody>
      </p:sp>
    </p:spTree>
    <p:extLst>
      <p:ext uri="{BB962C8B-B14F-4D97-AF65-F5344CB8AC3E}">
        <p14:creationId xmlns:p14="http://schemas.microsoft.com/office/powerpoint/2010/main" val="252982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762C6-EF22-85E8-8E3A-32664C4A4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D0C0-5107-3894-651D-79AEF425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Beamsteering</a:t>
            </a:r>
            <a:r>
              <a:rPr lang="en-US" dirty="0"/>
              <a:t> with a </a:t>
            </a:r>
            <a:r>
              <a:rPr lang="en-US" dirty="0" err="1"/>
              <a:t>transmitarray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D0373-AD09-7B9E-4455-623DE0716942}"/>
              </a:ext>
            </a:extLst>
          </p:cNvPr>
          <p:cNvSpPr txBox="1"/>
          <p:nvPr/>
        </p:nvSpPr>
        <p:spPr>
          <a:xfrm>
            <a:off x="1613971" y="15240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2D-beamsteering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A5A7D8-D2AF-3FAF-1E5E-F8D61DD0ED76}"/>
              </a:ext>
            </a:extLst>
          </p:cNvPr>
          <p:cNvSpPr txBox="1"/>
          <p:nvPr/>
        </p:nvSpPr>
        <p:spPr>
          <a:xfrm>
            <a:off x="5310895" y="2030473"/>
            <a:ext cx="556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progressive phase between adjacent elements should occur along the X and Y direction of the M x N array. The relation between the two-dimensional output directions (θ, φ) and the progressive phase delay is given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44FD9D-78C9-38BC-A0AA-5A4817425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2889541"/>
            <a:ext cx="3716280" cy="2044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43EC9D-045E-72BC-DBFF-BA8B038E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12" y="3469450"/>
            <a:ext cx="3193984" cy="1136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BF1322-6BF6-3A8A-7951-10F480180B2C}"/>
              </a:ext>
            </a:extLst>
          </p:cNvPr>
          <p:cNvSpPr txBox="1"/>
          <p:nvPr/>
        </p:nvSpPr>
        <p:spPr>
          <a:xfrm>
            <a:off x="5310895" y="5029200"/>
            <a:ext cx="57365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ψx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ψy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progressive phases along X and Y axis, respectively, and p the periodicity of the elements of the array.</a:t>
            </a:r>
          </a:p>
        </p:txBody>
      </p:sp>
    </p:spTree>
    <p:extLst>
      <p:ext uri="{BB962C8B-B14F-4D97-AF65-F5344CB8AC3E}">
        <p14:creationId xmlns:p14="http://schemas.microsoft.com/office/powerpoint/2010/main" val="285158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Cell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873F62-2BB3-107A-4854-0D8D05C8E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587" y="2120174"/>
            <a:ext cx="4944249" cy="25980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6760AF-6E5C-F0C0-98F3-9BAB5B4B64B1}"/>
              </a:ext>
            </a:extLst>
          </p:cNvPr>
          <p:cNvSpPr txBox="1"/>
          <p:nvPr/>
        </p:nvSpPr>
        <p:spPr>
          <a:xfrm>
            <a:off x="2163118" y="4572000"/>
            <a:ext cx="4038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Square-slot unit-cell design employing SMD capacitors.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6411AD-AAA6-1160-9D25-4F949ECFD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332" y="3708155"/>
            <a:ext cx="2083277" cy="21892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60AEE3-7313-9BF9-7B9F-2F701D2B4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911" y="5105400"/>
            <a:ext cx="2743583" cy="10860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8DD962-8974-D78B-CB9B-B097EC6CC5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9988" y="5105400"/>
            <a:ext cx="1743318" cy="11907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A5B978-CC38-5487-9DD8-36A9B51CEFB8}"/>
              </a:ext>
            </a:extLst>
          </p:cNvPr>
          <p:cNvSpPr txBox="1"/>
          <p:nvPr/>
        </p:nvSpPr>
        <p:spPr>
          <a:xfrm>
            <a:off x="2055812" y="1604648"/>
            <a:ext cx="9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layer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840E89-8D60-4630-393D-20CAB801A1AB}"/>
              </a:ext>
            </a:extLst>
          </p:cNvPr>
          <p:cNvSpPr txBox="1"/>
          <p:nvPr/>
        </p:nvSpPr>
        <p:spPr>
          <a:xfrm>
            <a:off x="8012733" y="592685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HFSS design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DDF525-EB8B-1ADF-83E9-7891CE721C74}"/>
              </a:ext>
            </a:extLst>
          </p:cNvPr>
          <p:cNvSpPr txBox="1"/>
          <p:nvPr/>
        </p:nvSpPr>
        <p:spPr>
          <a:xfrm>
            <a:off x="3684053" y="1658649"/>
            <a:ext cx="138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5.3 GHz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53E16-A431-5EF7-4784-87D109EA2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336" y="2095063"/>
            <a:ext cx="3715268" cy="895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BC5CD0-D33D-5D70-57F0-874C0BDFF48D}"/>
              </a:ext>
            </a:extLst>
          </p:cNvPr>
          <p:cNvSpPr txBox="1"/>
          <p:nvPr/>
        </p:nvSpPr>
        <p:spPr>
          <a:xfrm>
            <a:off x="6627812" y="1795553"/>
            <a:ext cx="268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resonant frequency:</a:t>
            </a:r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121FA-B9C3-7683-B17E-CEA37E3EA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7F91-F953-A527-6FB2-8B77594A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Cell Design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8B8FA-6E4F-C7AD-C81F-868C741300B9}"/>
              </a:ext>
            </a:extLst>
          </p:cNvPr>
          <p:cNvSpPr txBox="1"/>
          <p:nvPr/>
        </p:nvSpPr>
        <p:spPr>
          <a:xfrm>
            <a:off x="1903412" y="5318769"/>
            <a:ext cx="4402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layers of unit-cells to increase transmission phase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CF0FE7-385A-A1E6-E810-06836ADFE3C3}"/>
              </a:ext>
            </a:extLst>
          </p:cNvPr>
          <p:cNvSpPr txBox="1"/>
          <p:nvPr/>
        </p:nvSpPr>
        <p:spPr>
          <a:xfrm>
            <a:off x="2055812" y="1604648"/>
            <a:ext cx="9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261DA-7D05-2736-60AC-19903AECA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2170516"/>
            <a:ext cx="4250503" cy="3160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73EF8B-9100-7BBF-46E8-CD97EC271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1526977"/>
            <a:ext cx="4301188" cy="4099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FB3D71-A7EB-20CA-7E9D-FDF0CD5CE2F9}"/>
              </a:ext>
            </a:extLst>
          </p:cNvPr>
          <p:cNvSpPr txBox="1"/>
          <p:nvPr/>
        </p:nvSpPr>
        <p:spPr>
          <a:xfrm>
            <a:off x="1939924" y="5899360"/>
            <a:ext cx="22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3.5mm (=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𝞴/16)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C42B6B-3D39-C884-E378-49C9D97C4EEB}"/>
              </a:ext>
            </a:extLst>
          </p:cNvPr>
          <p:cNvSpPr txBox="1"/>
          <p:nvPr/>
        </p:nvSpPr>
        <p:spPr>
          <a:xfrm>
            <a:off x="3684053" y="1658649"/>
            <a:ext cx="138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5.3 GHz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08E5D8-CD95-2846-2CFE-AEFC182D76F2}"/>
              </a:ext>
            </a:extLst>
          </p:cNvPr>
          <p:cNvSpPr txBox="1"/>
          <p:nvPr/>
        </p:nvSpPr>
        <p:spPr>
          <a:xfrm>
            <a:off x="8304212" y="5699029"/>
            <a:ext cx="10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layers</a:t>
            </a:r>
          </a:p>
        </p:txBody>
      </p:sp>
    </p:spTree>
    <p:extLst>
      <p:ext uri="{BB962C8B-B14F-4D97-AF65-F5344CB8AC3E}">
        <p14:creationId xmlns:p14="http://schemas.microsoft.com/office/powerpoint/2010/main" val="120049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7B4AB-9EE0-84E1-FB86-D0FC13356E37}"/>
              </a:ext>
            </a:extLst>
          </p:cNvPr>
          <p:cNvSpPr txBox="1"/>
          <p:nvPr/>
        </p:nvSpPr>
        <p:spPr>
          <a:xfrm>
            <a:off x="1593436" y="1476375"/>
            <a:ext cx="149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S11 (1 layer)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12E46-DF93-5A3C-993C-59F0BDA5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861066"/>
            <a:ext cx="3558660" cy="152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FC3D77-9395-6C1E-24C7-C2CAF0A87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74" y="3400425"/>
            <a:ext cx="3579298" cy="15311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B31EE9-7785-20AE-8B80-C726491F2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149" y="5017672"/>
            <a:ext cx="3579298" cy="15404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3EADEF-75FE-A77C-C635-F0545E3054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635" y="1757909"/>
            <a:ext cx="3558660" cy="15417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6DC9C2-DC98-6B4B-2075-5E2DC9FA2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635" y="3400425"/>
            <a:ext cx="3558660" cy="15287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129CC4-C6E2-D113-4032-81C3E3EDAB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6635" y="5047046"/>
            <a:ext cx="3558660" cy="15110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BEF9BB-A4F4-0678-6EF3-70F35E215897}"/>
              </a:ext>
            </a:extLst>
          </p:cNvPr>
          <p:cNvSpPr txBox="1"/>
          <p:nvPr/>
        </p:nvSpPr>
        <p:spPr>
          <a:xfrm>
            <a:off x="1343358" y="1965622"/>
            <a:ext cx="12875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0.7 pF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= 5.88 GHz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CF03FF-926C-BDD0-62AD-9E030172846B}"/>
              </a:ext>
            </a:extLst>
          </p:cNvPr>
          <p:cNvSpPr txBox="1"/>
          <p:nvPr/>
        </p:nvSpPr>
        <p:spPr>
          <a:xfrm>
            <a:off x="1351295" y="3613666"/>
            <a:ext cx="12875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1 pF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= 5.68 GHz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E084FF-49F0-E379-15ED-2981146DC988}"/>
              </a:ext>
            </a:extLst>
          </p:cNvPr>
          <p:cNvSpPr txBox="1"/>
          <p:nvPr/>
        </p:nvSpPr>
        <p:spPr>
          <a:xfrm>
            <a:off x="1353897" y="5192424"/>
            <a:ext cx="13837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1.5 pF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= 5.458 GHz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71CAF0-7CC7-D4BD-16FC-70A1351973C9}"/>
              </a:ext>
            </a:extLst>
          </p:cNvPr>
          <p:cNvSpPr txBox="1"/>
          <p:nvPr/>
        </p:nvSpPr>
        <p:spPr>
          <a:xfrm>
            <a:off x="6300781" y="1974765"/>
            <a:ext cx="11913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2 pF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= 5.3 GHz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F3D63-1BC3-0AE6-23E6-E8E70359331C}"/>
              </a:ext>
            </a:extLst>
          </p:cNvPr>
          <p:cNvSpPr txBox="1"/>
          <p:nvPr/>
        </p:nvSpPr>
        <p:spPr>
          <a:xfrm>
            <a:off x="6300781" y="3537428"/>
            <a:ext cx="12875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2.5 pF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= 5.22 GHz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BF80E0-0D6D-09EF-DD04-7FE95B9C2286}"/>
              </a:ext>
            </a:extLst>
          </p:cNvPr>
          <p:cNvSpPr txBox="1"/>
          <p:nvPr/>
        </p:nvSpPr>
        <p:spPr>
          <a:xfrm>
            <a:off x="6238614" y="5192424"/>
            <a:ext cx="13837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2.8 pF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= 5.165 GHz</a:t>
            </a:r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8EA28-074C-70C5-69C5-A0E1A6ADB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2D3B-4390-B665-0E37-292284DB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-58647"/>
            <a:ext cx="9782801" cy="1239837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99311-556A-65ED-3C11-2E7079EE8A6B}"/>
              </a:ext>
            </a:extLst>
          </p:cNvPr>
          <p:cNvSpPr txBox="1"/>
          <p:nvPr/>
        </p:nvSpPr>
        <p:spPr>
          <a:xfrm>
            <a:off x="1593436" y="1476375"/>
            <a:ext cx="20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S21_Mag (1 layer)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70D3A-57B5-F62B-D0CD-4D7FF84A8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853640"/>
            <a:ext cx="4191000" cy="3590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6B132-FB10-880E-B926-87E4343D4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812" y="425158"/>
            <a:ext cx="3290602" cy="1420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63BA86-BBC1-08D6-3F9A-A57AC0AC5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721" y="1795283"/>
            <a:ext cx="3339226" cy="1464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06F01-F378-B132-C076-29B4133D6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210" y="3429000"/>
            <a:ext cx="3311883" cy="1425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E29C95-F610-9137-E0B5-C813A2987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544" y="5023368"/>
            <a:ext cx="3322402" cy="1425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62AFCB-0C42-F26B-D325-D72CCE795804}"/>
              </a:ext>
            </a:extLst>
          </p:cNvPr>
          <p:cNvSpPr txBox="1"/>
          <p:nvPr/>
        </p:nvSpPr>
        <p:spPr>
          <a:xfrm>
            <a:off x="6482755" y="493795"/>
            <a:ext cx="10102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0.7 pF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9EF87E-3629-3201-F18A-D56A2309488E}"/>
              </a:ext>
            </a:extLst>
          </p:cNvPr>
          <p:cNvSpPr txBox="1"/>
          <p:nvPr/>
        </p:nvSpPr>
        <p:spPr>
          <a:xfrm>
            <a:off x="6482755" y="1820347"/>
            <a:ext cx="10102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1.0 pF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ADBFA-D2A6-A8C9-7CFC-1C746B3EA14B}"/>
              </a:ext>
            </a:extLst>
          </p:cNvPr>
          <p:cNvSpPr txBox="1"/>
          <p:nvPr/>
        </p:nvSpPr>
        <p:spPr>
          <a:xfrm>
            <a:off x="6482754" y="3429000"/>
            <a:ext cx="10102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2.0 pF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EAD032-5FA9-CC4D-29ED-D36E75905BE3}"/>
              </a:ext>
            </a:extLst>
          </p:cNvPr>
          <p:cNvSpPr txBox="1"/>
          <p:nvPr/>
        </p:nvSpPr>
        <p:spPr>
          <a:xfrm>
            <a:off x="6482754" y="5010985"/>
            <a:ext cx="101021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2.8 pF</a:t>
            </a:r>
          </a:p>
        </p:txBody>
      </p:sp>
    </p:spTree>
    <p:extLst>
      <p:ext uri="{BB962C8B-B14F-4D97-AF65-F5344CB8AC3E}">
        <p14:creationId xmlns:p14="http://schemas.microsoft.com/office/powerpoint/2010/main" val="414010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225</TotalTime>
  <Words>370</Words>
  <Application>Microsoft Office PowerPoint</Application>
  <PresentationFormat>Custom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Euphemia</vt:lpstr>
      <vt:lpstr>Tahoma</vt:lpstr>
      <vt:lpstr>Times New Roman</vt:lpstr>
      <vt:lpstr>Math 16x9</vt:lpstr>
      <vt:lpstr>TRANSMITARRAY ANTENNA Beamsteering</vt:lpstr>
      <vt:lpstr>CONTENT</vt:lpstr>
      <vt:lpstr>Beamsteering with a transmitarray</vt:lpstr>
      <vt:lpstr>Beamsteering with a transmitarray</vt:lpstr>
      <vt:lpstr>Beamsteering with a transmitarray</vt:lpstr>
      <vt:lpstr>Unit Cell Design</vt:lpstr>
      <vt:lpstr>Unit Cell Design</vt:lpstr>
      <vt:lpstr>Simulation</vt:lpstr>
      <vt:lpstr>Simulation</vt:lpstr>
      <vt:lpstr>Simulation</vt:lpstr>
      <vt:lpstr>Simulation</vt:lpstr>
      <vt:lpstr>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phong nguyen</dc:creator>
  <cp:lastModifiedBy>phong nguyen</cp:lastModifiedBy>
  <cp:revision>1</cp:revision>
  <dcterms:created xsi:type="dcterms:W3CDTF">2025-03-20T15:46:24Z</dcterms:created>
  <dcterms:modified xsi:type="dcterms:W3CDTF">2025-03-21T13:13:25Z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