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9" autoAdjust="0"/>
    <p:restoredTop sz="86452" autoAdjust="0"/>
  </p:normalViewPr>
  <p:slideViewPr>
    <p:cSldViewPr>
      <p:cViewPr>
        <p:scale>
          <a:sx n="150" d="100"/>
          <a:sy n="150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9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nesound\Desktop\에코마일리지\디자인 파일\0915(최종)\png\08.option(89-105p)\98p.bike_regi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8769"/>
            <a:ext cx="1008111" cy="17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nesound\Desktop\에코마일리지\디자인 파일\0915(최종)\png\08.option(89-105p)\98p.bike_register_pop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769"/>
            <a:ext cx="1003049" cy="1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627784" y="19968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5"/>
          <a:stretch/>
        </p:blipFill>
        <p:spPr bwMode="auto">
          <a:xfrm>
            <a:off x="3059832" y="1334196"/>
            <a:ext cx="2022531" cy="180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23" y="1306603"/>
            <a:ext cx="2081961" cy="18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5220072" y="20191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28184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82521" y="4443625"/>
            <a:ext cx="701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phát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924" y="188640"/>
            <a:ext cx="209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신규회원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step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mới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2304256" cy="225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7812360" y="4627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419872" y="2348880"/>
            <a:ext cx="1584176" cy="1642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944434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98p.bike_register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60101" y="83671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code_list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24128" y="83671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4208" y="353730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851" y="3284984"/>
            <a:ext cx="1621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사용자가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신청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User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code bike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1696" y="3284984"/>
            <a:ext cx="18963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관리자웹에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신청 정보 데이터 이동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고유번호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는 비어 있는 상태로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발송상태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- ‘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미발송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승인상태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- ‘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미승인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으로 자동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등록됨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Di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data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tin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ở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Adminweb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Được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tự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động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bằng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phát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là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미발송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Chưa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phát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là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-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미승인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chưa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phê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duyệt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và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bỏ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trống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고유번호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 (serial number)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01540" y="1625454"/>
            <a:ext cx="138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</a:t>
            </a: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관리자가 직접 고유번호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입력 후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수정완료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admin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nhập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trực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tiếp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serial number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thì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edit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49527" y="6165304"/>
            <a:ext cx="1505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회원정보에 고유번호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저장됨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Serial number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được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lưu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vào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tin member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77308" y="1543329"/>
            <a:ext cx="1584176" cy="2294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64088" y="5301208"/>
            <a:ext cx="1080120" cy="2294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8753" y="4839543"/>
            <a:ext cx="138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관리자가 주소로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스티커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배송처리함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Admin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phát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sticker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đến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địa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chỉ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533433" y="522920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956376" y="5972337"/>
            <a:ext cx="1134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사용자 수령 후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부착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User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dính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vào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nhận</a:t>
            </a:r>
            <a:endParaRPr lang="ko-KR" altLang="en-US" sz="10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7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411760" y="19968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5"/>
          <a:stretch/>
        </p:blipFill>
        <p:spPr bwMode="auto">
          <a:xfrm>
            <a:off x="251520" y="1375857"/>
            <a:ext cx="2022531" cy="180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5182643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28384" y="2020198"/>
            <a:ext cx="701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phát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0826" y="213309"/>
            <a:ext cx="209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존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step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có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sẵn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75857"/>
            <a:ext cx="2137439" cy="176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19298"/>
            <a:ext cx="1959493" cy="19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7596336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1737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code_list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75856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code_write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48862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3058843"/>
            <a:ext cx="432048" cy="1642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2606564"/>
            <a:ext cx="979745" cy="174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03848" y="3285520"/>
            <a:ext cx="1621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관리자웹에서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직접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등록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Trực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tiếp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code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adminweb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48862" y="3285520"/>
            <a:ext cx="1621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 정보에서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코드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등록됨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code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được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tin member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668344" y="2442374"/>
            <a:ext cx="138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관리자가 주소로 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스티커 배송처리함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Admin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Xử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lý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chuyển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phát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sticker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đến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địa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>
                <a:latin typeface="나눔고딕" pitchFamily="50" charset="-127"/>
                <a:ea typeface="나눔고딕" pitchFamily="50" charset="-127"/>
              </a:rPr>
              <a:t>chỉ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71243" y="3454797"/>
            <a:ext cx="113452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사용자 수령 후 부착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User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dính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vào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xe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sau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khi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nhận</a:t>
            </a:r>
            <a:endParaRPr lang="ko-KR" altLang="en-US" sz="105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0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8379296" y="28169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9" y="4355220"/>
            <a:ext cx="2278046" cy="197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17" y="44624"/>
            <a:ext cx="3321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신규회원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기존회원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step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Member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mới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/member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có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sẵn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onesound\Desktop\에코마일리지\디자인 파일\0915(최종)\png\04.bike_transfer(34-55p)\01.bike(34-41p)\34p.Bike_st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2977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nesound\Desktop\에코마일리지\디자인 파일\0915(최종)\png\08.option(89-105p)\99p.bike_certificati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3700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831353" y="190283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onesound\Desktop\에코마일리지\디자인 파일\0915(최종)\png\08.option(89-105p)\99p.bike_certification1_inpu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9000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292080" y="190283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90990"/>
            <a:ext cx="14175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44" y="893394"/>
            <a:ext cx="14175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76" y="4307299"/>
            <a:ext cx="2117138" cy="20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7761586" y="50600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67569" y="460102"/>
            <a:ext cx="15616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99p.bike_certification1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9559" y="413956"/>
            <a:ext cx="15616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100p.bike_certificatin2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61608" y="675546"/>
            <a:ext cx="23735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User upload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ảnh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sticker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của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mình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54837" y="629400"/>
            <a:ext cx="1896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minh code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27919" y="5705219"/>
            <a:ext cx="1190125" cy="174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16589" y="3989131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830" y="490900"/>
            <a:ext cx="1152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34p.Bike_start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8" name="Picture 8" descr="C:\Users\onesound\Desktop\에코마일리지\디자인 파일\0915(최종)\png\08.option(89-105p)\89p.o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6" y="4336438"/>
            <a:ext cx="1201476" cy="21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689328" y="4028661"/>
            <a:ext cx="90120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App : 89p.option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54" y="4403142"/>
            <a:ext cx="2278046" cy="197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1295" y="5904546"/>
            <a:ext cx="623282" cy="3723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5771" y="5689226"/>
            <a:ext cx="623282" cy="1861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3956" y="4527005"/>
            <a:ext cx="543820" cy="1511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55776" y="4091855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44844" y="6457466"/>
            <a:ext cx="1896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Hiển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thị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ngày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ở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thông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tin member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19385" y="6423719"/>
            <a:ext cx="1896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Web : </a:t>
            </a:r>
            <a:r>
              <a:rPr lang="en-US" altLang="ko-KR" sz="800" dirty="0" smtClean="0"/>
              <a:t>Upload </a:t>
            </a:r>
            <a:r>
              <a:rPr lang="en-US" altLang="ko-KR" sz="800" dirty="0" err="1" smtClean="0"/>
              <a:t>ảnh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đã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đăng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ký</a:t>
            </a:r>
            <a:r>
              <a:rPr lang="en-US" altLang="ko-KR" sz="800" dirty="0" smtClean="0"/>
              <a:t> ở bike </a:t>
            </a:r>
            <a:r>
              <a:rPr lang="en-US" altLang="ko-KR" sz="800" dirty="0" err="1" smtClean="0"/>
              <a:t>nfc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qr</a:t>
            </a:r>
            <a:r>
              <a:rPr lang="en-US" altLang="ko-KR" sz="800" dirty="0" smtClean="0"/>
              <a:t> code detail </a:t>
            </a:r>
            <a:r>
              <a:rPr lang="en-US" altLang="ko-KR" sz="800" dirty="0" err="1" smtClean="0"/>
              <a:t>và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thay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đổi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trạng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thái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thành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đăng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ký</a:t>
            </a:r>
            <a:endParaRPr lang="en-US" altLang="ko-KR" sz="8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932304" y="3746570"/>
            <a:ext cx="1378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ảnh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6092" y="6529166"/>
            <a:ext cx="1896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(Member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đã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bike)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54265" y="4014385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97454" y="3746570"/>
            <a:ext cx="1207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31928" y="6462657"/>
            <a:ext cx="1896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Thay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đổi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trạng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thái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283968" y="4128688"/>
            <a:ext cx="0" cy="26940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85987" y="675546"/>
            <a:ext cx="16895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trình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đạp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7740" y="2926100"/>
            <a:ext cx="1460152" cy="343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5724128" y="2686493"/>
            <a:ext cx="2115612" cy="1176670"/>
          </a:xfrm>
          <a:custGeom>
            <a:avLst/>
            <a:gdLst>
              <a:gd name="connsiteX0" fmla="*/ 2083982 w 2083982"/>
              <a:gd name="connsiteY0" fmla="*/ 0 h 935665"/>
              <a:gd name="connsiteX1" fmla="*/ 2083982 w 2083982"/>
              <a:gd name="connsiteY1" fmla="*/ 524540 h 935665"/>
              <a:gd name="connsiteX2" fmla="*/ 0 w 2083982"/>
              <a:gd name="connsiteY2" fmla="*/ 524540 h 935665"/>
              <a:gd name="connsiteX3" fmla="*/ 0 w 2083982"/>
              <a:gd name="connsiteY3" fmla="*/ 935665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982" h="935665">
                <a:moveTo>
                  <a:pt x="2083982" y="0"/>
                </a:moveTo>
                <a:lnTo>
                  <a:pt x="2083982" y="524540"/>
                </a:lnTo>
                <a:lnTo>
                  <a:pt x="0" y="524540"/>
                </a:lnTo>
                <a:lnTo>
                  <a:pt x="0" y="93566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204403" y="3113337"/>
            <a:ext cx="1621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Hoàn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thành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đăng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ký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ảnh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xác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thực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2835349" y="3863163"/>
            <a:ext cx="3657600" cy="0"/>
          </a:xfrm>
          <a:custGeom>
            <a:avLst/>
            <a:gdLst>
              <a:gd name="connsiteX0" fmla="*/ 0 w 3657600"/>
              <a:gd name="connsiteY0" fmla="*/ 0 h 0"/>
              <a:gd name="connsiteX1" fmla="*/ 3657600 w 365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363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Windows User</cp:lastModifiedBy>
  <cp:revision>56</cp:revision>
  <dcterms:created xsi:type="dcterms:W3CDTF">2017-10-19T05:13:36Z</dcterms:created>
  <dcterms:modified xsi:type="dcterms:W3CDTF">2017-10-19T06:42:14Z</dcterms:modified>
</cp:coreProperties>
</file>