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1326" r:id="rId2"/>
    <p:sldId id="1325" r:id="rId3"/>
  </p:sldIdLst>
  <p:sldSz cx="9144000" cy="6858000" type="screen4x3"/>
  <p:notesSz cx="6873875" cy="10004425"/>
  <p:embeddedFontLst>
    <p:embeddedFont>
      <p:font typeface="나눔고딕" charset="-127"/>
      <p:regular r:id="rId5"/>
      <p:bold r:id="rId6"/>
    </p:embeddedFont>
    <p:embeddedFont>
      <p:font typeface="맑은 고딕" pitchFamily="34" charset="-127"/>
      <p:regular r:id="rId7"/>
      <p:bold r:id="rId8"/>
    </p:embeddedFont>
  </p:embeddedFontLst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rt/ranking" id="{6D7A8227-549E-4418-8EEB-0A2809D0D826}">
          <p14:sldIdLst>
            <p14:sldId id="1326"/>
            <p14:sldId id="132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8DB"/>
    <a:srgbClr val="E8E8E8"/>
    <a:srgbClr val="993300"/>
    <a:srgbClr val="FFFFCC"/>
    <a:srgbClr val="FF3399"/>
    <a:srgbClr val="800000"/>
    <a:srgbClr val="CC66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1" autoAdjust="0"/>
    <p:restoredTop sz="96686" autoAdjust="0"/>
  </p:normalViewPr>
  <p:slideViewPr>
    <p:cSldViewPr>
      <p:cViewPr>
        <p:scale>
          <a:sx n="125" d="100"/>
          <a:sy n="125" d="100"/>
        </p:scale>
        <p:origin x="-1518" y="-72"/>
      </p:cViewPr>
      <p:guideLst>
        <p:guide orient="horz" pos="2160"/>
        <p:guide pos="1020"/>
      </p:guideLst>
    </p:cSldViewPr>
  </p:slideViewPr>
  <p:outlineViewPr>
    <p:cViewPr>
      <p:scale>
        <a:sx n="33" d="100"/>
        <a:sy n="33" d="100"/>
      </p:scale>
      <p:origin x="0" y="351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736" y="-78"/>
      </p:cViewPr>
      <p:guideLst>
        <p:guide orient="horz" pos="3151"/>
        <p:guide pos="21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8679" cy="500221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3605" y="0"/>
            <a:ext cx="2978679" cy="500221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0E987DFB-B141-4E75-BE8D-353E8E31974E}" type="datetimeFigureOut">
              <a:rPr lang="ko-KR" altLang="en-US" smtClean="0"/>
              <a:pPr/>
              <a:t>2017-11-16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50888"/>
            <a:ext cx="5000625" cy="3751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388" y="4752102"/>
            <a:ext cx="5499100" cy="4501991"/>
          </a:xfrm>
          <a:prstGeom prst="rect">
            <a:avLst/>
          </a:prstGeom>
        </p:spPr>
        <p:txBody>
          <a:bodyPr vert="horz" lIns="96442" tIns="48221" rIns="96442" bIns="4822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02468"/>
            <a:ext cx="2978679" cy="500221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3605" y="9502468"/>
            <a:ext cx="2978679" cy="500221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FFE570C6-4ADE-407A-AF71-BDB145A7AE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54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98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2.iconfinder.com/data/icons/technology-line-icons/300/boldicons-smartphone-512.png"/>
          <p:cNvPicPr>
            <a:picLocks noChangeAspect="1" noChangeArrowheads="1"/>
          </p:cNvPicPr>
          <p:nvPr userDrawn="1"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0" r="24907"/>
          <a:stretch/>
        </p:blipFill>
        <p:spPr bwMode="auto">
          <a:xfrm>
            <a:off x="75086" y="908722"/>
            <a:ext cx="2822861" cy="543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2.iconfinder.com/data/icons/technology-line-icons/300/boldicons-smartphone-512.png"/>
          <p:cNvPicPr>
            <a:picLocks noChangeAspect="1" noChangeArrowheads="1"/>
          </p:cNvPicPr>
          <p:nvPr userDrawn="1"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0" r="24907"/>
          <a:stretch/>
        </p:blipFill>
        <p:spPr bwMode="auto">
          <a:xfrm>
            <a:off x="2901269" y="908722"/>
            <a:ext cx="2822861" cy="543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bile layout white png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r="21676"/>
          <a:stretch/>
        </p:blipFill>
        <p:spPr bwMode="auto">
          <a:xfrm>
            <a:off x="467546" y="980728"/>
            <a:ext cx="271824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2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obile layout white png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r="21676"/>
          <a:stretch/>
        </p:blipFill>
        <p:spPr bwMode="auto">
          <a:xfrm>
            <a:off x="251522" y="1052736"/>
            <a:ext cx="271824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obile layout white png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r="21676"/>
          <a:stretch/>
        </p:blipFill>
        <p:spPr bwMode="auto">
          <a:xfrm>
            <a:off x="3077895" y="1052736"/>
            <a:ext cx="271824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67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obile layout white png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r="21676"/>
          <a:stretch/>
        </p:blipFill>
        <p:spPr bwMode="auto">
          <a:xfrm>
            <a:off x="8806" y="1556792"/>
            <a:ext cx="2160237" cy="406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obile layout white png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r="21676"/>
          <a:stretch/>
        </p:blipFill>
        <p:spPr bwMode="auto">
          <a:xfrm>
            <a:off x="2134017" y="1556792"/>
            <a:ext cx="2160237" cy="406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obile layout white png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r="21676"/>
          <a:stretch/>
        </p:blipFill>
        <p:spPr bwMode="auto">
          <a:xfrm>
            <a:off x="4294254" y="1556792"/>
            <a:ext cx="2160237" cy="406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6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dn2.iconfinder.com/data/icons/technology-line-icons/300/boldicons-smartphone-512.png"/>
          <p:cNvPicPr>
            <a:picLocks noChangeAspect="1" noChangeArrowheads="1"/>
          </p:cNvPicPr>
          <p:nvPr userDrawn="1"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0" r="24907"/>
          <a:stretch/>
        </p:blipFill>
        <p:spPr bwMode="auto">
          <a:xfrm rot="16200000">
            <a:off x="1367375" y="656961"/>
            <a:ext cx="2880323" cy="55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13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dn2.iconfinder.com/data/icons/technology-line-icons/300/boldicons-smartphone-512.png"/>
          <p:cNvPicPr>
            <a:picLocks noChangeAspect="1" noChangeArrowheads="1"/>
          </p:cNvPicPr>
          <p:nvPr userDrawn="1"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0" r="24907"/>
          <a:stretch/>
        </p:blipFill>
        <p:spPr bwMode="auto">
          <a:xfrm rot="16200000">
            <a:off x="1367375" y="-639181"/>
            <a:ext cx="2880323" cy="55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2.iconfinder.com/data/icons/technology-line-icons/300/boldicons-smartphone-512.png"/>
          <p:cNvPicPr>
            <a:picLocks noChangeAspect="1" noChangeArrowheads="1"/>
          </p:cNvPicPr>
          <p:nvPr userDrawn="1"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0" r="24907"/>
          <a:stretch/>
        </p:blipFill>
        <p:spPr bwMode="auto">
          <a:xfrm rot="16200000">
            <a:off x="1367375" y="2241142"/>
            <a:ext cx="2880323" cy="55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11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4179889" y="6697604"/>
            <a:ext cx="78422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888892" fontAlgn="auto">
              <a:spcBef>
                <a:spcPts val="0"/>
              </a:spcBef>
              <a:spcAft>
                <a:spcPts val="0"/>
              </a:spcAft>
              <a:defRPr/>
            </a:pPr>
            <a:fld id="{3E49EFF5-EEDB-421E-BD74-EBA095F67761}" type="slidenum"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itchFamily="18" charset="0"/>
              </a:rPr>
              <a:pPr algn="ctr" defTabSz="888892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5" r:id="rId4"/>
    <p:sldLayoutId id="2147483656" r:id="rId5"/>
    <p:sldLayoutId id="2147483657" r:id="rId6"/>
    <p:sldLayoutId id="2147483653" r:id="rId7"/>
    <p:sldLayoutId id="2147483654" r:id="rId8"/>
  </p:sldLayoutIdLst>
  <p:txStyles>
    <p:titleStyle>
      <a:lvl1pPr algn="l" defTabSz="779252" rtl="0" eaLnBrk="1" latinLnBrk="1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75307"/>
              </p:ext>
            </p:extLst>
          </p:nvPr>
        </p:nvGraphicFramePr>
        <p:xfrm>
          <a:off x="3275856" y="101600"/>
          <a:ext cx="580464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48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6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975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321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Project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에코 마일리지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Navigation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history_chart_bike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2017.05.15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15577"/>
              </p:ext>
            </p:extLst>
          </p:nvPr>
        </p:nvGraphicFramePr>
        <p:xfrm>
          <a:off x="5436096" y="758276"/>
          <a:ext cx="3644403" cy="5911084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444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Description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52004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※ 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Page 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thống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kê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bike</a:t>
                      </a:r>
                      <a:r>
                        <a:rPr kumimoji="0" lang="ko-KR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(Mileage)</a:t>
                      </a:r>
                      <a:endParaRPr kumimoji="0" lang="en-US" altLang="ko-KR" sz="105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Tham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khảo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Design</a:t>
                      </a:r>
                      <a:r>
                        <a:rPr kumimoji="0" lang="ko-KR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66p.history_chart_bike_week</a:t>
                      </a:r>
                      <a:endParaRPr kumimoji="0" lang="en-US" altLang="ko-KR" sz="105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5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28600" marR="0" lvl="0" indent="-22860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arenR"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Chart tab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Phân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tuần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tháng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năm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arenR"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Chart type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-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Bar chart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tổng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mileage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đạp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xe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tôi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-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 chart: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mileage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đạp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xe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bình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quân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tất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cả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3)   </a:t>
                      </a:r>
                      <a:r>
                        <a:rPr lang="en-US" altLang="ko-KR" sz="105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chart type</a:t>
                      </a:r>
                      <a:r>
                        <a:rPr lang="ko-KR" altLang="en-US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5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      - </a:t>
                      </a: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Mileage</a:t>
                      </a:r>
                      <a:r>
                        <a:rPr lang="ko-KR" altLang="en-US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: P</a:t>
                      </a: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4)  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Chart type detail</a:t>
                      </a:r>
                      <a:endParaRPr lang="en-US" altLang="ko-KR" sz="105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- 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mileage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lũy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5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- 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mileage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lũy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- Theo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tháng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mileage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lũy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tháng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- Theo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năm:Hiển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mileage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lũy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năm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5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6" y="1628799"/>
            <a:ext cx="2160240" cy="384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683773" y="2276872"/>
            <a:ext cx="174085" cy="174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82" name="타원 81"/>
          <p:cNvSpPr/>
          <p:nvPr/>
        </p:nvSpPr>
        <p:spPr>
          <a:xfrm>
            <a:off x="1813248" y="2486374"/>
            <a:ext cx="174085" cy="174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83" name="타원 82"/>
          <p:cNvSpPr/>
          <p:nvPr/>
        </p:nvSpPr>
        <p:spPr>
          <a:xfrm>
            <a:off x="2844013" y="2708920"/>
            <a:ext cx="174085" cy="174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84" name="타원 83"/>
          <p:cNvSpPr/>
          <p:nvPr/>
        </p:nvSpPr>
        <p:spPr>
          <a:xfrm>
            <a:off x="818307" y="3212976"/>
            <a:ext cx="174085" cy="174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125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7" y="1628800"/>
            <a:ext cx="2145899" cy="381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677566"/>
              </p:ext>
            </p:extLst>
          </p:nvPr>
        </p:nvGraphicFramePr>
        <p:xfrm>
          <a:off x="3275856" y="101600"/>
          <a:ext cx="580464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48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6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975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321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Project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에코 마일리지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Navigation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history_chart_bike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2017.05.15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84115"/>
              </p:ext>
            </p:extLst>
          </p:nvPr>
        </p:nvGraphicFramePr>
        <p:xfrm>
          <a:off x="5436096" y="758276"/>
          <a:ext cx="3644403" cy="5911084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444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Description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52004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※ 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Page 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thống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kê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hành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trình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đạp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xe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Số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lần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hoạt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động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kumimoji="0" lang="en-US" altLang="ko-KR" sz="105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Thao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khảo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design</a:t>
                      </a:r>
                      <a:r>
                        <a:rPr kumimoji="0" lang="ko-KR" altLang="en-US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66p.history_chart_bike_month</a:t>
                      </a:r>
                      <a:endParaRPr kumimoji="0" lang="en-US" altLang="ko-KR" sz="105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5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228600" marR="0" lvl="0" indent="-22860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arenR"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Charty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type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Phân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tuần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tháng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năm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arenR"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Chart type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-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Bar chart: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tổng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lần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tôi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-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 chart: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tổng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lần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bình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quân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toàn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bộ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member.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3)   </a:t>
                      </a:r>
                      <a:r>
                        <a:rPr lang="en-US" altLang="ko-KR" sz="105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chart</a:t>
                      </a:r>
                      <a:r>
                        <a:rPr lang="ko-KR" altLang="en-US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5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      - </a:t>
                      </a:r>
                      <a:r>
                        <a:rPr lang="en-US" altLang="ko-KR" sz="105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lần</a:t>
                      </a: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ko-KR" altLang="en-US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5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Lần</a:t>
                      </a: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05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4)  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Chart detail data</a:t>
                      </a:r>
                      <a:r>
                        <a:rPr lang="ko-KR" altLang="en-US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5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- 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ko-KR" altLang="en-US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5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- 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tuần</a:t>
                      </a:r>
                      <a:r>
                        <a:rPr lang="ko-KR" altLang="en-US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05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- 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tháng</a:t>
                      </a:r>
                      <a:r>
                        <a:rPr lang="ko-KR" altLang="en-US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tháng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779252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 </a:t>
                      </a:r>
                      <a:r>
                        <a:rPr lang="en-US" altLang="ko-KR" sz="105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năm</a:t>
                      </a:r>
                      <a:r>
                        <a:rPr lang="ko-KR" altLang="en-US" sz="1050" b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năm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gần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altLang="ko-KR" sz="105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5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5" name="타원 64"/>
          <p:cNvSpPr/>
          <p:nvPr/>
        </p:nvSpPr>
        <p:spPr>
          <a:xfrm>
            <a:off x="644222" y="2306383"/>
            <a:ext cx="174085" cy="174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82" name="타원 81"/>
          <p:cNvSpPr/>
          <p:nvPr/>
        </p:nvSpPr>
        <p:spPr>
          <a:xfrm>
            <a:off x="1813248" y="2486374"/>
            <a:ext cx="174085" cy="174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83" name="타원 82"/>
          <p:cNvSpPr/>
          <p:nvPr/>
        </p:nvSpPr>
        <p:spPr>
          <a:xfrm>
            <a:off x="2844013" y="2708920"/>
            <a:ext cx="174085" cy="174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84" name="타원 83"/>
          <p:cNvSpPr/>
          <p:nvPr/>
        </p:nvSpPr>
        <p:spPr>
          <a:xfrm>
            <a:off x="818307" y="3212976"/>
            <a:ext cx="174085" cy="1740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2685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76494</TotalTime>
  <Words>346</Words>
  <Application>Microsoft Office PowerPoint</Application>
  <PresentationFormat>On-screen Show (4:3)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나눔고딕</vt:lpstr>
      <vt:lpstr>맑은 고딕</vt:lpstr>
      <vt:lpstr>Office 테마</vt:lpstr>
      <vt:lpstr>PowerPoint Presentation</vt:lpstr>
      <vt:lpstr>PowerPoint Presentation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Windows User</cp:lastModifiedBy>
  <cp:revision>5747</cp:revision>
  <cp:lastPrinted>2017-02-24T04:57:19Z</cp:lastPrinted>
  <dcterms:created xsi:type="dcterms:W3CDTF">2014-07-17T01:13:30Z</dcterms:created>
  <dcterms:modified xsi:type="dcterms:W3CDTF">2017-11-16T06:25:17Z</dcterms:modified>
</cp:coreProperties>
</file>