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CDC-677E-4B69-97F5-EDB5CC07B701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470D-BD1E-43C2-A835-F2C5CC28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9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CDC-677E-4B69-97F5-EDB5CC07B701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470D-BD1E-43C2-A835-F2C5CC28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7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CDC-677E-4B69-97F5-EDB5CC07B701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470D-BD1E-43C2-A835-F2C5CC28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99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CDC-677E-4B69-97F5-EDB5CC07B701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470D-BD1E-43C2-A835-F2C5CC28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0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CDC-677E-4B69-97F5-EDB5CC07B701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470D-BD1E-43C2-A835-F2C5CC28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CDC-677E-4B69-97F5-EDB5CC07B701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470D-BD1E-43C2-A835-F2C5CC28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CDC-677E-4B69-97F5-EDB5CC07B701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470D-BD1E-43C2-A835-F2C5CC28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5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CDC-677E-4B69-97F5-EDB5CC07B701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470D-BD1E-43C2-A835-F2C5CC28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5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CDC-677E-4B69-97F5-EDB5CC07B701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470D-BD1E-43C2-A835-F2C5CC28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1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CDC-677E-4B69-97F5-EDB5CC07B701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470D-BD1E-43C2-A835-F2C5CC28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1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CDC-677E-4B69-97F5-EDB5CC07B701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470D-BD1E-43C2-A835-F2C5CC28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1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4ECDC-677E-4B69-97F5-EDB5CC07B701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B470D-BD1E-43C2-A835-F2C5CC28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81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ndic.naver.com/enkrEntry.nhn?entryId=d91172d5c4a645e0906540e74a472994&amp;query=%EC%84%9D%EC%9C%A0%ED%99%98%EC%82%B0%EA%B3%84%EC%88%9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908720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b="1" dirty="0" err="1" smtClean="0"/>
              <a:t>Hệ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số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chuyển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đổi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cây</a:t>
            </a:r>
            <a:endParaRPr lang="ko-KR" altLang="en-US" dirty="0"/>
          </a:p>
          <a:p>
            <a:pPr lvl="0" fontAlgn="base"/>
            <a:r>
              <a:rPr lang="en-US" altLang="ko-KR" dirty="0"/>
              <a:t>1km = 0.000194 tco2 = </a:t>
            </a:r>
            <a:r>
              <a:rPr lang="en-US" altLang="ko-KR" dirty="0" err="1" smtClean="0"/>
              <a:t>Khoảng</a:t>
            </a:r>
            <a:r>
              <a:rPr lang="ko-KR" altLang="en-US" dirty="0" smtClean="0"/>
              <a:t> </a:t>
            </a:r>
            <a:r>
              <a:rPr lang="en-US" altLang="ko-KR" dirty="0"/>
              <a:t>0.0002 tco2</a:t>
            </a:r>
            <a:endParaRPr lang="ko-KR" altLang="en-US" dirty="0"/>
          </a:p>
          <a:p>
            <a:pPr lvl="0" fontAlgn="base"/>
            <a:r>
              <a:rPr lang="en-US" altLang="ko-KR" dirty="0" smtClean="0"/>
              <a:t>1tco2= 1000 kg co2= </a:t>
            </a:r>
            <a:r>
              <a:rPr lang="en-US" altLang="ko-KR" dirty="0" err="1" smtClean="0"/>
              <a:t>Khoảng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 </a:t>
            </a:r>
            <a:r>
              <a:rPr lang="en-US" altLang="ko-KR" dirty="0" err="1" smtClean="0"/>
              <a:t>Cây</a:t>
            </a:r>
            <a:endParaRPr lang="ko-KR" altLang="en-US" dirty="0"/>
          </a:p>
          <a:p>
            <a:pPr lvl="0" fontAlgn="base"/>
            <a:r>
              <a:rPr lang="en-US" altLang="ko-KR" dirty="0" smtClean="0"/>
              <a:t>1cây</a:t>
            </a:r>
            <a:r>
              <a:rPr lang="ko-KR" altLang="en-US" dirty="0" smtClean="0"/>
              <a:t> </a:t>
            </a:r>
            <a:r>
              <a:rPr lang="en-US" altLang="ko-KR" dirty="0"/>
              <a:t>= 0.005 </a:t>
            </a:r>
            <a:r>
              <a:rPr lang="en-US" altLang="ko-KR" dirty="0" smtClean="0"/>
              <a:t>tco2 = 5kg co2</a:t>
            </a:r>
            <a:endParaRPr lang="ko-KR" altLang="en-US" dirty="0"/>
          </a:p>
          <a:p>
            <a:pPr lvl="0" fontAlgn="base"/>
            <a:r>
              <a:rPr lang="en-US" altLang="ko-KR" dirty="0" smtClean="0"/>
              <a:t>1Lít</a:t>
            </a:r>
            <a:r>
              <a:rPr lang="ko-KR" altLang="en-US" dirty="0" smtClean="0"/>
              <a:t> </a:t>
            </a:r>
            <a:r>
              <a:rPr lang="en-US" altLang="ko-KR" dirty="0"/>
              <a:t>= 0.00208 tco2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Nếu</a:t>
            </a:r>
            <a:r>
              <a:rPr lang="en-US" altLang="ko-KR" dirty="0" smtClean="0"/>
              <a:t> user </a:t>
            </a:r>
            <a:r>
              <a:rPr lang="en-US" altLang="ko-KR" dirty="0" err="1" smtClean="0"/>
              <a:t>đạp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xe</a:t>
            </a:r>
            <a:r>
              <a:rPr lang="en-US" altLang="ko-KR" dirty="0" smtClean="0"/>
              <a:t> 100kim </a:t>
            </a:r>
            <a:r>
              <a:rPr lang="en-US" altLang="ko-KR" dirty="0" err="1" smtClean="0"/>
              <a:t>thì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sẽ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có</a:t>
            </a:r>
            <a:r>
              <a:rPr lang="en-US" altLang="ko-KR" dirty="0" smtClean="0"/>
              <a:t> </a:t>
            </a:r>
            <a:r>
              <a:rPr lang="en-US" altLang="ko-KR" dirty="0"/>
              <a:t>0.002 </a:t>
            </a:r>
            <a:r>
              <a:rPr lang="en-US" altLang="ko-KR" dirty="0" smtClean="0"/>
              <a:t>tco2 </a:t>
            </a:r>
            <a:r>
              <a:rPr lang="en-US" altLang="ko-KR" dirty="0" err="1" smtClean="0"/>
              <a:t>và</a:t>
            </a:r>
            <a:r>
              <a:rPr lang="en-US" altLang="ko-KR" dirty="0" smtClean="0"/>
              <a:t> </a:t>
            </a:r>
            <a:r>
              <a:rPr lang="en-US" altLang="ko-KR" dirty="0"/>
              <a:t>0.002 </a:t>
            </a:r>
            <a:r>
              <a:rPr lang="en-US" altLang="ko-KR" dirty="0" smtClean="0"/>
              <a:t>tco2 </a:t>
            </a:r>
            <a:r>
              <a:rPr lang="en-US" altLang="ko-KR" dirty="0" err="1" smtClean="0"/>
              <a:t>là</a:t>
            </a:r>
            <a:r>
              <a:rPr lang="en-US" altLang="ko-KR" dirty="0" smtClean="0"/>
              <a:t> 0.4 </a:t>
            </a:r>
            <a:r>
              <a:rPr lang="en-US" altLang="ko-KR" dirty="0" err="1" smtClean="0"/>
              <a:t>cây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giảm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khoảng</a:t>
            </a:r>
            <a:r>
              <a:rPr lang="en-US" altLang="ko-KR" dirty="0" smtClean="0"/>
              <a:t> 1kg Co2.</a:t>
            </a:r>
          </a:p>
          <a:p>
            <a:pPr fontAlgn="base"/>
            <a:r>
              <a:rPr lang="en-US" altLang="ko-KR" dirty="0" err="1" smtClean="0"/>
              <a:t>Định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lượng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dựa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theo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số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liệu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hiện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có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cần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phải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kiểm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lại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xem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có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tiêu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chuẩn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nào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như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dưới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đây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không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Ví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dụ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Hệ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số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thải</a:t>
            </a:r>
            <a:r>
              <a:rPr lang="en-US" altLang="ko-KR" dirty="0" smtClean="0"/>
              <a:t> carbon, Oil Equivalent (</a:t>
            </a:r>
            <a:r>
              <a:rPr lang="en-US" altLang="ko-KR" dirty="0" err="1" smtClean="0"/>
              <a:t>Hệ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số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chuyển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đổi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dầu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mỏ</a:t>
            </a:r>
            <a:r>
              <a:rPr lang="en-US" altLang="ko-KR" dirty="0" smtClean="0"/>
              <a:t>), </a:t>
            </a:r>
            <a:r>
              <a:rPr lang="en-US" dirty="0">
                <a:hlinkClick r:id="rId2"/>
              </a:rPr>
              <a:t>Ton of Oil Equivalent</a:t>
            </a:r>
            <a:r>
              <a:rPr lang="en-US" dirty="0"/>
              <a:t> </a:t>
            </a:r>
            <a:r>
              <a:rPr lang="en-US" dirty="0" smtClean="0"/>
              <a:t> (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dầu</a:t>
            </a:r>
            <a:r>
              <a:rPr lang="en-US" dirty="0" smtClean="0"/>
              <a:t> </a:t>
            </a:r>
            <a:r>
              <a:rPr lang="en-US" dirty="0" err="1" smtClean="0"/>
              <a:t>mỏ</a:t>
            </a:r>
            <a:r>
              <a:rPr lang="en-US" dirty="0" smtClean="0"/>
              <a:t>).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815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onesound</dc:creator>
  <cp:lastModifiedBy>Kenny Phong</cp:lastModifiedBy>
  <cp:revision>5</cp:revision>
  <dcterms:created xsi:type="dcterms:W3CDTF">2017-10-23T02:46:29Z</dcterms:created>
  <dcterms:modified xsi:type="dcterms:W3CDTF">2017-11-01T08:43:26Z</dcterms:modified>
</cp:coreProperties>
</file>