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714"/>
  </p:normalViewPr>
  <p:slideViewPr>
    <p:cSldViewPr snapToGrid="0" snapToObjects="1">
      <p:cViewPr>
        <p:scale>
          <a:sx n="120" d="100"/>
          <a:sy n="120" d="100"/>
        </p:scale>
        <p:origin x="366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9692-D594-1743-B94B-AEA2FDE5B373}" type="datetimeFigureOut">
              <a:rPr kumimoji="1" lang="ko-KR" altLang="en-US" smtClean="0"/>
              <a:t>2017. 12. 21.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E83-121D-064B-9DF1-010B0A947C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77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9692-D594-1743-B94B-AEA2FDE5B373}" type="datetimeFigureOut">
              <a:rPr kumimoji="1" lang="ko-KR" altLang="en-US" smtClean="0"/>
              <a:t>2017. 12. 21.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E83-121D-064B-9DF1-010B0A947C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329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9692-D594-1743-B94B-AEA2FDE5B373}" type="datetimeFigureOut">
              <a:rPr kumimoji="1" lang="ko-KR" altLang="en-US" smtClean="0"/>
              <a:t>2017. 12. 21.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E83-121D-064B-9DF1-010B0A947C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83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9692-D594-1743-B94B-AEA2FDE5B373}" type="datetimeFigureOut">
              <a:rPr kumimoji="1" lang="ko-KR" altLang="en-US" smtClean="0"/>
              <a:t>2017. 12. 21.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E83-121D-064B-9DF1-010B0A947C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04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9692-D594-1743-B94B-AEA2FDE5B373}" type="datetimeFigureOut">
              <a:rPr kumimoji="1" lang="ko-KR" altLang="en-US" smtClean="0"/>
              <a:t>2017. 12. 21.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E83-121D-064B-9DF1-010B0A947C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023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9692-D594-1743-B94B-AEA2FDE5B373}" type="datetimeFigureOut">
              <a:rPr kumimoji="1" lang="ko-KR" altLang="en-US" smtClean="0"/>
              <a:t>2017. 12. 21.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E83-121D-064B-9DF1-010B0A947C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03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9692-D594-1743-B94B-AEA2FDE5B373}" type="datetimeFigureOut">
              <a:rPr kumimoji="1" lang="ko-KR" altLang="en-US" smtClean="0"/>
              <a:t>2017. 12. 21.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E83-121D-064B-9DF1-010B0A947C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384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9692-D594-1743-B94B-AEA2FDE5B373}" type="datetimeFigureOut">
              <a:rPr kumimoji="1" lang="ko-KR" altLang="en-US" smtClean="0"/>
              <a:t>2017. 12. 21.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E83-121D-064B-9DF1-010B0A947C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63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9692-D594-1743-B94B-AEA2FDE5B373}" type="datetimeFigureOut">
              <a:rPr kumimoji="1" lang="ko-KR" altLang="en-US" smtClean="0"/>
              <a:t>2017. 12. 21.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E83-121D-064B-9DF1-010B0A947C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687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9692-D594-1743-B94B-AEA2FDE5B373}" type="datetimeFigureOut">
              <a:rPr kumimoji="1" lang="ko-KR" altLang="en-US" smtClean="0"/>
              <a:t>2017. 12. 21.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E83-121D-064B-9DF1-010B0A947C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9692-D594-1743-B94B-AEA2FDE5B373}" type="datetimeFigureOut">
              <a:rPr kumimoji="1" lang="ko-KR" altLang="en-US" smtClean="0"/>
              <a:t>2017. 12. 21.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5E83-121D-064B-9DF1-010B0A947C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88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9692-D594-1743-B94B-AEA2FDE5B373}" type="datetimeFigureOut">
              <a:rPr kumimoji="1" lang="ko-KR" altLang="en-US" smtClean="0"/>
              <a:t>2017. 12. 21.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5E83-121D-064B-9DF1-010B0A947C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614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1641" y="3946162"/>
            <a:ext cx="4047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ysClr val="windowText" lastClr="000000"/>
                </a:solidFill>
              </a:rPr>
              <a:t>abnormal-end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20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667" y="716212"/>
            <a:ext cx="55923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If device shut down because law battery, (it means app terminated) 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after then user open app again, 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User can go back last page.</a:t>
            </a:r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So we have to use </a:t>
            </a:r>
            <a:r>
              <a:rPr kumimoji="1" lang="en-US" altLang="ko-KR" sz="1400" dirty="0" err="1">
                <a:solidFill>
                  <a:srgbClr val="FF0000"/>
                </a:solidFill>
              </a:rPr>
              <a:t>sharedpreference</a:t>
            </a:r>
            <a:r>
              <a:rPr kumimoji="1" lang="en-US" altLang="ko-KR" sz="1400" dirty="0"/>
              <a:t> for save last page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and tracking status.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630" y="3032567"/>
            <a:ext cx="40245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Example.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If user go </a:t>
            </a:r>
            <a:r>
              <a:rPr kumimoji="1" lang="en-US" altLang="ko-KR" dirty="0" err="1" smtClean="0"/>
              <a:t>bike_ing</a:t>
            </a:r>
            <a:r>
              <a:rPr kumimoji="1" lang="en-US" altLang="ko-KR" dirty="0" smtClean="0"/>
              <a:t> activity,</a:t>
            </a:r>
            <a:endParaRPr kumimoji="1" lang="en-US" altLang="ko-KR" dirty="0"/>
          </a:p>
          <a:p>
            <a:r>
              <a:rPr kumimoji="1" lang="en-US" altLang="ko-KR" dirty="0" smtClean="0"/>
              <a:t>Save “last page” = 1 in shared preference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Transfer </a:t>
            </a:r>
            <a:r>
              <a:rPr kumimoji="1" lang="en-US" altLang="ko-KR" dirty="0" smtClean="0"/>
              <a:t>start </a:t>
            </a:r>
            <a:r>
              <a:rPr kumimoji="1" lang="en-US" altLang="ko-KR" dirty="0" smtClean="0"/>
              <a:t>page </a:t>
            </a:r>
            <a:r>
              <a:rPr kumimoji="1" lang="en-US" altLang="ko-KR" dirty="0" smtClean="0"/>
              <a:t>= 2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Transfer </a:t>
            </a:r>
            <a:r>
              <a:rPr kumimoji="1" lang="en-US" altLang="ko-KR" dirty="0" smtClean="0"/>
              <a:t>end </a:t>
            </a:r>
            <a:r>
              <a:rPr kumimoji="1" lang="en-US" altLang="ko-KR" dirty="0"/>
              <a:t>page </a:t>
            </a:r>
            <a:r>
              <a:rPr kumimoji="1" lang="en-US" altLang="ko-KR" dirty="0" smtClean="0"/>
              <a:t>= 3</a:t>
            </a:r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Pub_end</a:t>
            </a:r>
            <a:r>
              <a:rPr kumimoji="1" lang="en-US" altLang="ko-KR" dirty="0" smtClean="0"/>
              <a:t>  </a:t>
            </a:r>
            <a:r>
              <a:rPr kumimoji="1" lang="en-US" altLang="ko-KR" dirty="0" smtClean="0"/>
              <a:t>= 4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Other pages = 5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936" y="7005099"/>
            <a:ext cx="408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You have </a:t>
            </a:r>
            <a:r>
              <a:rPr kumimoji="1" lang="en-US" altLang="ko-KR" smtClean="0">
                <a:solidFill>
                  <a:srgbClr val="FF0000"/>
                </a:solidFill>
              </a:rPr>
              <a:t>to check app storyboard 55 ~ 57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9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1274" y="3243803"/>
            <a:ext cx="27920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ysClr val="windowText" lastClr="000000"/>
                </a:solidFill>
              </a:rPr>
              <a:t>Process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329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7630" y="625033"/>
            <a:ext cx="1354238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splash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14577" y="625032"/>
            <a:ext cx="1354238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login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07352" y="625032"/>
            <a:ext cx="1354238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main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7630" y="1657108"/>
            <a:ext cx="5443960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main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6503" y="4747546"/>
            <a:ext cx="76443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98315" y="4747549"/>
            <a:ext cx="76443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65892" y="4747545"/>
            <a:ext cx="76443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37326" y="4747545"/>
            <a:ext cx="76443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72000" y="4747544"/>
            <a:ext cx="76443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2071868" y="868101"/>
            <a:ext cx="7427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6" idx="1"/>
          </p:cNvCxnSpPr>
          <p:nvPr/>
        </p:nvCxnSpPr>
        <p:spPr>
          <a:xfrm>
            <a:off x="4168815" y="868101"/>
            <a:ext cx="638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7" idx="0"/>
          </p:cNvCxnSpPr>
          <p:nvPr/>
        </p:nvCxnSpPr>
        <p:spPr>
          <a:xfrm flipH="1">
            <a:off x="3439610" y="1111169"/>
            <a:ext cx="2044861" cy="54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2"/>
            <a:endCxn id="22" idx="0"/>
          </p:cNvCxnSpPr>
          <p:nvPr/>
        </p:nvCxnSpPr>
        <p:spPr>
          <a:xfrm>
            <a:off x="3439610" y="2143245"/>
            <a:ext cx="7716" cy="69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/>
          <p:cNvSpPr/>
          <p:nvPr/>
        </p:nvSpPr>
        <p:spPr>
          <a:xfrm>
            <a:off x="1410181" y="2839653"/>
            <a:ext cx="4074290" cy="9568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Check last page</a:t>
            </a:r>
            <a:endParaRPr kumimoji="1" lang="ko-KR" altLang="en-US" dirty="0"/>
          </a:p>
        </p:txBody>
      </p:sp>
      <p:cxnSp>
        <p:nvCxnSpPr>
          <p:cNvPr id="27" name="직선 화살표 연결선 26"/>
          <p:cNvCxnSpPr>
            <a:stCxn id="22" idx="2"/>
            <a:endCxn id="8" idx="0"/>
          </p:cNvCxnSpPr>
          <p:nvPr/>
        </p:nvCxnSpPr>
        <p:spPr>
          <a:xfrm flipH="1">
            <a:off x="1408719" y="3796496"/>
            <a:ext cx="2038607" cy="95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2" idx="2"/>
            <a:endCxn id="9" idx="0"/>
          </p:cNvCxnSpPr>
          <p:nvPr/>
        </p:nvCxnSpPr>
        <p:spPr>
          <a:xfrm flipH="1">
            <a:off x="2380531" y="3796496"/>
            <a:ext cx="1066795" cy="95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2"/>
            <a:endCxn id="10" idx="0"/>
          </p:cNvCxnSpPr>
          <p:nvPr/>
        </p:nvCxnSpPr>
        <p:spPr>
          <a:xfrm flipH="1">
            <a:off x="3348108" y="3796496"/>
            <a:ext cx="99218" cy="95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2" idx="2"/>
            <a:endCxn id="11" idx="0"/>
          </p:cNvCxnSpPr>
          <p:nvPr/>
        </p:nvCxnSpPr>
        <p:spPr>
          <a:xfrm>
            <a:off x="3447326" y="3796496"/>
            <a:ext cx="872216" cy="95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2" idx="2"/>
            <a:endCxn id="12" idx="0"/>
          </p:cNvCxnSpPr>
          <p:nvPr/>
        </p:nvCxnSpPr>
        <p:spPr>
          <a:xfrm>
            <a:off x="3447326" y="3796496"/>
            <a:ext cx="2606890" cy="95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26937" y="4556096"/>
            <a:ext cx="3980416" cy="893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61856" y="4123572"/>
            <a:ext cx="26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Show popup in main page.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28159" y="6473231"/>
            <a:ext cx="3675465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Go to each page in storyboard</a:t>
            </a:r>
            <a:endParaRPr kumimoji="1"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484471" y="4543786"/>
            <a:ext cx="1131014" cy="893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220211" y="4084457"/>
            <a:ext cx="377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Don’t need Show popup in main page.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5" name="직선 화살표 연결선 54"/>
          <p:cNvCxnSpPr>
            <a:stCxn id="8" idx="2"/>
            <a:endCxn id="50" idx="0"/>
          </p:cNvCxnSpPr>
          <p:nvPr/>
        </p:nvCxnSpPr>
        <p:spPr>
          <a:xfrm>
            <a:off x="1408719" y="5233683"/>
            <a:ext cx="1557173" cy="123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9" idx="2"/>
            <a:endCxn id="50" idx="0"/>
          </p:cNvCxnSpPr>
          <p:nvPr/>
        </p:nvCxnSpPr>
        <p:spPr>
          <a:xfrm>
            <a:off x="2380531" y="5233686"/>
            <a:ext cx="585361" cy="123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0" idx="2"/>
            <a:endCxn id="50" idx="0"/>
          </p:cNvCxnSpPr>
          <p:nvPr/>
        </p:nvCxnSpPr>
        <p:spPr>
          <a:xfrm flipH="1">
            <a:off x="2965892" y="5233682"/>
            <a:ext cx="382216" cy="123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1" idx="2"/>
            <a:endCxn id="50" idx="0"/>
          </p:cNvCxnSpPr>
          <p:nvPr/>
        </p:nvCxnSpPr>
        <p:spPr>
          <a:xfrm flipH="1">
            <a:off x="2965892" y="5233682"/>
            <a:ext cx="1353650" cy="123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-1830060" y="2648358"/>
            <a:ext cx="22669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For Example.</a:t>
            </a:r>
          </a:p>
          <a:p>
            <a:r>
              <a:rPr kumimoji="1" lang="en-US" altLang="ko-KR" dirty="0" smtClean="0"/>
              <a:t>In shared preference</a:t>
            </a:r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bike_ing</a:t>
            </a:r>
            <a:r>
              <a:rPr kumimoji="1" lang="en-US" altLang="ko-KR" dirty="0" smtClean="0"/>
              <a:t> = 1</a:t>
            </a:r>
            <a:endParaRPr kumimoji="1" lang="en-US" altLang="ko-KR" dirty="0"/>
          </a:p>
          <a:p>
            <a:r>
              <a:rPr kumimoji="1" lang="en-US" altLang="ko-KR" dirty="0" smtClean="0"/>
              <a:t>Transfer </a:t>
            </a:r>
            <a:r>
              <a:rPr kumimoji="1" lang="en-US" altLang="ko-KR" dirty="0" smtClean="0"/>
              <a:t>start page </a:t>
            </a:r>
            <a:r>
              <a:rPr kumimoji="1" lang="en-US" altLang="ko-KR" dirty="0" smtClean="0"/>
              <a:t>= 2</a:t>
            </a:r>
          </a:p>
          <a:p>
            <a:r>
              <a:rPr kumimoji="1" lang="en-US" altLang="ko-KR" dirty="0"/>
              <a:t>Transfer </a:t>
            </a:r>
            <a:r>
              <a:rPr kumimoji="1" lang="en-US" altLang="ko-KR" dirty="0" smtClean="0"/>
              <a:t>end </a:t>
            </a:r>
            <a:r>
              <a:rPr kumimoji="1" lang="en-US" altLang="ko-KR" dirty="0"/>
              <a:t>page </a:t>
            </a:r>
            <a:r>
              <a:rPr kumimoji="1" lang="en-US" altLang="ko-KR" dirty="0" smtClean="0"/>
              <a:t>= 3</a:t>
            </a:r>
          </a:p>
          <a:p>
            <a:r>
              <a:rPr kumimoji="1" lang="en-US" altLang="ko-KR" dirty="0" err="1" smtClean="0"/>
              <a:t>Pub_end</a:t>
            </a:r>
            <a:r>
              <a:rPr kumimoji="1" lang="en-US" altLang="ko-KR" dirty="0" smtClean="0"/>
              <a:t>  </a:t>
            </a:r>
            <a:r>
              <a:rPr kumimoji="1" lang="en-US" altLang="ko-KR" dirty="0" smtClean="0"/>
              <a:t>= 4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Other pages = 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1274" y="3243803"/>
            <a:ext cx="30766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err="1" smtClean="0">
                <a:solidFill>
                  <a:sysClr val="windowText" lastClr="000000"/>
                </a:solidFill>
              </a:rPr>
              <a:t>Bike_ing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577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533" y="393405"/>
            <a:ext cx="6526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If while tracking “on”, device shut down. And then user re start app,</a:t>
            </a:r>
          </a:p>
          <a:p>
            <a:r>
              <a:rPr kumimoji="1" lang="en-US" altLang="ko-KR" dirty="0" smtClean="0"/>
              <a:t>Tracking will be continue. Not restart.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So we have to save tracking status in </a:t>
            </a:r>
            <a:r>
              <a:rPr kumimoji="1" lang="en-US" altLang="ko-KR" dirty="0" err="1" smtClean="0">
                <a:solidFill>
                  <a:srgbClr val="FF0000"/>
                </a:solidFill>
              </a:rPr>
              <a:t>sharedpreference</a:t>
            </a:r>
            <a:r>
              <a:rPr kumimoji="1" lang="en-US" altLang="ko-KR" dirty="0" smtClean="0">
                <a:solidFill>
                  <a:srgbClr val="FF0000"/>
                </a:solidFill>
              </a:rPr>
              <a:t>.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4605" y="3992634"/>
            <a:ext cx="76443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66417" y="3992637"/>
            <a:ext cx="76443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3994" y="3992633"/>
            <a:ext cx="76443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05428" y="3992633"/>
            <a:ext cx="76443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640102" y="3992632"/>
            <a:ext cx="76443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  <p:sp>
        <p:nvSpPr>
          <p:cNvPr id="10" name="다이아몬드 9"/>
          <p:cNvSpPr/>
          <p:nvPr/>
        </p:nvSpPr>
        <p:spPr>
          <a:xfrm>
            <a:off x="1378283" y="2084741"/>
            <a:ext cx="4074290" cy="9568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Check last page</a:t>
            </a:r>
            <a:endParaRPr kumimoji="1" lang="ko-KR" altLang="en-US" dirty="0"/>
          </a:p>
        </p:txBody>
      </p:sp>
      <p:cxnSp>
        <p:nvCxnSpPr>
          <p:cNvPr id="11" name="직선 화살표 연결선 10"/>
          <p:cNvCxnSpPr>
            <a:endCxn id="11" idx="0"/>
          </p:cNvCxnSpPr>
          <p:nvPr/>
        </p:nvCxnSpPr>
        <p:spPr>
          <a:xfrm flipH="1">
            <a:off x="1376821" y="3041584"/>
            <a:ext cx="2038607" cy="95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12" idx="0"/>
          </p:cNvCxnSpPr>
          <p:nvPr/>
        </p:nvCxnSpPr>
        <p:spPr>
          <a:xfrm flipH="1">
            <a:off x="2348633" y="3041584"/>
            <a:ext cx="1066795" cy="95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3" idx="0"/>
          </p:cNvCxnSpPr>
          <p:nvPr/>
        </p:nvCxnSpPr>
        <p:spPr>
          <a:xfrm flipH="1">
            <a:off x="3316210" y="3041584"/>
            <a:ext cx="99218" cy="95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4" idx="0"/>
          </p:cNvCxnSpPr>
          <p:nvPr/>
        </p:nvCxnSpPr>
        <p:spPr>
          <a:xfrm>
            <a:off x="3415428" y="3041584"/>
            <a:ext cx="872216" cy="95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5" idx="0"/>
          </p:cNvCxnSpPr>
          <p:nvPr/>
        </p:nvCxnSpPr>
        <p:spPr>
          <a:xfrm>
            <a:off x="3415428" y="3041584"/>
            <a:ext cx="2606890" cy="95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95039" y="3801184"/>
            <a:ext cx="3980416" cy="893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9958" y="3368660"/>
            <a:ext cx="26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Show popup in main page.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1632" y="5253246"/>
            <a:ext cx="1417051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Bike_ing</a:t>
            </a:r>
            <a:endParaRPr kumimoji="1"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452573" y="3788874"/>
            <a:ext cx="1131014" cy="893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88313" y="3329545"/>
            <a:ext cx="377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Don’t need Show popup in main page.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>
            <a:stCxn id="5" idx="2"/>
            <a:endCxn id="18" idx="0"/>
          </p:cNvCxnSpPr>
          <p:nvPr/>
        </p:nvCxnSpPr>
        <p:spPr>
          <a:xfrm>
            <a:off x="1376821" y="4478771"/>
            <a:ext cx="913337" cy="77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다이아몬드 51"/>
          <p:cNvSpPr/>
          <p:nvPr/>
        </p:nvSpPr>
        <p:spPr>
          <a:xfrm>
            <a:off x="818095" y="6012909"/>
            <a:ext cx="3061075" cy="9568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Check tracking status</a:t>
            </a:r>
            <a:endParaRPr kumimoji="1" lang="ko-KR" altLang="en-US" dirty="0"/>
          </a:p>
        </p:txBody>
      </p:sp>
      <p:cxnSp>
        <p:nvCxnSpPr>
          <p:cNvPr id="54" name="직선 화살표 연결선 53"/>
          <p:cNvCxnSpPr>
            <a:stCxn id="18" idx="2"/>
            <a:endCxn id="52" idx="0"/>
          </p:cNvCxnSpPr>
          <p:nvPr/>
        </p:nvCxnSpPr>
        <p:spPr>
          <a:xfrm>
            <a:off x="2290158" y="5739383"/>
            <a:ext cx="58475" cy="27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640106" y="7574688"/>
            <a:ext cx="1417051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Tracking continue</a:t>
            </a:r>
            <a:endParaRPr kumimoji="1"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479787" y="7574688"/>
            <a:ext cx="1417051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Or not</a:t>
            </a:r>
            <a:endParaRPr kumimoji="1" lang="ko-KR" altLang="en-US" dirty="0"/>
          </a:p>
        </p:txBody>
      </p:sp>
      <p:cxnSp>
        <p:nvCxnSpPr>
          <p:cNvPr id="59" name="직선 화살표 연결선 58"/>
          <p:cNvCxnSpPr>
            <a:stCxn id="52" idx="2"/>
            <a:endCxn id="57" idx="0"/>
          </p:cNvCxnSpPr>
          <p:nvPr/>
        </p:nvCxnSpPr>
        <p:spPr>
          <a:xfrm flipH="1">
            <a:off x="2348632" y="6969752"/>
            <a:ext cx="1" cy="60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/>
          <p:cNvCxnSpPr>
            <a:stCxn id="52" idx="3"/>
            <a:endCxn id="58" idx="0"/>
          </p:cNvCxnSpPr>
          <p:nvPr/>
        </p:nvCxnSpPr>
        <p:spPr>
          <a:xfrm>
            <a:off x="3879170" y="6491331"/>
            <a:ext cx="1309143" cy="10833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96124" y="7187609"/>
            <a:ext cx="49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yes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79170" y="61471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no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2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214</Words>
  <Application>Microsoft Macintosh PowerPoint</Application>
  <PresentationFormat>화면 슬라이드 쇼(4:3)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Calibri Light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6</cp:revision>
  <dcterms:created xsi:type="dcterms:W3CDTF">2017-12-21T02:06:39Z</dcterms:created>
  <dcterms:modified xsi:type="dcterms:W3CDTF">2017-12-21T03:20:10Z</dcterms:modified>
</cp:coreProperties>
</file>