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0C9C-2EBD-4792-9C10-1DF768623818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09CF-DC4C-455C-956D-210BCC69D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81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0C9C-2EBD-4792-9C10-1DF768623818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09CF-DC4C-455C-956D-210BCC69D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34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0C9C-2EBD-4792-9C10-1DF768623818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09CF-DC4C-455C-956D-210BCC69D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803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obile layout white png에 대한 이미지 검색결과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r="21676"/>
          <a:stretch/>
        </p:blipFill>
        <p:spPr bwMode="auto">
          <a:xfrm>
            <a:off x="251522" y="1052736"/>
            <a:ext cx="2718243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obile layout white png에 대한 이미지 검색결과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r="21676"/>
          <a:stretch/>
        </p:blipFill>
        <p:spPr bwMode="auto">
          <a:xfrm>
            <a:off x="3077895" y="1052736"/>
            <a:ext cx="2718243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7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0C9C-2EBD-4792-9C10-1DF768623818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09CF-DC4C-455C-956D-210BCC69D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2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0C9C-2EBD-4792-9C10-1DF768623818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09CF-DC4C-455C-956D-210BCC69D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0C9C-2EBD-4792-9C10-1DF768623818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09CF-DC4C-455C-956D-210BCC69D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43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0C9C-2EBD-4792-9C10-1DF768623818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09CF-DC4C-455C-956D-210BCC69D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8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0C9C-2EBD-4792-9C10-1DF768623818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09CF-DC4C-455C-956D-210BCC69D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3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0C9C-2EBD-4792-9C10-1DF768623818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09CF-DC4C-455C-956D-210BCC69D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4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0C9C-2EBD-4792-9C10-1DF768623818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09CF-DC4C-455C-956D-210BCC69D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8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0C9C-2EBD-4792-9C10-1DF768623818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09CF-DC4C-455C-956D-210BCC69D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5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70C9C-2EBD-4792-9C10-1DF768623818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809CF-DC4C-455C-956D-210BCC69D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6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894029" y="1052736"/>
            <a:ext cx="4168092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6572" y="3077613"/>
            <a:ext cx="10693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성공확률 </a:t>
            </a:r>
            <a:r>
              <a:rPr lang="en-US" altLang="ko-KR" sz="900" b="1" dirty="0" smtClean="0"/>
              <a:t>50%</a:t>
            </a:r>
            <a:endParaRPr lang="ko-KR" altLang="en-US" sz="9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1560" y="2695089"/>
            <a:ext cx="2054594" cy="1409329"/>
          </a:xfrm>
          <a:prstGeom prst="roundRect">
            <a:avLst>
              <a:gd name="adj" fmla="val 854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02101" y="2812006"/>
            <a:ext cx="1386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주행 오류</a:t>
            </a:r>
            <a:endParaRPr lang="ko-KR" altLang="en-US" sz="11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08105" y="3122976"/>
            <a:ext cx="18722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주행 기록 중 오류가 발생하여 종료된 내역이 있습니다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이어하시겠습니까</a:t>
            </a:r>
            <a:r>
              <a:rPr lang="en-US" altLang="ko-KR" sz="900" dirty="0" smtClean="0"/>
              <a:t>?</a:t>
            </a:r>
          </a:p>
        </p:txBody>
      </p:sp>
      <p:cxnSp>
        <p:nvCxnSpPr>
          <p:cNvPr id="6" name="직선 연결선 5"/>
          <p:cNvCxnSpPr>
            <a:endCxn id="3" idx="2"/>
          </p:cNvCxnSpPr>
          <p:nvPr/>
        </p:nvCxnSpPr>
        <p:spPr>
          <a:xfrm flipH="1">
            <a:off x="1638857" y="3723817"/>
            <a:ext cx="439" cy="3806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89360" y="26320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1</a:t>
            </a:r>
            <a:endParaRPr lang="ko-KR" altLang="en-US" sz="7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19225" y="3729013"/>
            <a:ext cx="20545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8228" y="3776842"/>
            <a:ext cx="859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취소</a:t>
            </a:r>
            <a:endParaRPr lang="en-US" altLang="ko-KR" sz="105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700207" y="3782656"/>
            <a:ext cx="859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확</a:t>
            </a:r>
            <a:r>
              <a:rPr lang="ko-KR" altLang="en-US" sz="1050" b="1" dirty="0"/>
              <a:t>인</a:t>
            </a:r>
            <a:endParaRPr lang="en-US" altLang="ko-KR" sz="1050" b="1" dirty="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823514"/>
              </p:ext>
            </p:extLst>
          </p:nvPr>
        </p:nvGraphicFramePr>
        <p:xfrm>
          <a:off x="3275856" y="101600"/>
          <a:ext cx="580464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48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867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9759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6321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Project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에코 마일리지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Navigation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abnormal-end_1</a:t>
                      </a:r>
                      <a:endParaRPr lang="ko-KR" altLang="en-US" sz="11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2017.05.15</a:t>
                      </a:r>
                      <a:endParaRPr lang="ko-KR" altLang="en-US" sz="11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476133"/>
              </p:ext>
            </p:extLst>
          </p:nvPr>
        </p:nvGraphicFramePr>
        <p:xfrm>
          <a:off x="5220072" y="758276"/>
          <a:ext cx="3860427" cy="5911084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8604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Description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52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※ </a:t>
                      </a:r>
                      <a:r>
                        <a:rPr lang="en-US" altLang="ko-KR" sz="1000" b="1" u="none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Trường</a:t>
                      </a: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00" b="1" u="none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hợp</a:t>
                      </a: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00" b="1" u="none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dừng</a:t>
                      </a: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00" b="1" u="none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không</a:t>
                      </a: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00" b="1" u="none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bình</a:t>
                      </a: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00" b="1" u="none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thường</a:t>
                      </a: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1 (</a:t>
                      </a:r>
                      <a:r>
                        <a:rPr lang="en-US" altLang="ko-KR" sz="1000" b="1" u="none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Bị</a:t>
                      </a: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00" b="1" u="none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tắt</a:t>
                      </a: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00" b="1" u="none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khi</a:t>
                      </a: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00" b="1" u="none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đang</a:t>
                      </a: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00" b="1" u="none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đạp</a:t>
                      </a: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00" b="1" u="none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xe</a:t>
                      </a: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en-US" altLang="ko-KR" sz="1000" b="1" u="none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1) </a:t>
                      </a:r>
                      <a:r>
                        <a:rPr lang="en-US" altLang="ko-KR" sz="1000" dirty="0" smtClean="0"/>
                        <a:t>Ở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màn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hình</a:t>
                      </a:r>
                      <a:r>
                        <a:rPr lang="en-US" altLang="ko-KR" sz="1000" baseline="0" dirty="0" smtClean="0"/>
                        <a:t> [</a:t>
                      </a:r>
                      <a:r>
                        <a:rPr lang="en-US" altLang="ko-KR" sz="1000" baseline="0" dirty="0" err="1" smtClean="0"/>
                        <a:t>bike_ing</a:t>
                      </a:r>
                      <a:r>
                        <a:rPr lang="en-US" altLang="ko-KR" sz="1000" baseline="0" dirty="0" smtClean="0"/>
                        <a:t>] </a:t>
                      </a:r>
                      <a:r>
                        <a:rPr lang="en-US" altLang="ko-KR" sz="1000" baseline="0" dirty="0" err="1" smtClean="0"/>
                        <a:t>bị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hết</a:t>
                      </a:r>
                      <a:r>
                        <a:rPr lang="en-US" altLang="ko-KR" sz="1000" baseline="0" dirty="0" smtClean="0"/>
                        <a:t> pin </a:t>
                      </a:r>
                      <a:r>
                        <a:rPr lang="en-US" altLang="ko-KR" sz="1000" baseline="0" dirty="0" err="1" smtClean="0"/>
                        <a:t>và</a:t>
                      </a:r>
                      <a:r>
                        <a:rPr lang="en-US" altLang="ko-KR" sz="1000" baseline="0" dirty="0" smtClean="0"/>
                        <a:t> app </a:t>
                      </a:r>
                      <a:r>
                        <a:rPr lang="en-US" altLang="ko-KR" sz="1000" baseline="0" dirty="0" err="1" smtClean="0"/>
                        <a:t>tắt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en-US" altLang="ko-KR" sz="1000" baseline="0" dirty="0" err="1" smtClean="0"/>
                        <a:t>Sau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bật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lại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thì</a:t>
                      </a:r>
                      <a:r>
                        <a:rPr lang="en-US" altLang="ko-KR" sz="1000" baseline="0" dirty="0" smtClean="0"/>
                        <a:t> pop-up </a:t>
                      </a:r>
                      <a:r>
                        <a:rPr lang="en-US" altLang="ko-KR" sz="1000" baseline="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ở </a:t>
                      </a:r>
                      <a:r>
                        <a:rPr lang="en-US" altLang="ko-KR" sz="1000" baseline="0" dirty="0" err="1" smtClean="0"/>
                        <a:t>màn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hình</a:t>
                      </a:r>
                      <a:r>
                        <a:rPr lang="en-US" altLang="ko-KR" sz="1000" baseline="0" dirty="0" smtClean="0"/>
                        <a:t> [main]</a:t>
                      </a:r>
                      <a:endParaRPr lang="en-US" altLang="ko-KR" sz="1000" dirty="0" smtClean="0"/>
                    </a:p>
                    <a:p>
                      <a:pPr defTabSz="914400">
                        <a:lnSpc>
                          <a:spcPct val="130000"/>
                        </a:lnSpc>
                        <a:defRPr/>
                      </a:pPr>
                      <a:r>
                        <a:rPr lang="en-US" altLang="ko-KR" sz="1000" dirty="0" smtClean="0"/>
                        <a:t>      - </a:t>
                      </a:r>
                      <a:r>
                        <a:rPr lang="en-US" altLang="ko-KR" sz="1000" dirty="0" smtClean="0"/>
                        <a:t>Button </a:t>
                      </a:r>
                      <a:r>
                        <a:rPr lang="en-US" altLang="ko-KR" sz="1000" dirty="0" err="1" smtClean="0"/>
                        <a:t>hủy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dirty="0" err="1" smtClean="0"/>
                        <a:t>Khi</a:t>
                      </a:r>
                      <a:r>
                        <a:rPr lang="en-US" altLang="ko-KR" sz="1000" dirty="0" smtClean="0"/>
                        <a:t> click </a:t>
                      </a:r>
                      <a:r>
                        <a:rPr lang="en-US" altLang="ko-KR" sz="1000" dirty="0" err="1" smtClean="0"/>
                        <a:t>đóng</a:t>
                      </a:r>
                      <a:r>
                        <a:rPr lang="en-US" altLang="ko-KR" sz="1000" baseline="0" dirty="0" smtClean="0"/>
                        <a:t> pop-up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[main</a:t>
                      </a:r>
                      <a:r>
                        <a:rPr lang="en-US" altLang="ko-KR" sz="1000" dirty="0" smtClean="0"/>
                        <a:t>].</a:t>
                      </a:r>
                      <a:endParaRPr lang="en-US" altLang="ko-KR" sz="1000" baseline="0" dirty="0" smtClean="0"/>
                    </a:p>
                    <a:p>
                      <a:pPr defTabSz="914400">
                        <a:lnSpc>
                          <a:spcPct val="130000"/>
                        </a:lnSpc>
                        <a:defRPr/>
                      </a:pPr>
                      <a:r>
                        <a:rPr lang="en-US" altLang="ko-KR" sz="1000" baseline="0" dirty="0" smtClean="0"/>
                        <a:t>      </a:t>
                      </a:r>
                      <a:r>
                        <a:rPr lang="en-US" altLang="ko-KR" sz="1000" dirty="0" smtClean="0"/>
                        <a:t>- </a:t>
                      </a:r>
                      <a:r>
                        <a:rPr lang="en-US" altLang="ko-KR" sz="1000" dirty="0" smtClean="0"/>
                        <a:t>Button confirm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[</a:t>
                      </a:r>
                      <a:r>
                        <a:rPr lang="en-US" altLang="ko-KR" sz="1000" baseline="0" dirty="0" err="1" smtClean="0"/>
                        <a:t>bike_ing</a:t>
                      </a:r>
                      <a:r>
                        <a:rPr lang="en-US" altLang="ko-KR" sz="1000" baseline="0" dirty="0" smtClean="0"/>
                        <a:t>] page history </a:t>
                      </a:r>
                      <a:r>
                        <a:rPr lang="en-US" altLang="ko-KR" sz="1000" baseline="0" dirty="0" err="1" smtClean="0"/>
                        <a:t>đạp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xe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trước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app </a:t>
                      </a:r>
                      <a:r>
                        <a:rPr lang="en-US" altLang="ko-KR" sz="1000" baseline="0" dirty="0" err="1" smtClean="0"/>
                        <a:t>bị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dừng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bất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thường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48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452498"/>
              </p:ext>
            </p:extLst>
          </p:nvPr>
        </p:nvGraphicFramePr>
        <p:xfrm>
          <a:off x="3275856" y="101600"/>
          <a:ext cx="580464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48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867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9759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6321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Project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에코 마일리지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Navigation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abnormal-end_2</a:t>
                      </a:r>
                      <a:endParaRPr lang="ko-KR" altLang="en-US" sz="11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2017.05.15</a:t>
                      </a:r>
                      <a:endParaRPr lang="ko-KR" altLang="en-US" sz="11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18915"/>
              </p:ext>
            </p:extLst>
          </p:nvPr>
        </p:nvGraphicFramePr>
        <p:xfrm>
          <a:off x="5868144" y="758276"/>
          <a:ext cx="3212355" cy="5911084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2123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Description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52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※ </a:t>
                      </a:r>
                      <a:r>
                        <a:rPr lang="en-US" altLang="ko-KR" sz="1000" b="1" u="none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Trường</a:t>
                      </a: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00" b="1" u="none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hợp</a:t>
                      </a: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app </a:t>
                      </a:r>
                      <a:r>
                        <a:rPr lang="en-US" altLang="ko-KR" sz="1000" b="1" u="none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dừng</a:t>
                      </a: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2 (</a:t>
                      </a:r>
                      <a:r>
                        <a:rPr lang="en-US" altLang="ko-KR" sz="1000" b="1" u="none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Tắt</a:t>
                      </a: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00" b="1" u="none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trong</a:t>
                      </a: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00" b="1" u="none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khi</a:t>
                      </a: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transfer)</a:t>
                      </a:r>
                      <a:endParaRPr lang="en-US" altLang="ko-KR" sz="1000" b="1" u="none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1) </a:t>
                      </a:r>
                      <a:r>
                        <a:rPr lang="en-US" altLang="ko-KR" sz="1000" dirty="0" smtClean="0"/>
                        <a:t>App </a:t>
                      </a:r>
                      <a:r>
                        <a:rPr lang="en-US" altLang="ko-KR" sz="1000" dirty="0" err="1" smtClean="0"/>
                        <a:t>bị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tắt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hết</a:t>
                      </a:r>
                      <a:r>
                        <a:rPr lang="en-US" altLang="ko-KR" sz="1000" baseline="0" dirty="0" smtClean="0"/>
                        <a:t> pin </a:t>
                      </a:r>
                      <a:r>
                        <a:rPr lang="en-US" altLang="ko-KR" sz="1000" baseline="0" dirty="0" err="1" smtClean="0"/>
                        <a:t>trong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xác</a:t>
                      </a:r>
                      <a:r>
                        <a:rPr lang="en-US" altLang="ko-KR" sz="1000" baseline="0" dirty="0" smtClean="0"/>
                        <a:t> minh transfer ở </a:t>
                      </a:r>
                      <a:r>
                        <a:rPr lang="en-US" altLang="ko-KR" sz="1000" baseline="0" dirty="0" err="1" smtClean="0"/>
                        <a:t>màn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hình</a:t>
                      </a:r>
                      <a:r>
                        <a:rPr lang="en-US" altLang="ko-KR" sz="1000" baseline="0" dirty="0" smtClean="0"/>
                        <a:t> transfer. Pop-up </a:t>
                      </a:r>
                      <a:r>
                        <a:rPr lang="en-US" altLang="ko-KR" sz="1000" baseline="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ở [main]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bật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lại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en-US" altLang="ko-KR" sz="1000" dirty="0" smtClean="0"/>
                    </a:p>
                    <a:p>
                      <a:pPr defTabSz="914400">
                        <a:lnSpc>
                          <a:spcPct val="130000"/>
                        </a:lnSpc>
                        <a:defRPr/>
                      </a:pPr>
                      <a:r>
                        <a:rPr lang="en-US" altLang="ko-KR" sz="1000" dirty="0" smtClean="0"/>
                        <a:t>      - </a:t>
                      </a:r>
                      <a:r>
                        <a:rPr lang="en-US" altLang="ko-KR" sz="1000" dirty="0" smtClean="0"/>
                        <a:t>Button </a:t>
                      </a:r>
                      <a:r>
                        <a:rPr lang="en-US" altLang="ko-KR" sz="1000" dirty="0" err="1" smtClean="0"/>
                        <a:t>hủy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dirty="0" err="1" smtClean="0"/>
                        <a:t>Khi</a:t>
                      </a:r>
                      <a:r>
                        <a:rPr lang="en-US" altLang="ko-KR" sz="1000" dirty="0" smtClean="0"/>
                        <a:t> click di </a:t>
                      </a:r>
                      <a:r>
                        <a:rPr lang="en-US" altLang="ko-KR" sz="100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page [main].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     - Button confirm: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page [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transfer_start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app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bị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dừng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defTabSz="914400">
                        <a:lnSpc>
                          <a:spcPct val="130000"/>
                        </a:lnSpc>
                        <a:defRPr/>
                      </a:pPr>
                      <a:r>
                        <a:rPr lang="en-US" altLang="ko-KR" sz="1000" baseline="0" dirty="0" smtClean="0"/>
                        <a:t>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xong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scan </a:t>
                      </a:r>
                      <a:r>
                        <a:rPr lang="en-US" altLang="ko-KR" sz="1000" baseline="0" dirty="0" err="1" smtClean="0"/>
                        <a:t>thành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xử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lý</a:t>
                      </a:r>
                      <a:r>
                        <a:rPr lang="en-US" altLang="ko-KR" sz="1000" baseline="0" dirty="0" smtClean="0"/>
                        <a:t> transfer </a:t>
                      </a:r>
                      <a:r>
                        <a:rPr lang="en-US" altLang="ko-KR" sz="1000" baseline="0" dirty="0" err="1" smtClean="0"/>
                        <a:t>và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tích</a:t>
                      </a:r>
                      <a:r>
                        <a:rPr lang="en-US" altLang="ko-KR" sz="1000" baseline="0" dirty="0" smtClean="0"/>
                        <a:t> mileage transfer </a:t>
                      </a:r>
                      <a:r>
                        <a:rPr lang="en-US" altLang="ko-KR" sz="1000" baseline="0" dirty="0" err="1" smtClean="0"/>
                        <a:t>và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lưu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history.</a:t>
                      </a:r>
                      <a:endParaRPr lang="en-US" altLang="ko-KR" sz="1000" baseline="0" dirty="0" smtClean="0"/>
                    </a:p>
                    <a:p>
                      <a:pPr defTabSz="914400">
                        <a:lnSpc>
                          <a:spcPct val="130000"/>
                        </a:lnSpc>
                        <a:defRPr/>
                      </a:pP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defTabSz="914400">
                        <a:lnSpc>
                          <a:spcPct val="130000"/>
                        </a:lnSpc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Popup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lỗi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transfer: </a:t>
                      </a:r>
                      <a:r>
                        <a:rPr lang="en-US" altLang="ko-KR" sz="1000" dirty="0" err="1" smtClean="0"/>
                        <a:t>Sau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 </a:t>
                      </a:r>
                      <a:r>
                        <a:rPr lang="en-US" altLang="ko-KR" sz="1000" baseline="0" dirty="0" err="1" smtClean="0"/>
                        <a:t>xác</a:t>
                      </a:r>
                      <a:r>
                        <a:rPr lang="en-US" altLang="ko-KR" sz="1000" baseline="0" dirty="0" smtClean="0"/>
                        <a:t> minh transfer, app </a:t>
                      </a:r>
                      <a:r>
                        <a:rPr lang="en-US" altLang="ko-KR" sz="1000" baseline="0" dirty="0" err="1" smtClean="0"/>
                        <a:t>bị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tắt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dừng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xe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hoặc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lựa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chọn</a:t>
                      </a:r>
                      <a:r>
                        <a:rPr lang="en-US" altLang="ko-KR" sz="1000" baseline="0" dirty="0" smtClean="0"/>
                        <a:t> transfer </a:t>
                      </a:r>
                      <a:r>
                        <a:rPr lang="en-US" altLang="ko-KR" sz="1000" baseline="0" dirty="0" err="1" smtClean="0"/>
                        <a:t>tiếp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thì</a:t>
                      </a:r>
                      <a:r>
                        <a:rPr lang="en-US" altLang="ko-KR" sz="1000" baseline="0" dirty="0" smtClean="0"/>
                        <a:t> popup </a:t>
                      </a:r>
                      <a:r>
                        <a:rPr lang="en-US" altLang="ko-KR" sz="1000" baseline="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bật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lại</a:t>
                      </a:r>
                      <a:r>
                        <a:rPr lang="en-US" altLang="ko-KR" sz="1000" baseline="0" dirty="0" smtClean="0"/>
                        <a:t> app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hủy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click di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[main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Button confirm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page [</a:t>
                      </a:r>
                      <a:r>
                        <a:rPr lang="en-US" altLang="ko-KR" sz="1000" baseline="0" dirty="0" err="1" smtClean="0"/>
                        <a:t>transfer_end</a:t>
                      </a:r>
                      <a:r>
                        <a:rPr lang="en-US" altLang="ko-KR" sz="1000" baseline="0" dirty="0" smtClean="0"/>
                        <a:t>]  </a:t>
                      </a:r>
                      <a:r>
                        <a:rPr lang="en-US" altLang="ko-KR" sz="1000" baseline="0" dirty="0" err="1" smtClean="0"/>
                        <a:t>trước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app </a:t>
                      </a:r>
                      <a:r>
                        <a:rPr lang="en-US" altLang="ko-KR" sz="1000" baseline="0" dirty="0" err="1" smtClean="0"/>
                        <a:t>bị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tắt</a:t>
                      </a:r>
                      <a:endParaRPr lang="en-US" altLang="ko-KR" sz="1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86572" y="3077613"/>
            <a:ext cx="10693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성공확률 </a:t>
            </a:r>
            <a:r>
              <a:rPr lang="en-US" altLang="ko-KR" sz="900" b="1" dirty="0" smtClean="0"/>
              <a:t>50%</a:t>
            </a:r>
            <a:endParaRPr lang="ko-KR" altLang="en-US" sz="9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1560" y="2695089"/>
            <a:ext cx="2054594" cy="1409329"/>
          </a:xfrm>
          <a:prstGeom prst="roundRect">
            <a:avLst>
              <a:gd name="adj" fmla="val 854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02101" y="2780928"/>
            <a:ext cx="1386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인증 오류</a:t>
            </a:r>
            <a:endParaRPr lang="ko-KR" alt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8808" y="3068960"/>
            <a:ext cx="18722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atin typeface="나눔고딕" pitchFamily="50" charset="-127"/>
                <a:ea typeface="나눔고딕" pitchFamily="50" charset="-127"/>
              </a:rPr>
              <a:t>환승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 중 오류가 </a:t>
            </a:r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발생하여 종료된 내역이 있습니다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 확인 버튼을 누르면 인증 페이지로 이동합니다</a:t>
            </a:r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cxnSp>
        <p:nvCxnSpPr>
          <p:cNvPr id="19" name="직선 연결선 18"/>
          <p:cNvCxnSpPr>
            <a:endCxn id="16" idx="2"/>
          </p:cNvCxnSpPr>
          <p:nvPr/>
        </p:nvCxnSpPr>
        <p:spPr>
          <a:xfrm flipH="1">
            <a:off x="1638857" y="3723817"/>
            <a:ext cx="439" cy="3806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19225" y="3729013"/>
            <a:ext cx="20545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228" y="3776842"/>
            <a:ext cx="859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취소</a:t>
            </a:r>
            <a:endParaRPr lang="en-US" altLang="ko-KR" sz="105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700207" y="3782656"/>
            <a:ext cx="859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확</a:t>
            </a:r>
            <a:r>
              <a:rPr lang="ko-KR" altLang="en-US" sz="1050" b="1" dirty="0"/>
              <a:t>인</a:t>
            </a:r>
            <a:endParaRPr lang="en-US" altLang="ko-KR" sz="1050" b="1" dirty="0" smtClean="0"/>
          </a:p>
        </p:txBody>
      </p:sp>
      <p:sp>
        <p:nvSpPr>
          <p:cNvPr id="23" name="타원 22"/>
          <p:cNvSpPr/>
          <p:nvPr/>
        </p:nvSpPr>
        <p:spPr>
          <a:xfrm>
            <a:off x="589360" y="26320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1</a:t>
            </a:r>
            <a:endParaRPr lang="ko-KR" altLang="en-US" sz="700" dirty="0"/>
          </a:p>
        </p:txBody>
      </p:sp>
      <p:sp>
        <p:nvSpPr>
          <p:cNvPr id="24" name="TextBox 23"/>
          <p:cNvSpPr txBox="1"/>
          <p:nvPr/>
        </p:nvSpPr>
        <p:spPr>
          <a:xfrm>
            <a:off x="4017084" y="3077612"/>
            <a:ext cx="10693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성공확률 </a:t>
            </a:r>
            <a:r>
              <a:rPr lang="en-US" altLang="ko-KR" sz="900" b="1" dirty="0" smtClean="0"/>
              <a:t>50%</a:t>
            </a:r>
            <a:endParaRPr lang="ko-KR" altLang="en-US" sz="9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42072" y="2695088"/>
            <a:ext cx="2054594" cy="1409329"/>
          </a:xfrm>
          <a:prstGeom prst="roundRect">
            <a:avLst>
              <a:gd name="adj" fmla="val 854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32613" y="2812005"/>
            <a:ext cx="1386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 smtClean="0"/>
              <a:t>환승</a:t>
            </a:r>
            <a:r>
              <a:rPr lang="ko-KR" altLang="en-US" sz="1100" b="1" dirty="0" smtClean="0"/>
              <a:t> 오류</a:t>
            </a:r>
            <a:endParaRPr lang="ko-KR" altLang="en-US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29320" y="3068959"/>
            <a:ext cx="18722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환승</a:t>
            </a:r>
            <a:r>
              <a:rPr lang="ko-KR" altLang="en-US" sz="900" dirty="0" smtClean="0"/>
              <a:t> 후 오류가 발생하여 종료된 내역이 있습니다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확인 버튼을 누르면 해당 페이지로 이동합니다</a:t>
            </a:r>
            <a:r>
              <a:rPr lang="en-US" altLang="ko-KR" sz="900" dirty="0" smtClean="0"/>
              <a:t>.</a:t>
            </a:r>
          </a:p>
        </p:txBody>
      </p:sp>
      <p:cxnSp>
        <p:nvCxnSpPr>
          <p:cNvPr id="28" name="직선 연결선 27"/>
          <p:cNvCxnSpPr>
            <a:endCxn id="25" idx="2"/>
          </p:cNvCxnSpPr>
          <p:nvPr/>
        </p:nvCxnSpPr>
        <p:spPr>
          <a:xfrm flipH="1">
            <a:off x="4469369" y="3723816"/>
            <a:ext cx="439" cy="3806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449737" y="3729012"/>
            <a:ext cx="20545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28740" y="3776841"/>
            <a:ext cx="859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취소</a:t>
            </a:r>
            <a:endParaRPr lang="en-US" altLang="ko-KR" sz="105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530719" y="3782655"/>
            <a:ext cx="859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확</a:t>
            </a:r>
            <a:r>
              <a:rPr lang="ko-KR" altLang="en-US" sz="1050" b="1" dirty="0"/>
              <a:t>인</a:t>
            </a:r>
            <a:endParaRPr lang="en-US" altLang="ko-KR" sz="1050" b="1" dirty="0" smtClean="0"/>
          </a:p>
        </p:txBody>
      </p:sp>
      <p:sp>
        <p:nvSpPr>
          <p:cNvPr id="32" name="타원 31"/>
          <p:cNvSpPr/>
          <p:nvPr/>
        </p:nvSpPr>
        <p:spPr>
          <a:xfrm>
            <a:off x="3419872" y="26320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44680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023629" y="908720"/>
            <a:ext cx="4067944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059512"/>
              </p:ext>
            </p:extLst>
          </p:nvPr>
        </p:nvGraphicFramePr>
        <p:xfrm>
          <a:off x="3275856" y="101600"/>
          <a:ext cx="580464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48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867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9759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6321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Project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에코 마일리지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Navigation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abnormal-end_3</a:t>
                      </a:r>
                      <a:endParaRPr lang="ko-KR" altLang="en-US" sz="11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2017.05.15</a:t>
                      </a:r>
                      <a:endParaRPr lang="ko-KR" altLang="en-US" sz="11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264659"/>
              </p:ext>
            </p:extLst>
          </p:nvPr>
        </p:nvGraphicFramePr>
        <p:xfrm>
          <a:off x="5220072" y="758276"/>
          <a:ext cx="3860427" cy="5911084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8604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Description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52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※ </a:t>
                      </a:r>
                      <a:r>
                        <a:rPr lang="en-US" altLang="ko-KR" sz="1000" b="1" u="none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Trường</a:t>
                      </a: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00" b="1" u="none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hợp</a:t>
                      </a: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app </a:t>
                      </a:r>
                      <a:r>
                        <a:rPr lang="en-US" altLang="ko-KR" sz="1000" b="1" u="none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dừng</a:t>
                      </a: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3 (</a:t>
                      </a:r>
                      <a:r>
                        <a:rPr lang="en-US" altLang="ko-KR" sz="1000" b="1" u="none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Bị</a:t>
                      </a: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00" b="1" u="none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tắt</a:t>
                      </a: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00" b="1" u="none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trong</a:t>
                      </a: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00" b="1" u="none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khi</a:t>
                      </a: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000" b="1" u="none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xác</a:t>
                      </a:r>
                      <a:r>
                        <a:rPr lang="en-US" altLang="ko-KR" sz="1000" b="1" u="none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minh pub)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dirty="0" smtClean="0"/>
                        <a:t>App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bị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dừng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dừng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xe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hoặc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lựa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chọn</a:t>
                      </a:r>
                      <a:r>
                        <a:rPr lang="en-US" altLang="ko-KR" sz="1000" baseline="0" dirty="0" smtClean="0"/>
                        <a:t> transfer </a:t>
                      </a:r>
                      <a:r>
                        <a:rPr lang="en-US" altLang="ko-KR" sz="1000" baseline="0" dirty="0" err="1" smtClean="0"/>
                        <a:t>sau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xác</a:t>
                      </a:r>
                      <a:r>
                        <a:rPr lang="en-US" altLang="ko-KR" sz="1000" baseline="0" dirty="0" smtClean="0"/>
                        <a:t> minh pub. Pop-up </a:t>
                      </a:r>
                      <a:r>
                        <a:rPr lang="en-US" altLang="ko-KR" sz="1000" baseline="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ở [main]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bật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lại</a:t>
                      </a:r>
                      <a:r>
                        <a:rPr lang="en-US" altLang="ko-KR" sz="1000" baseline="0" dirty="0" smtClean="0"/>
                        <a:t> app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hủy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click di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page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[main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 confirm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page </a:t>
                      </a:r>
                      <a:r>
                        <a:rPr lang="en-US" altLang="ko-KR" sz="1000" baseline="0" dirty="0" err="1" smtClean="0"/>
                        <a:t>xác</a:t>
                      </a:r>
                      <a:r>
                        <a:rPr lang="en-US" altLang="ko-KR" sz="1000" baseline="0" dirty="0" smtClean="0"/>
                        <a:t> minh </a:t>
                      </a:r>
                      <a:r>
                        <a:rPr lang="en-US" altLang="ko-KR" sz="1000" baseline="0" dirty="0" err="1" smtClean="0"/>
                        <a:t>trước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app </a:t>
                      </a:r>
                      <a:r>
                        <a:rPr lang="en-US" altLang="ko-KR" sz="1000" baseline="0" dirty="0" err="1" smtClean="0"/>
                        <a:t>bị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dừng</a:t>
                      </a:r>
                      <a:r>
                        <a:rPr lang="en-US" altLang="ko-KR" sz="1000" baseline="0" dirty="0" smtClean="0"/>
                        <a:t> . Quay </a:t>
                      </a:r>
                      <a:r>
                        <a:rPr lang="en-US" altLang="ko-KR" sz="1000" baseline="0" dirty="0" err="1" smtClean="0"/>
                        <a:t>về</a:t>
                      </a:r>
                      <a:r>
                        <a:rPr lang="en-US" altLang="ko-KR" sz="1000" baseline="0" dirty="0" smtClean="0"/>
                        <a:t> page [</a:t>
                      </a:r>
                      <a:r>
                        <a:rPr lang="en-US" altLang="ko-KR" sz="1000" baseline="0" dirty="0" err="1" smtClean="0"/>
                        <a:t>pub_End</a:t>
                      </a:r>
                      <a:r>
                        <a:rPr lang="en-US" altLang="ko-KR" sz="1000" baseline="0" dirty="0" smtClean="0"/>
                        <a:t>]</a:t>
                      </a:r>
                      <a:endParaRPr lang="en-US" altLang="ko-KR" sz="1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86572" y="3077613"/>
            <a:ext cx="10693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성공확률 </a:t>
            </a:r>
            <a:r>
              <a:rPr lang="en-US" altLang="ko-KR" sz="900" b="1" dirty="0" smtClean="0"/>
              <a:t>50%</a:t>
            </a:r>
            <a:endParaRPr lang="ko-KR" altLang="en-US" sz="9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1560" y="2695089"/>
            <a:ext cx="2054594" cy="1409329"/>
          </a:xfrm>
          <a:prstGeom prst="roundRect">
            <a:avLst>
              <a:gd name="adj" fmla="val 854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02101" y="2812006"/>
            <a:ext cx="1386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탑승 오류</a:t>
            </a:r>
            <a:endParaRPr lang="ko-KR" alt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8808" y="3137193"/>
            <a:ext cx="18722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탑승 </a:t>
            </a:r>
            <a:r>
              <a:rPr lang="ko-KR" altLang="en-US" sz="900" dirty="0"/>
              <a:t>후 오류가 발생하여 종료된 내역이 있습니다</a:t>
            </a:r>
            <a:r>
              <a:rPr lang="en-US" altLang="ko-KR" sz="900" dirty="0"/>
              <a:t>. </a:t>
            </a:r>
            <a:r>
              <a:rPr lang="ko-KR" altLang="en-US" sz="900" dirty="0"/>
              <a:t>확인 버튼을 누르면 해당 페이지로 이동합니다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</p:txBody>
      </p:sp>
      <p:cxnSp>
        <p:nvCxnSpPr>
          <p:cNvPr id="19" name="직선 연결선 18"/>
          <p:cNvCxnSpPr>
            <a:endCxn id="16" idx="2"/>
          </p:cNvCxnSpPr>
          <p:nvPr/>
        </p:nvCxnSpPr>
        <p:spPr>
          <a:xfrm flipH="1">
            <a:off x="1638857" y="3723817"/>
            <a:ext cx="439" cy="3806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19225" y="3729013"/>
            <a:ext cx="20545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228" y="3776842"/>
            <a:ext cx="859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취소</a:t>
            </a:r>
            <a:endParaRPr lang="en-US" altLang="ko-KR" sz="105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700207" y="3782656"/>
            <a:ext cx="859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확</a:t>
            </a:r>
            <a:r>
              <a:rPr lang="ko-KR" altLang="en-US" sz="1050" b="1" dirty="0"/>
              <a:t>인</a:t>
            </a:r>
            <a:endParaRPr lang="en-US" altLang="ko-KR" sz="1050" b="1" dirty="0" smtClean="0"/>
          </a:p>
        </p:txBody>
      </p:sp>
      <p:sp>
        <p:nvSpPr>
          <p:cNvPr id="23" name="타원 22"/>
          <p:cNvSpPr/>
          <p:nvPr/>
        </p:nvSpPr>
        <p:spPr>
          <a:xfrm>
            <a:off x="589360" y="26320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6973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448</Words>
  <Application>Microsoft Office PowerPoint</Application>
  <PresentationFormat>On-screen Show (4:3)</PresentationFormat>
  <Paragraphs>71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테마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onesound</dc:creator>
  <cp:lastModifiedBy>Windows User</cp:lastModifiedBy>
  <cp:revision>6</cp:revision>
  <dcterms:created xsi:type="dcterms:W3CDTF">2017-12-21T03:36:59Z</dcterms:created>
  <dcterms:modified xsi:type="dcterms:W3CDTF">2017-12-21T04:11:54Z</dcterms:modified>
</cp:coreProperties>
</file>