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9" r:id="rId5"/>
    <p:sldId id="260" r:id="rId6"/>
    <p:sldId id="263" r:id="rId7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9" autoAdjust="0"/>
    <p:restoredTop sz="86452" autoAdjust="0"/>
  </p:normalViewPr>
  <p:slideViewPr>
    <p:cSldViewPr>
      <p:cViewPr>
        <p:scale>
          <a:sx n="100" d="100"/>
          <a:sy n="100" d="100"/>
        </p:scale>
        <p:origin x="-3024" y="4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0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5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5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8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1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1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9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B2E2-99E0-48FD-B3F3-09277262FAB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5" y="2625669"/>
            <a:ext cx="10125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C:\Users\onesound\Desktop\에코마일리지\디자인 파일\0915(최종)\png\04.bike_transfer(34-55p)\01.bike(34-41p)\35p.bike_start_nfc_popup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14" y="2625669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onesound\Desktop\에코마일리지\디자인 파일\0915(최종)\png\04.bike_transfer(34-55p)\01.bike(34-41p)\35p.bike_start_nfc_popup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3" y="5011950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onesound\Desktop\에코마일리지\디자인 파일\0915(최종)\png\04.bike_transfer(34-55p)\01.bike(34-41p)\36p.bike_start_qr_O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8" y="2615284"/>
            <a:ext cx="1011198" cy="179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onesound\Desktop\에코마일리지\디자인 파일\0915(최종)\png\04.bike_transfer(34-55p)\01.bike(34-41p)\36p.bike_start_qr_popup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86" y="2699992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onesound\Desktop\에코마일리지\디자인 파일\0915(최종)\png\04.bike_transfer(34-55p)\01.bike(34-41p)\36p.bike_start_qr_popup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86" y="539552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onesound\Desktop\에코마일리지\디자인 파일\0915(최종)\png\04.bike_transfer(34-55p)\01.bike(34-41p)\37p.Bike_in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38" y="4946759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onesound\Desktop\에코마일리지\디자인 파일\0915(최종)\png\04.bike_transfer(34-55p)\01.bike(34-41p)\37p.Bike_STAR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12" y="4946759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onesound\Desktop\에코마일리지\디자인 파일\0915(최종)\png\04.bike_transfer(34-55p)\01.bike(34-41p)\38p.Bike_end_popup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19" y="7196520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onesound\Desktop\에코마일리지\디자인 파일\0915(최종)\png\04.bike_transfer(34-55p)\01.bike(34-41p)\38p.Bike_end_popup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07" y="7196520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꺾인 연결선 10"/>
          <p:cNvCxnSpPr>
            <a:endCxn id="1035" idx="0"/>
          </p:cNvCxnSpPr>
          <p:nvPr/>
        </p:nvCxnSpPr>
        <p:spPr>
          <a:xfrm>
            <a:off x="1626691" y="1608363"/>
            <a:ext cx="2731776" cy="10069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25" idx="1"/>
            <a:endCxn id="1029" idx="1"/>
          </p:cNvCxnSpPr>
          <p:nvPr/>
        </p:nvCxnSpPr>
        <p:spPr>
          <a:xfrm rot="10800000" flipV="1">
            <a:off x="520276" y="1608363"/>
            <a:ext cx="486495" cy="1917305"/>
          </a:xfrm>
          <a:prstGeom prst="bentConnector3">
            <a:avLst>
              <a:gd name="adj1" fmla="val 146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1041" idx="1"/>
          </p:cNvCxnSpPr>
          <p:nvPr/>
        </p:nvCxnSpPr>
        <p:spPr>
          <a:xfrm rot="16200000" flipH="1">
            <a:off x="1749491" y="4854538"/>
            <a:ext cx="1421090" cy="5633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038" idx="2"/>
            <a:endCxn id="1041" idx="0"/>
          </p:cNvCxnSpPr>
          <p:nvPr/>
        </p:nvCxnSpPr>
        <p:spPr>
          <a:xfrm rot="5400000">
            <a:off x="4383866" y="3364088"/>
            <a:ext cx="446767" cy="27185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18181" y="45810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780928" y="5788239"/>
            <a:ext cx="973284" cy="117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035" idx="3"/>
            <a:endCxn id="1039" idx="1"/>
          </p:cNvCxnSpPr>
          <p:nvPr/>
        </p:nvCxnSpPr>
        <p:spPr>
          <a:xfrm flipV="1">
            <a:off x="4864066" y="1439552"/>
            <a:ext cx="596220" cy="20745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4864066" y="3826077"/>
            <a:ext cx="59622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137569" y="6529705"/>
            <a:ext cx="321289" cy="223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endCxn id="1043" idx="3"/>
          </p:cNvCxnSpPr>
          <p:nvPr/>
        </p:nvCxnSpPr>
        <p:spPr>
          <a:xfrm rot="5400000">
            <a:off x="4539570" y="7058032"/>
            <a:ext cx="1329326" cy="747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12198" y="6529705"/>
            <a:ext cx="321289" cy="223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5" y="7139395"/>
            <a:ext cx="10125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직선 화살표 연결선 67"/>
          <p:cNvCxnSpPr/>
          <p:nvPr/>
        </p:nvCxnSpPr>
        <p:spPr>
          <a:xfrm flipH="1">
            <a:off x="1747710" y="8123533"/>
            <a:ext cx="7667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063297" y="1917254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QRCode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56963" y="1608446"/>
            <a:ext cx="4026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NFC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27604" y="4651618"/>
            <a:ext cx="619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Thất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bại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7" name="꺾인 연결선 76"/>
          <p:cNvCxnSpPr/>
          <p:nvPr/>
        </p:nvCxnSpPr>
        <p:spPr>
          <a:xfrm>
            <a:off x="1546373" y="3635897"/>
            <a:ext cx="40267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455314" y="3398711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Thành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công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49696" y="4440189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click button </a:t>
            </a:r>
          </a:p>
          <a:p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확인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(confirm)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3" name="꺾인 연결선 82"/>
          <p:cNvCxnSpPr/>
          <p:nvPr/>
        </p:nvCxnSpPr>
        <p:spPr>
          <a:xfrm>
            <a:off x="3852868" y="5940153"/>
            <a:ext cx="89172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132541" y="5394656"/>
            <a:ext cx="2456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Bắt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đầu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khởi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hành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sau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hiển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thị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2s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dòng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text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주행 기록을 시작합니다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.”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399450" y="6753431"/>
            <a:ext cx="11047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Hoàn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thành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đạp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xe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85847" y="6759532"/>
            <a:ext cx="5758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Transfer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815999" y="7870118"/>
            <a:ext cx="8354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Button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cofirm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298215" y="232670"/>
            <a:ext cx="15199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/>
              <a:t>36p.bike_start_qr_popup4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4998476" y="388052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Thành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công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04977" y="1208720"/>
            <a:ext cx="619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Thất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bại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4" name="꺾인 연결선 113"/>
          <p:cNvCxnSpPr>
            <a:stCxn id="54" idx="2"/>
            <a:endCxn id="1042" idx="0"/>
          </p:cNvCxnSpPr>
          <p:nvPr/>
        </p:nvCxnSpPr>
        <p:spPr>
          <a:xfrm rot="5400000">
            <a:off x="3979198" y="5877503"/>
            <a:ext cx="443089" cy="2194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516281" y="4371216"/>
            <a:ext cx="10038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35p.bike_start_nfc</a:t>
            </a:r>
            <a:endParaRPr lang="ko-KR" altLang="en-US" sz="800" dirty="0"/>
          </a:p>
        </p:txBody>
      </p:sp>
      <p:sp>
        <p:nvSpPr>
          <p:cNvPr id="131" name="직사각형 130"/>
          <p:cNvSpPr/>
          <p:nvPr/>
        </p:nvSpPr>
        <p:spPr>
          <a:xfrm>
            <a:off x="1841808" y="2410225"/>
            <a:ext cx="14061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35p.bike_start_nfc_popup3</a:t>
            </a:r>
            <a:endParaRPr lang="ko-KR" altLang="en-US" sz="800" dirty="0"/>
          </a:p>
        </p:txBody>
      </p:sp>
      <p:sp>
        <p:nvSpPr>
          <p:cNvPr id="132" name="직사각형 131"/>
          <p:cNvSpPr/>
          <p:nvPr/>
        </p:nvSpPr>
        <p:spPr>
          <a:xfrm>
            <a:off x="332656" y="6763959"/>
            <a:ext cx="14061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35p.bike_start_nfc_popup4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3708015" y="4371216"/>
            <a:ext cx="1189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36p.bike_start_qr_OFF</a:t>
            </a:r>
            <a:endParaRPr lang="ko-KR" altLang="en-US" sz="800" dirty="0"/>
          </a:p>
        </p:txBody>
      </p:sp>
      <p:sp>
        <p:nvSpPr>
          <p:cNvPr id="135" name="직사각형 134"/>
          <p:cNvSpPr/>
          <p:nvPr/>
        </p:nvSpPr>
        <p:spPr>
          <a:xfrm>
            <a:off x="5274531" y="2514248"/>
            <a:ext cx="1366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36p.bike_start_qr_popup3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5071740" y="4767034"/>
            <a:ext cx="7617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37p.Bike_ing</a:t>
            </a:r>
            <a:endParaRPr lang="ko-KR" altLang="en-US" sz="800" dirty="0"/>
          </a:p>
        </p:txBody>
      </p:sp>
      <p:sp>
        <p:nvSpPr>
          <p:cNvPr id="137" name="직사각형 136"/>
          <p:cNvSpPr/>
          <p:nvPr/>
        </p:nvSpPr>
        <p:spPr>
          <a:xfrm>
            <a:off x="2823321" y="6639037"/>
            <a:ext cx="9092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37p.Bike_START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2460037" y="8947195"/>
            <a:ext cx="11929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38p.Bike_end_popup1</a:t>
            </a:r>
            <a:endParaRPr lang="ko-KR" altLang="en-US" sz="800" dirty="0"/>
          </a:p>
        </p:txBody>
      </p:sp>
      <p:sp>
        <p:nvSpPr>
          <p:cNvPr id="139" name="직사각형 138"/>
          <p:cNvSpPr/>
          <p:nvPr/>
        </p:nvSpPr>
        <p:spPr>
          <a:xfrm>
            <a:off x="3724474" y="8947195"/>
            <a:ext cx="11929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38p.Bike_end_popup2</a:t>
            </a:r>
            <a:endParaRPr lang="ko-KR" altLang="en-US" sz="800" dirty="0"/>
          </a:p>
        </p:txBody>
      </p:sp>
      <p:sp>
        <p:nvSpPr>
          <p:cNvPr id="141" name="직사각형 140"/>
          <p:cNvSpPr/>
          <p:nvPr/>
        </p:nvSpPr>
        <p:spPr>
          <a:xfrm>
            <a:off x="548680" y="8892480"/>
            <a:ext cx="12057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41p.bike_end_history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-145196" y="82031"/>
            <a:ext cx="13083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A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Khởi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hành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sau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ctr"/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thực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-60481" y="5625488"/>
            <a:ext cx="73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B</a:t>
            </a:r>
          </a:p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Khởi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hành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không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thực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6" name="직선 화살표 연결선 85"/>
          <p:cNvCxnSpPr>
            <a:stCxn id="119" idx="2"/>
          </p:cNvCxnSpPr>
          <p:nvPr/>
        </p:nvCxnSpPr>
        <p:spPr>
          <a:xfrm>
            <a:off x="4960838" y="8604448"/>
            <a:ext cx="5062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-535132" y="7956376"/>
            <a:ext cx="12731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E history save process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340401" y="8432947"/>
            <a:ext cx="10743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transfer process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374874" y="8141722"/>
            <a:ext cx="3103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220459" y="1628300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85376" y="2211731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626691" y="3191315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713145" y="4671873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4878427" y="1138950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4909481" y="3923136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3211473" y="4464642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2233741" y="5602758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 descr="C:\Users\onesound\Desktop\에코마일리지\디자인 파일\0915(최종)\png\03.main(22-32p)\22p.mai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1" y="179512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4164530" y="5843185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4306538" y="6854481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4960838" y="8507479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13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427928" y="7834447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15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112398" y="8019884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12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798205" y="7775661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14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04658" y="1979712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Di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tự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động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theo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phương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thức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đã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cài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đặt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bike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06770" y="1381032"/>
            <a:ext cx="568413" cy="45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4829635" y="513994"/>
            <a:ext cx="769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B</a:t>
            </a:r>
          </a:p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Khởi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hành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không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thực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03072" y="1277334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3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꺾인 연결선 28"/>
          <p:cNvCxnSpPr>
            <a:endCxn id="14" idx="1"/>
          </p:cNvCxnSpPr>
          <p:nvPr/>
        </p:nvCxnSpPr>
        <p:spPr>
          <a:xfrm flipV="1">
            <a:off x="1879057" y="1637134"/>
            <a:ext cx="1086271" cy="59677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C:\Users\onesound\Desktop\에코마일리지\디자인 파일\0915(최종)\png\04.bike_transfer(34-55p)\01.bike(34-41p)\34p.Bike_start_popup_n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8" y="5364868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28" y="737134"/>
            <a:ext cx="10125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 descr="C:\Users\onesound\Desktop\에코마일리지\디자인 파일\0915(최종)\png\04.bike_transfer(34-55p)\01.bike(34-41p)\35p.bike_start_nfc_popup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86" y="735193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onesound\Desktop\에코마일리지\디자인 파일\0915(최종)\png\04.bike_transfer(34-55p)\01.bike(34-41p)\36p.bike_start_qr_O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1" y="3201767"/>
            <a:ext cx="1011198" cy="179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C:\Users\onesound\Desktop\에코마일리지\디자인 파일\0915(최종)\png\04.bike_transfer(34-55p)\01.bike(34-41p)\36p.bike_start_qr_popup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22" y="3173619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C:\Users\onesound\Desktop\에코마일리지\디자인 파일\0915(최종)\png\04.bike_transfer(34-55p)\01.bike(34-41p)\37p.Bike_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52" y="3199452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7" descr="C:\Users\onesound\Desktop\에코마일리지\디자인 파일\0915(최종)\png\04.bike_transfer(34-55p)\01.bike(34-41p)\37p.Bike_STAR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60" y="3159163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812" y="5868924"/>
            <a:ext cx="10125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8" descr="C:\Users\onesound\Desktop\에코마일리지\디자인 파일\0915(최종)\png\04.bike_transfer(34-55p)\01.bike(34-41p)\38p.Bike_end_popup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832" y="5868924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꺾인 연결선 31"/>
          <p:cNvCxnSpPr>
            <a:stCxn id="143" idx="2"/>
            <a:endCxn id="16" idx="0"/>
          </p:cNvCxnSpPr>
          <p:nvPr/>
        </p:nvCxnSpPr>
        <p:spPr>
          <a:xfrm rot="5400000">
            <a:off x="886954" y="2493870"/>
            <a:ext cx="854994" cy="56080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>
            <a:off x="4093105" y="1644000"/>
            <a:ext cx="475930" cy="1942"/>
          </a:xfrm>
          <a:prstGeom prst="bentConnector3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1633195" y="4100609"/>
            <a:ext cx="402674" cy="1"/>
          </a:xfrm>
          <a:prstGeom prst="bentConnector3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9" idx="0"/>
          </p:cNvCxnSpPr>
          <p:nvPr/>
        </p:nvCxnSpPr>
        <p:spPr>
          <a:xfrm rot="5400000">
            <a:off x="4292700" y="2011698"/>
            <a:ext cx="1217676" cy="107725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21051" y="1776406"/>
            <a:ext cx="434939" cy="117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617852" y="4212740"/>
            <a:ext cx="434939" cy="117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71049" y="6372980"/>
            <a:ext cx="868600" cy="117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꺾인 연결선 48"/>
          <p:cNvCxnSpPr>
            <a:stCxn id="48" idx="3"/>
            <a:endCxn id="19" idx="1"/>
          </p:cNvCxnSpPr>
          <p:nvPr/>
        </p:nvCxnSpPr>
        <p:spPr>
          <a:xfrm flipV="1">
            <a:off x="1539649" y="4059163"/>
            <a:ext cx="2317011" cy="2372336"/>
          </a:xfrm>
          <a:prstGeom prst="bentConnector3">
            <a:avLst>
              <a:gd name="adj1" fmla="val 89136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7" idx="3"/>
          </p:cNvCxnSpPr>
          <p:nvPr/>
        </p:nvCxnSpPr>
        <p:spPr>
          <a:xfrm flipV="1">
            <a:off x="3052791" y="3852700"/>
            <a:ext cx="796249" cy="418559"/>
          </a:xfrm>
          <a:prstGeom prst="bentConnector3">
            <a:avLst>
              <a:gd name="adj1" fmla="val 25118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4966154" y="3924708"/>
            <a:ext cx="546690" cy="1"/>
          </a:xfrm>
          <a:prstGeom prst="bentConnector3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5400000">
            <a:off x="5549451" y="5181063"/>
            <a:ext cx="869472" cy="50625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69" idx="2"/>
            <a:endCxn id="21" idx="0"/>
          </p:cNvCxnSpPr>
          <p:nvPr/>
        </p:nvCxnSpPr>
        <p:spPr>
          <a:xfrm rot="5400000">
            <a:off x="4769359" y="4758176"/>
            <a:ext cx="869472" cy="1352025"/>
          </a:xfrm>
          <a:prstGeom prst="bentConnector3">
            <a:avLst>
              <a:gd name="adj1" fmla="val 31569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687965" y="4716796"/>
            <a:ext cx="384283" cy="28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119383" y="4716796"/>
            <a:ext cx="384283" cy="28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-463132" y="62270"/>
            <a:ext cx="20601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B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Khởi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hành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không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thực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9187" y="7160908"/>
            <a:ext cx="17027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34p.Bike_start_popup_none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23636" y="491649"/>
            <a:ext cx="15696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35p.bike_start_nfc_popup4</a:t>
            </a:r>
            <a:endParaRPr lang="ko-KR" altLang="en-US" sz="900" dirty="0"/>
          </a:p>
        </p:txBody>
      </p:sp>
      <p:sp>
        <p:nvSpPr>
          <p:cNvPr id="76" name="직사각형 75"/>
          <p:cNvSpPr/>
          <p:nvPr/>
        </p:nvSpPr>
        <p:spPr>
          <a:xfrm>
            <a:off x="1786762" y="4947715"/>
            <a:ext cx="15199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/>
              <a:t>36p.bike_start_qr_popup4</a:t>
            </a:r>
            <a:endParaRPr lang="ko-KR" altLang="en-US" sz="900" dirty="0"/>
          </a:p>
        </p:txBody>
      </p:sp>
      <p:sp>
        <p:nvSpPr>
          <p:cNvPr id="77" name="직사각형 76"/>
          <p:cNvSpPr/>
          <p:nvPr/>
        </p:nvSpPr>
        <p:spPr>
          <a:xfrm>
            <a:off x="446993" y="4929540"/>
            <a:ext cx="1317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36p.bike_start_qr_OFF</a:t>
            </a:r>
            <a:endParaRPr lang="ko-KR" altLang="en-US" sz="900" dirty="0"/>
          </a:p>
        </p:txBody>
      </p:sp>
      <p:sp>
        <p:nvSpPr>
          <p:cNvPr id="78" name="직사각형 77"/>
          <p:cNvSpPr/>
          <p:nvPr/>
        </p:nvSpPr>
        <p:spPr>
          <a:xfrm>
            <a:off x="2934901" y="491649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35p.bike_start_nfc</a:t>
            </a:r>
            <a:endParaRPr lang="ko-KR" altLang="en-US" sz="900" dirty="0"/>
          </a:p>
        </p:txBody>
      </p:sp>
      <p:sp>
        <p:nvSpPr>
          <p:cNvPr id="82" name="직사각형 81"/>
          <p:cNvSpPr/>
          <p:nvPr/>
        </p:nvSpPr>
        <p:spPr>
          <a:xfrm>
            <a:off x="5713638" y="2978629"/>
            <a:ext cx="7617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37p.Bike_ing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3908298" y="4891730"/>
            <a:ext cx="9092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37p.Bike_START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3915252" y="7668924"/>
            <a:ext cx="11929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38p.Bike_end_popup1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5179689" y="7668924"/>
            <a:ext cx="11929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38p.Bike_end_popup2</a:t>
            </a:r>
            <a:endParaRPr lang="ko-KR" altLang="en-US" sz="800" dirty="0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944" y="7088798"/>
            <a:ext cx="10125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2734700" y="6768924"/>
            <a:ext cx="8947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Button confirm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94514" y="8838201"/>
            <a:ext cx="12057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41p.bike_end_history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4" name="꺾인 연결선 93"/>
          <p:cNvCxnSpPr>
            <a:stCxn id="21" idx="1"/>
            <a:endCxn id="88" idx="0"/>
          </p:cNvCxnSpPr>
          <p:nvPr/>
        </p:nvCxnSpPr>
        <p:spPr>
          <a:xfrm rot="10800000" flipV="1">
            <a:off x="2942194" y="6768924"/>
            <a:ext cx="1079638" cy="319874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76610" y="5326466"/>
            <a:ext cx="11047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Hoàn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thành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đạp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xe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777761" y="5447466"/>
            <a:ext cx="5758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Transfer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-40612" y="388239"/>
            <a:ext cx="1346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Member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không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Bike NFC/QR code</a:t>
            </a:r>
            <a:endParaRPr lang="en-US" altLang="ko-KR" sz="8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448484" y="1398244"/>
            <a:ext cx="4026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NFC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992596" y="2855519"/>
            <a:ext cx="3481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QR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497743" y="3737284"/>
            <a:ext cx="619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Thất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bại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020477" y="1358260"/>
            <a:ext cx="619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Thất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bại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987406" y="3637256"/>
            <a:ext cx="4748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giây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9" name="꺾인 연결선 108"/>
          <p:cNvCxnSpPr>
            <a:stCxn id="20" idx="3"/>
            <a:endCxn id="18" idx="3"/>
          </p:cNvCxnSpPr>
          <p:nvPr/>
        </p:nvCxnSpPr>
        <p:spPr>
          <a:xfrm flipV="1">
            <a:off x="6237312" y="4099452"/>
            <a:ext cx="360040" cy="2669472"/>
          </a:xfrm>
          <a:prstGeom prst="bentConnector3">
            <a:avLst>
              <a:gd name="adj1" fmla="val 145165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349827" y="1789745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463877" y="2730524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715392" y="3996912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380730" y="3760720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4226318" y="1760254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4227372" y="2531778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5121114" y="3854583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798198" y="6372980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246228" y="5160372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6176923" y="5148128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3620607" y="6682709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12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6386803" y="6682709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13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095591" y="7988546"/>
            <a:ext cx="12731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E history save process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 flipH="1">
            <a:off x="2005594" y="8173892"/>
            <a:ext cx="3103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121998" y="7891829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14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202952" y="68771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Confirm 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0" name="Picture 2" descr="C:\Users\onesound\Desktop\에코마일리지\디자인 파일\0915(최종)\png\04.bike_transfer(34-55p)\01.bike(34-41p)\34p.Bike_star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3" y="679431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/>
          <p:cNvSpPr/>
          <p:nvPr/>
        </p:nvSpPr>
        <p:spPr>
          <a:xfrm>
            <a:off x="134423" y="2356833"/>
            <a:ext cx="1032840" cy="117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2" name="Picture 2" descr="C:\Users\onesound\Desktop\에코마일리지\디자인 파일\0915(최종)\png\03.main(22-32p)\22p.mai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40" y="706722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직사각형 142"/>
          <p:cNvSpPr/>
          <p:nvPr/>
        </p:nvSpPr>
        <p:spPr>
          <a:xfrm>
            <a:off x="1310644" y="1892110"/>
            <a:ext cx="568413" cy="45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꺾인 연결선 152"/>
          <p:cNvCxnSpPr>
            <a:endCxn id="13" idx="1"/>
          </p:cNvCxnSpPr>
          <p:nvPr/>
        </p:nvCxnSpPr>
        <p:spPr>
          <a:xfrm rot="16200000" flipH="1">
            <a:off x="-1462978" y="4202152"/>
            <a:ext cx="3733090" cy="392342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03698" y="2937920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312717" y="388239"/>
            <a:ext cx="1095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Member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Bike NFC/QR code</a:t>
            </a:r>
            <a:endParaRPr lang="en-US" altLang="ko-KR" sz="8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92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onesound\Desktop\에코마일리지\디자인 파일\0915(최종)\png\04.bike_transfer(34-55p)\02.transfer(42-45p)\42p.transfer_b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52" y="209660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onesound\Desktop\에코마일리지\디자인 파일\0915(최종)\png\04.bike_transfer(34-55p)\02.transfer(42-45p)\42p.transfer_bus_popup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33" y="342984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onesound\Desktop\에코마일리지\디자인 파일\0915(최종)\png\04.bike_transfer(34-55p)\02.transfer(42-45p)\43p.bus_scan_nf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4" y="2699992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onesound\Desktop\에코마일리지\디자인 파일\0915(최종)\png\04.bike_transfer(34-55p)\02.transfer(42-45p)\43p.bus_scan_nfc_pop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30" y="2699991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onesound\Desktop\에코마일리지\디자인 파일\0915(최종)\png\04.bike_transfer(34-55p)\02.transfer(42-45p)\44p.bus_scan_qr_FLASH_OFF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88" y="2699992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60" y="2699992"/>
            <a:ext cx="10125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 descr="C:\Users\onesound\Desktop\에코마일리지\디자인 파일\0915(최종)\png\04.bike_transfer(34-55p)\02.transfer(42-45p)\45p.transfer_bus_en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480" y="5220072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onesound\Desktop\에코마일리지\디자인 파일\0915(최종)\png\04.bike_transfer(34-55p)\02.transfer(42-45p)\45p.transfer_bus_end_popup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05" y="7166322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onesound\Desktop\에코마일리지\디자인 파일\0915(최종)\png\04.bike_transfer(34-55p)\02.transfer(42-45p)\45p.transfer_bus_end_popup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68" y="7166322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>
            <a:off x="3430660" y="110966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/>
          <p:nvPr/>
        </p:nvCxnSpPr>
        <p:spPr>
          <a:xfrm rot="5400000">
            <a:off x="1660852" y="1371597"/>
            <a:ext cx="690332" cy="1762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6200000" flipH="1">
            <a:off x="3152231" y="1636894"/>
            <a:ext cx="690332" cy="12319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59" idx="2"/>
            <a:endCxn id="2060" idx="0"/>
          </p:cNvCxnSpPr>
          <p:nvPr/>
        </p:nvCxnSpPr>
        <p:spPr>
          <a:xfrm rot="5400000">
            <a:off x="3862530" y="3707192"/>
            <a:ext cx="720080" cy="2305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91208" y="1973976"/>
            <a:ext cx="4026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NFC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41669" y="1964904"/>
            <a:ext cx="3481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QR</a:t>
            </a:r>
          </a:p>
        </p:txBody>
      </p:sp>
      <p:cxnSp>
        <p:nvCxnSpPr>
          <p:cNvPr id="38" name="꺾인 연결선 37"/>
          <p:cNvCxnSpPr/>
          <p:nvPr/>
        </p:nvCxnSpPr>
        <p:spPr>
          <a:xfrm rot="16200000" flipH="1">
            <a:off x="2153560" y="4407280"/>
            <a:ext cx="720080" cy="9055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50" idx="1"/>
          </p:cNvCxnSpPr>
          <p:nvPr/>
        </p:nvCxnSpPr>
        <p:spPr>
          <a:xfrm rot="10800000" flipV="1">
            <a:off x="2060849" y="6516217"/>
            <a:ext cx="492090" cy="650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552939" y="6412145"/>
            <a:ext cx="1054837" cy="2081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561719" y="6626416"/>
            <a:ext cx="1042542" cy="2081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53" idx="3"/>
          </p:cNvCxnSpPr>
          <p:nvPr/>
        </p:nvCxnSpPr>
        <p:spPr>
          <a:xfrm>
            <a:off x="3604261" y="6730488"/>
            <a:ext cx="307774" cy="435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811798" y="6285384"/>
            <a:ext cx="6447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Dừng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xe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81706" y="6501408"/>
            <a:ext cx="888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Transfer bike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3" name="꺾인 연결선 62"/>
          <p:cNvCxnSpPr/>
          <p:nvPr/>
        </p:nvCxnSpPr>
        <p:spPr>
          <a:xfrm>
            <a:off x="1546373" y="3635897"/>
            <a:ext cx="40267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>
            <a:off x="4423118" y="3642475"/>
            <a:ext cx="40267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47830" y="3369159"/>
            <a:ext cx="4026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성공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23117" y="3369159"/>
            <a:ext cx="4026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smtClean="0">
                <a:latin typeface="나눔고딕" pitchFamily="50" charset="-127"/>
                <a:ea typeface="나눔고딕" pitchFamily="50" charset="-127"/>
              </a:rPr>
              <a:t>성공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99794" y="663542"/>
            <a:ext cx="14430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Thời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gian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thực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30p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97125" y="78855"/>
            <a:ext cx="8611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Transfer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214344" y="1667932"/>
            <a:ext cx="1096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42p.transfer_bus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89841" y="73610"/>
            <a:ext cx="15824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42p.transfer_bus_popup2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93347" y="4499991"/>
            <a:ext cx="11544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43p.bus_scan_nfc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41459" y="4499992"/>
            <a:ext cx="15696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43p.bus_scan_nfc_popup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11930" y="4456903"/>
            <a:ext cx="15696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44p.bus_scan_qr_popup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140968" y="4497127"/>
            <a:ext cx="15969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44p.bus_scan_qr_FLASH_OFF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562144" y="5220072"/>
            <a:ext cx="13628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45p.transfer_bus_end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177234" y="8913168"/>
            <a:ext cx="18485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45p.transfer_bus_end_popup1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020576" y="8913168"/>
            <a:ext cx="18485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45p.transfer_bus_end_popup2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14211" y="4860032"/>
            <a:ext cx="6110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Confirm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76164" y="4863354"/>
            <a:ext cx="6110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Confirm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2181388" y="1987824"/>
            <a:ext cx="1380756" cy="571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9" name="직사각형 48"/>
          <p:cNvSpPr/>
          <p:nvPr/>
        </p:nvSpPr>
        <p:spPr>
          <a:xfrm>
            <a:off x="2370679" y="1974462"/>
            <a:ext cx="888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/>
                </a:solidFill>
              </a:rPr>
              <a:t>Di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chuyển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tự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động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theo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phương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thức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xác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thực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bike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4220554" y="7611079"/>
            <a:ext cx="10806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>
            <a:off x="1277667" y="7837326"/>
            <a:ext cx="6551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3" name="Picture 15" descr="C:\Users\onesound\Desktop\에코마일리지\디자인 파일\0915(최종)\png\03.main(22-32p)\22p.mai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4" y="7090381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직사각형 111"/>
          <p:cNvSpPr/>
          <p:nvPr/>
        </p:nvSpPr>
        <p:spPr>
          <a:xfrm>
            <a:off x="279678" y="6876256"/>
            <a:ext cx="6960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22p.main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218373" y="7495728"/>
            <a:ext cx="6110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Confirm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8" name="꺾인 연결선 117"/>
          <p:cNvCxnSpPr/>
          <p:nvPr/>
        </p:nvCxnSpPr>
        <p:spPr>
          <a:xfrm rot="16200000" flipV="1">
            <a:off x="535707" y="6616088"/>
            <a:ext cx="1858833" cy="592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30" idx="1"/>
          </p:cNvCxnSpPr>
          <p:nvPr/>
        </p:nvCxnSpPr>
        <p:spPr>
          <a:xfrm>
            <a:off x="5599622" y="1109660"/>
            <a:ext cx="462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061817" y="994244"/>
            <a:ext cx="4395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Main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-351898" y="5732892"/>
            <a:ext cx="19223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E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history save process– transfer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062564" y="7464950"/>
            <a:ext cx="369844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Khởi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hành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sau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thực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A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Di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tự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động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theo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phương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thức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thực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trước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đó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trong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số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2), 3)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3744932" y="1035588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5668627" y="1017680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1657899" y="2142984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574768" y="2142984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1621543" y="3707904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4504534" y="3707904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1957151" y="4759656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5271712" y="4759656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949047" y="6697240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3782164" y="6779287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605243" y="5917558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427742" y="7745009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12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4753288" y="7525585"/>
            <a:ext cx="193937" cy="19393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13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0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/>
          <p:cNvCxnSpPr/>
          <p:nvPr/>
        </p:nvCxnSpPr>
        <p:spPr>
          <a:xfrm>
            <a:off x="1404044" y="4963606"/>
            <a:ext cx="5781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판단 96"/>
          <p:cNvSpPr/>
          <p:nvPr/>
        </p:nvSpPr>
        <p:spPr>
          <a:xfrm>
            <a:off x="1503182" y="4732774"/>
            <a:ext cx="1261546" cy="5220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pic>
        <p:nvPicPr>
          <p:cNvPr id="3078" name="Picture 6" descr="C:\Users\onesound\Desktop\에코마일리지\디자인 파일\0915(최종)\png\04.bike_transfer(34-55p)\03.public(46-48p)\48p.pub_sub_e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611" y="3884699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onesound\Desktop\에코마일리지\디자인 파일\0915(최종)\png\04.bike_transfer(34-55p)\03.public(46-48p)\48p.pub_sub_end_pop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896" y="1388804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328727" y="78855"/>
            <a:ext cx="24513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D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Đi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bằng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phương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tiện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công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cộng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024101" y="2884449"/>
            <a:ext cx="0" cy="679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8" descr="C:\Users\onesound\Desktop\에코마일리지\디자인 파일\0915(최종)\png\04.bike_transfer(34-55p)\02.transfer(42-45p)\43p.bus_scan_nf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40" y="3203848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C:\Users\onesound\Desktop\에코마일리지\디자인 파일\0915(최종)\png\04.bike_transfer(34-55p)\02.transfer(42-45p)\44p.bus_scan_qr_FLASH_O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728" y="5580312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onesound\Desktop\에코마일리지\디자인 파일\0915(최종)\png\04.bike_transfer(34-55p)\03.public(46-48p)\46p.public_transpor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32" y="663719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onesound\Desktop\에코마일리지\디자인 파일\0915(최종)\png\03.main(22-32p)\22p.mai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6" y="663719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14884" y="2456713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Member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bike </a:t>
            </a:r>
          </a:p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code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3213" y="2463719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Member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không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Bike 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code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0" name="꺾인 연결선 39"/>
          <p:cNvCxnSpPr/>
          <p:nvPr/>
        </p:nvCxnSpPr>
        <p:spPr>
          <a:xfrm rot="5400000" flipH="1" flipV="1">
            <a:off x="2163686" y="4120052"/>
            <a:ext cx="633445" cy="601038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9" idx="2"/>
            <a:endCxn id="27" idx="1"/>
          </p:cNvCxnSpPr>
          <p:nvPr/>
        </p:nvCxnSpPr>
        <p:spPr>
          <a:xfrm rot="16200000" flipH="1">
            <a:off x="1846601" y="5562185"/>
            <a:ext cx="1194112" cy="642142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558970" y="4701425"/>
            <a:ext cx="1127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Di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chuyển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</a:rPr>
              <a:t>Tự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động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Theo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phương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thức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</a:rPr>
              <a:t>Xác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minh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Users\onesound\Desktop\에코마일리지\디자인 파일\0915(최종)\png\04.bike_transfer(34-55p)\03.public(46-48p)\47p.pub_bus_star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51" y="3680239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onesound\Desktop\에코마일리지\디자인 파일\0915(최종)\png\04.bike_transfer(34-55p)\03.public(46-48p)\46p.public_transport_popu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88" y="646156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4146302" y="441269"/>
            <a:ext cx="1473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46p.public_transport_popup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476672" y="5166118"/>
            <a:ext cx="10182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47p.pub_bus_start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2787947" y="2980542"/>
            <a:ext cx="1043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43p.bus_scan_nfc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21565" y="5355720"/>
            <a:ext cx="15969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44p.bus_scan_qr_FLASH_OFF</a:t>
            </a:r>
          </a:p>
        </p:txBody>
      </p:sp>
      <p:pic>
        <p:nvPicPr>
          <p:cNvPr id="69" name="Picture 9" descr="C:\Users\onesound\Desktop\에코마일리지\디자인 파일\0915(최종)\png\04.bike_transfer(34-55p)\02.transfer(42-45p)\43p.bus_scan_nfc_popu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477" y="3203848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477" y="5591284"/>
            <a:ext cx="10125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3867587" y="2962808"/>
            <a:ext cx="14125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43p.bus_scan_nfc_popup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01610" y="5364823"/>
            <a:ext cx="13628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44p.bus_scan_qr_popup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01738" y="3574440"/>
            <a:ext cx="9893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48p.pub_sub_end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5501335" y="1126062"/>
            <a:ext cx="13356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48p.pub_sub_end_popup</a:t>
            </a:r>
            <a:endParaRPr lang="ko-KR" altLang="en-US" sz="800" dirty="0"/>
          </a:p>
        </p:txBody>
      </p:sp>
      <p:cxnSp>
        <p:nvCxnSpPr>
          <p:cNvPr id="81" name="꺾인 연결선 80"/>
          <p:cNvCxnSpPr/>
          <p:nvPr/>
        </p:nvCxnSpPr>
        <p:spPr>
          <a:xfrm flipV="1">
            <a:off x="4930977" y="4681609"/>
            <a:ext cx="767523" cy="197862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6593765" y="3224168"/>
            <a:ext cx="0" cy="184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5949280" y="5535450"/>
            <a:ext cx="0" cy="764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4833424" y="6406970"/>
            <a:ext cx="27077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Khởi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hành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sau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thực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A</a:t>
            </a:r>
          </a:p>
          <a:p>
            <a:pPr algn="ctr"/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Di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tự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động</a:t>
            </a:r>
            <a:endParaRPr lang="en-US" altLang="ko-KR" sz="1100" b="1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theo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phương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thức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thực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trước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đó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trong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>
                <a:latin typeface="나눔고딕" pitchFamily="50" charset="-127"/>
                <a:ea typeface="나눔고딕" pitchFamily="50" charset="-127"/>
              </a:rPr>
              <a:t>số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2), 3)</a:t>
            </a:r>
          </a:p>
        </p:txBody>
      </p:sp>
      <p:cxnSp>
        <p:nvCxnSpPr>
          <p:cNvPr id="98" name="꺾인 연결선 97"/>
          <p:cNvCxnSpPr>
            <a:stCxn id="69" idx="3"/>
          </p:cNvCxnSpPr>
          <p:nvPr/>
        </p:nvCxnSpPr>
        <p:spPr>
          <a:xfrm>
            <a:off x="4930977" y="4103848"/>
            <a:ext cx="767523" cy="31672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897978" y="2308951"/>
            <a:ext cx="1012500" cy="1547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꺾인 연결선 103"/>
          <p:cNvCxnSpPr>
            <a:endCxn id="3081" idx="1"/>
          </p:cNvCxnSpPr>
          <p:nvPr/>
        </p:nvCxnSpPr>
        <p:spPr>
          <a:xfrm flipV="1">
            <a:off x="2929332" y="1546156"/>
            <a:ext cx="1131256" cy="84017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890265" y="2051720"/>
            <a:ext cx="1012500" cy="2484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8" name="꺾인 연결선 107"/>
          <p:cNvCxnSpPr>
            <a:stCxn id="106" idx="3"/>
          </p:cNvCxnSpPr>
          <p:nvPr/>
        </p:nvCxnSpPr>
        <p:spPr>
          <a:xfrm flipV="1">
            <a:off x="2902765" y="1126062"/>
            <a:ext cx="407120" cy="1049868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2925057" y="771686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Bike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code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register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process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167280" y="1650996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391262" y="2101555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934108" y="3185842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076191" y="4054813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076191" y="6406970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176455" y="3987747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5176455" y="6092796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821737" y="5812177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6459540" y="4818251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778611" y="5070228"/>
            <a:ext cx="1012500" cy="2484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778611" y="5296471"/>
            <a:ext cx="1012500" cy="2484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2344557" y="3772303"/>
            <a:ext cx="3337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369404" y="6191526"/>
            <a:ext cx="2840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6605" y="5375840"/>
            <a:ext cx="1854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하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Click button confirm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dừng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xe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37372" y="2463719"/>
            <a:ext cx="431774" cy="1242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161991" y="2452271"/>
            <a:ext cx="431774" cy="1242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/>
          <p:cNvCxnSpPr>
            <a:stCxn id="54" idx="1"/>
          </p:cNvCxnSpPr>
          <p:nvPr/>
        </p:nvCxnSpPr>
        <p:spPr>
          <a:xfrm>
            <a:off x="5737372" y="2525824"/>
            <a:ext cx="41239" cy="1354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6296424" y="600096"/>
            <a:ext cx="0" cy="184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918971" y="327511"/>
            <a:ext cx="870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Di </a:t>
            </a:r>
            <a:r>
              <a:rPr lang="en-US" altLang="ko-KR" sz="800" dirty="0" err="1" smtClean="0"/>
              <a:t>chuyển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đến</a:t>
            </a:r>
            <a:endParaRPr lang="en-US" altLang="ko-KR" sz="800" dirty="0" smtClean="0"/>
          </a:p>
          <a:p>
            <a:r>
              <a:rPr lang="en-US" altLang="ko-KR" sz="800" dirty="0" smtClean="0"/>
              <a:t>[main]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65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598791"/>
            <a:ext cx="10125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6632" y="2067991"/>
            <a:ext cx="1032840" cy="165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8786" y="1259632"/>
            <a:ext cx="10775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Normal server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356992" y="557584"/>
            <a:ext cx="1054837" cy="1800000"/>
            <a:chOff x="4098142" y="2595541"/>
            <a:chExt cx="1269190" cy="2165776"/>
          </a:xfrm>
        </p:grpSpPr>
        <p:pic>
          <p:nvPicPr>
            <p:cNvPr id="4098" name="Picture 2" descr="C:\Users\onesound\Desktop\에코마일리지\디자인 파일\0915(최종)\png\05.history(57-70p)\01.history(57-65p)\57-58p.history_bik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80" y="2595541"/>
              <a:ext cx="1218249" cy="216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4098142" y="3487552"/>
              <a:ext cx="1269190" cy="38713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098142" y="3935581"/>
              <a:ext cx="1269190" cy="25044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098142" y="4250389"/>
              <a:ext cx="1269190" cy="25044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30" y="172107"/>
            <a:ext cx="1660915" cy="150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17" y="2915816"/>
            <a:ext cx="1660916" cy="140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-85682" y="3002"/>
            <a:ext cx="1980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E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history save–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Driving data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6632" y="2233391"/>
            <a:ext cx="1032840" cy="165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700808" y="1259632"/>
            <a:ext cx="695180" cy="2616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꺾인 연결선 102"/>
          <p:cNvCxnSpPr/>
          <p:nvPr/>
        </p:nvCxnSpPr>
        <p:spPr>
          <a:xfrm flipV="1">
            <a:off x="2395988" y="237314"/>
            <a:ext cx="2414568" cy="1166334"/>
          </a:xfrm>
          <a:prstGeom prst="bentConnector3">
            <a:avLst>
              <a:gd name="adj1" fmla="val 18757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endCxn id="99" idx="1"/>
          </p:cNvCxnSpPr>
          <p:nvPr/>
        </p:nvCxnSpPr>
        <p:spPr>
          <a:xfrm>
            <a:off x="2395987" y="1522763"/>
            <a:ext cx="961005" cy="2526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6" idx="3"/>
            <a:endCxn id="100" idx="1"/>
          </p:cNvCxnSpPr>
          <p:nvPr/>
        </p:nvCxnSpPr>
        <p:spPr>
          <a:xfrm flipV="1">
            <a:off x="1149472" y="2037018"/>
            <a:ext cx="2207520" cy="27907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6" name="직선 화살표 연결선 4145"/>
          <p:cNvCxnSpPr/>
          <p:nvPr/>
        </p:nvCxnSpPr>
        <p:spPr>
          <a:xfrm>
            <a:off x="2840485" y="1403648"/>
            <a:ext cx="504000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1" name="자유형 4150"/>
          <p:cNvSpPr/>
          <p:nvPr/>
        </p:nvSpPr>
        <p:spPr>
          <a:xfrm>
            <a:off x="2872740" y="1775459"/>
            <a:ext cx="1920240" cy="2116317"/>
          </a:xfrm>
          <a:custGeom>
            <a:avLst/>
            <a:gdLst>
              <a:gd name="connsiteX0" fmla="*/ 0 w 1920240"/>
              <a:gd name="connsiteY0" fmla="*/ 0 h 1120140"/>
              <a:gd name="connsiteX1" fmla="*/ 0 w 1920240"/>
              <a:gd name="connsiteY1" fmla="*/ 1120140 h 1120140"/>
              <a:gd name="connsiteX2" fmla="*/ 1920240 w 1920240"/>
              <a:gd name="connsiteY2" fmla="*/ 112014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240" h="1120140">
                <a:moveTo>
                  <a:pt x="0" y="0"/>
                </a:moveTo>
                <a:lnTo>
                  <a:pt x="0" y="1120140"/>
                </a:lnTo>
                <a:lnTo>
                  <a:pt x="1920240" y="1120140"/>
                </a:ln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925648" y="2037018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Không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333290" y="1125108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464896" y="1533576"/>
            <a:ext cx="4427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Error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-44128" y="367959"/>
            <a:ext cx="13340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41p.bike_end_history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3280244" y="327066"/>
            <a:ext cx="12506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57-58p.history_bike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355947" y="1654477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solidFill>
                  <a:sysClr val="windowText" lastClr="000000"/>
                </a:solidFill>
              </a:rPr>
              <a:t>bike_data_list</a:t>
            </a:r>
            <a:endParaRPr lang="ko-KR" altLang="en-US" sz="900" dirty="0"/>
          </a:p>
        </p:txBody>
      </p:sp>
      <p:sp>
        <p:nvSpPr>
          <p:cNvPr id="186" name="직사각형 185"/>
          <p:cNvSpPr/>
          <p:nvPr/>
        </p:nvSpPr>
        <p:spPr>
          <a:xfrm>
            <a:off x="5362934" y="4326343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solidFill>
                  <a:sysClr val="windowText" lastClr="000000"/>
                </a:solidFill>
              </a:rPr>
              <a:t>error_data_list</a:t>
            </a:r>
            <a:endParaRPr lang="ko-KR" altLang="en-US" sz="900" dirty="0"/>
          </a:p>
        </p:txBody>
      </p:sp>
      <p:sp>
        <p:nvSpPr>
          <p:cNvPr id="194" name="직사각형 193"/>
          <p:cNvSpPr/>
          <p:nvPr/>
        </p:nvSpPr>
        <p:spPr>
          <a:xfrm>
            <a:off x="805212" y="791112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dữ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liệu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tracking,</a:t>
            </a:r>
          </a:p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favourite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bằng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file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kml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1310600" y="1648992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1762095" y="2231832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2793367" y="1654477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2765523" y="1291395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5063762" y="1932946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/>
              <a:t>Khi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phê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duyệt</a:t>
            </a:r>
            <a:r>
              <a:rPr lang="en-US" altLang="ko-KR" sz="900" dirty="0" smtClean="0"/>
              <a:t>, Add mileage data </a:t>
            </a:r>
            <a:r>
              <a:rPr lang="en-US" altLang="ko-KR" sz="900" dirty="0" err="1" smtClean="0"/>
              <a:t>vào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err="1" smtClean="0"/>
              <a:t>thông</a:t>
            </a:r>
            <a:r>
              <a:rPr lang="en-US" altLang="ko-KR" sz="900" dirty="0" smtClean="0"/>
              <a:t> tin member </a:t>
            </a:r>
            <a:endParaRPr lang="ko-KR" altLang="en-US" sz="900" dirty="0"/>
          </a:p>
        </p:txBody>
      </p:sp>
      <p:sp>
        <p:nvSpPr>
          <p:cNvPr id="214" name="직사각형 213"/>
          <p:cNvSpPr/>
          <p:nvPr/>
        </p:nvSpPr>
        <p:spPr>
          <a:xfrm>
            <a:off x="22464" y="2726230"/>
            <a:ext cx="303640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latin typeface="나눔고딕" pitchFamily="50" charset="-127"/>
                <a:ea typeface="나눔고딕" pitchFamily="50" charset="-127"/>
              </a:rPr>
              <a:t>Issue</a:t>
            </a:r>
            <a:endParaRPr lang="en-US" altLang="ko-KR" sz="9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không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xử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lý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nút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nhận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mileage ‘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마일리지 받기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’, </a:t>
            </a:r>
          </a:p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phải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hiển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thị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bao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nhiêu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point mileage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có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thể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tích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lũy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Và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hiển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thị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bao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nhiêu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point mileage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tích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lũy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được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ở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trạng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thái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không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(2)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-15492" y="4061971"/>
            <a:ext cx="20649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E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history save– Transfer data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9" name="Picture 13" descr="C:\Users\onesound\Desktop\에코마일리지\디자인 파일\0915(최종)\png\04.bike_transfer(34-55p)\02.transfer(42-45p)\45p.transfer_bus_end_popup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0" y="6865947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onesound\Desktop\에코마일리지\디자인 파일\0915(최종)\png\05.history(57-70p)\01.history(57-65p)\63-64p.history_transf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24" y="6084368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14393" y="6603292"/>
            <a:ext cx="18485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45p.transfer_bus_end_popup1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635963" y="6941633"/>
            <a:ext cx="999320" cy="2926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635963" y="6691740"/>
            <a:ext cx="999320" cy="2498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829" y="5453927"/>
            <a:ext cx="1671194" cy="153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꺾인 연결선 66"/>
          <p:cNvCxnSpPr/>
          <p:nvPr/>
        </p:nvCxnSpPr>
        <p:spPr>
          <a:xfrm>
            <a:off x="1312487" y="5724128"/>
            <a:ext cx="1149936" cy="104800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675985" y="5172243"/>
            <a:ext cx="11961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solidFill>
                  <a:sysClr val="windowText" lastClr="000000"/>
                </a:solidFill>
              </a:rPr>
              <a:t>transfer_data_detail</a:t>
            </a:r>
            <a:endParaRPr lang="ko-KR" altLang="en-US" sz="900" dirty="0"/>
          </a:p>
        </p:txBody>
      </p:sp>
      <p:sp>
        <p:nvSpPr>
          <p:cNvPr id="75" name="직사각형 74"/>
          <p:cNvSpPr/>
          <p:nvPr/>
        </p:nvSpPr>
        <p:spPr>
          <a:xfrm>
            <a:off x="2589991" y="7884368"/>
            <a:ext cx="13805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ysClr val="windowText" lastClr="000000"/>
                </a:solidFill>
              </a:rPr>
              <a:t>63-64p.history_transfer</a:t>
            </a:r>
            <a:endParaRPr lang="ko-KR" altLang="en-US" sz="900" dirty="0"/>
          </a:p>
        </p:txBody>
      </p:sp>
      <p:pic>
        <p:nvPicPr>
          <p:cNvPr id="79" name="Picture 7" descr="C:\Users\onesound\Desktop\에코마일리지\디자인 파일\0915(최종)\png\04.bike_transfer(34-55p)\03.public(46-48p)\48p.pub_sub_end_popu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9" y="4658816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132068" y="4449277"/>
            <a:ext cx="13356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48p.pub_sub_end_popup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734765" y="7775794"/>
            <a:ext cx="539316" cy="228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757918" y="5672857"/>
            <a:ext cx="539316" cy="228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꺾인 연결선 95"/>
          <p:cNvCxnSpPr>
            <a:endCxn id="63" idx="1"/>
          </p:cNvCxnSpPr>
          <p:nvPr/>
        </p:nvCxnSpPr>
        <p:spPr>
          <a:xfrm flipV="1">
            <a:off x="1418979" y="7087947"/>
            <a:ext cx="1216984" cy="1066076"/>
          </a:xfrm>
          <a:prstGeom prst="bentConnector3">
            <a:avLst>
              <a:gd name="adj1" fmla="val 8408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23299" y="5169550"/>
            <a:ext cx="114903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Trong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trường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hợp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chỉ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sự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dụng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việc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đi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phương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tiên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công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cộng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Error</a:t>
            </a:r>
            <a:endParaRPr lang="en-US" altLang="ko-KR" sz="8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3" name="꺾인 연결선 112"/>
          <p:cNvCxnSpPr>
            <a:endCxn id="1027" idx="2"/>
          </p:cNvCxnSpPr>
          <p:nvPr/>
        </p:nvCxnSpPr>
        <p:spPr>
          <a:xfrm flipV="1">
            <a:off x="1310602" y="6984368"/>
            <a:ext cx="3936824" cy="155250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360592" y="7999348"/>
            <a:ext cx="96777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Trong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tường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hợp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transfer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bình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thường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Không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màu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xám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707936" y="8311900"/>
            <a:ext cx="665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Không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344890" y="5947519"/>
            <a:ext cx="892991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Trong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trường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hợp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chỉ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sự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dụng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đi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phương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tiện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công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cộng</a:t>
            </a:r>
            <a:endParaRPr lang="en-US" altLang="ko-KR" sz="8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en-US" altLang="ko-KR" sz="8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Error(red)</a:t>
            </a:r>
            <a:endParaRPr lang="en-US" altLang="ko-KR" sz="8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화살표 연결선 51"/>
          <p:cNvCxnSpPr>
            <a:stCxn id="79" idx="3"/>
          </p:cNvCxnSpPr>
          <p:nvPr/>
        </p:nvCxnSpPr>
        <p:spPr>
          <a:xfrm>
            <a:off x="1245439" y="5558816"/>
            <a:ext cx="31663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1597110" y="5402088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1583989" y="5659007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2328044" y="7569181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5143728" y="8011502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02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40124" y="3600248"/>
            <a:ext cx="2954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G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lại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Nhận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Transfer mileage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	</a:t>
            </a:r>
          </a:p>
        </p:txBody>
      </p:sp>
      <p:pic>
        <p:nvPicPr>
          <p:cNvPr id="4140" name="Picture 6" descr="C:\Users\onesound\Desktop\에코마일리지\디자인 파일\0915(최종)\png\05.history(57-70p)\01.history(57-65p)\61p.history_bike_detail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91" y="812580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71" y="812580"/>
            <a:ext cx="10125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2" name="그룹 131"/>
          <p:cNvGrpSpPr/>
          <p:nvPr/>
        </p:nvGrpSpPr>
        <p:grpSpPr>
          <a:xfrm>
            <a:off x="5679179" y="472666"/>
            <a:ext cx="1054837" cy="1800000"/>
            <a:chOff x="4098142" y="2595541"/>
            <a:chExt cx="1269190" cy="2165776"/>
          </a:xfrm>
        </p:grpSpPr>
        <p:pic>
          <p:nvPicPr>
            <p:cNvPr id="133" name="Picture 2" descr="C:\Users\onesound\Desktop\에코마일리지\디자인 파일\0915(최종)\png\05.history(57-70p)\01.history(57-65p)\57-58p.history_bik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80" y="2595541"/>
              <a:ext cx="1218249" cy="216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직사각형 133"/>
            <p:cNvSpPr/>
            <p:nvPr/>
          </p:nvSpPr>
          <p:spPr>
            <a:xfrm>
              <a:off x="4098142" y="3624246"/>
              <a:ext cx="1269190" cy="25044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-231798" y="91239"/>
            <a:ext cx="2108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F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lại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driving mileage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811123" y="1792991"/>
            <a:ext cx="544448" cy="165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꺾인 연결선 156"/>
          <p:cNvCxnSpPr>
            <a:stCxn id="156" idx="3"/>
          </p:cNvCxnSpPr>
          <p:nvPr/>
        </p:nvCxnSpPr>
        <p:spPr>
          <a:xfrm flipV="1">
            <a:off x="2355571" y="1569132"/>
            <a:ext cx="581066" cy="3065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endCxn id="134" idx="1"/>
          </p:cNvCxnSpPr>
          <p:nvPr/>
        </p:nvCxnSpPr>
        <p:spPr>
          <a:xfrm flipV="1">
            <a:off x="4505265" y="1431706"/>
            <a:ext cx="1173914" cy="8409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7" y="1254508"/>
            <a:ext cx="1660916" cy="140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7" name="직사각형 186"/>
          <p:cNvSpPr/>
          <p:nvPr/>
        </p:nvSpPr>
        <p:spPr>
          <a:xfrm>
            <a:off x="3329272" y="902915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solidFill>
                  <a:sysClr val="windowText" lastClr="000000"/>
                </a:solidFill>
              </a:rPr>
              <a:t>error_data_list</a:t>
            </a:r>
            <a:endParaRPr lang="ko-KR" altLang="en-US" sz="900" dirty="0"/>
          </a:p>
        </p:txBody>
      </p:sp>
      <p:sp>
        <p:nvSpPr>
          <p:cNvPr id="190" name="직사각형 189"/>
          <p:cNvSpPr/>
          <p:nvPr/>
        </p:nvSpPr>
        <p:spPr>
          <a:xfrm>
            <a:off x="5638268" y="179512"/>
            <a:ext cx="12506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57-58p.history_bike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2469119" y="1257665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-1051" y="506021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61p.history_bike_detail3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1270453" y="506021"/>
            <a:ext cx="17145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63-64p.history_transfer_popup1</a:t>
            </a:r>
            <a:endParaRPr lang="ko-KR" altLang="en-US" sz="800" dirty="0"/>
          </a:p>
        </p:txBody>
      </p:sp>
      <p:sp>
        <p:nvSpPr>
          <p:cNvPr id="211" name="타원 210"/>
          <p:cNvSpPr/>
          <p:nvPr/>
        </p:nvSpPr>
        <p:spPr>
          <a:xfrm>
            <a:off x="5009092" y="1722411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2908907" y="2982216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latin typeface="나눔고딕" pitchFamily="50" charset="-127"/>
                <a:ea typeface="나눔고딕" pitchFamily="50" charset="-127"/>
              </a:rPr>
              <a:t>Issue</a:t>
            </a:r>
            <a:endParaRPr lang="en-US" altLang="ko-KR" sz="9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Hiện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tại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trong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storyboard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adminweb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đang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thiếu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phần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lại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và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lý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do,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sẽ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sửa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sau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4751740" y="2243248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Admin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xử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lý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bằng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tay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5792260" y="2302863"/>
            <a:ext cx="119455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Thay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đổi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trạng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thái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ở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trên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App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76733" y="2641304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Di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đến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dữ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liệu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lý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do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thay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đổi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thành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trạng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thái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lại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6" name="Picture 2" descr="C:\Users\onesound\Desktop\에코마일리지\디자인 파일\0915(최종)\png\05.history(57-70p)\01.history(57-65p)\63-64p.history_transf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91" y="4355976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914525" y="5255975"/>
            <a:ext cx="399925" cy="1827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104" y="4211960"/>
            <a:ext cx="10125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914524" y="5004048"/>
            <a:ext cx="399925" cy="1827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313585" y="5095447"/>
            <a:ext cx="1259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8" idx="3"/>
            <a:endCxn id="80" idx="3"/>
          </p:cNvCxnSpPr>
          <p:nvPr/>
        </p:nvCxnSpPr>
        <p:spPr>
          <a:xfrm flipH="1">
            <a:off x="1159947" y="5347375"/>
            <a:ext cx="154503" cy="2727046"/>
          </a:xfrm>
          <a:prstGeom prst="bentConnector3">
            <a:avLst>
              <a:gd name="adj1" fmla="val -34523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7" y="7174421"/>
            <a:ext cx="10125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 descr="C:\Users\onesound\Desktop\에코마일리지\디자인 파일\0915(최종)\png\05.history(57-70p)\01.history(57-65p)\63-64p.history_transf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104" y="6318509"/>
            <a:ext cx="10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3329272" y="6725711"/>
            <a:ext cx="399925" cy="1827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845871" y="6791592"/>
            <a:ext cx="1439113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46355" y="4096544"/>
            <a:ext cx="14430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63-64p.history_transfer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11366" y="3981128"/>
            <a:ext cx="19287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63-64p.history_transfer_popup1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3199" y="6933456"/>
            <a:ext cx="11448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65p.limit_popup3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102701" y="8118509"/>
            <a:ext cx="28777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vượt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quá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2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lần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nhận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mileage point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trong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ngày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849321" y="6560760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8356" y="6076949"/>
            <a:ext cx="14430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63-64p.history_transfer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382791" y="4748619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click button</a:t>
            </a:r>
          </a:p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lại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17" y="4270922"/>
            <a:ext cx="1671194" cy="153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직사각형 112"/>
          <p:cNvSpPr/>
          <p:nvPr/>
        </p:nvSpPr>
        <p:spPr>
          <a:xfrm>
            <a:off x="5150073" y="3981128"/>
            <a:ext cx="11961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solidFill>
                  <a:sysClr val="windowText" lastClr="000000"/>
                </a:solidFill>
              </a:rPr>
              <a:t>transfer_data_detail</a:t>
            </a:r>
            <a:endParaRPr lang="ko-KR" altLang="en-US" sz="900" dirty="0"/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3729197" y="5066444"/>
            <a:ext cx="9866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933445" y="463942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Lưu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data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lý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do</a:t>
            </a:r>
          </a:p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lại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894" y="6525599"/>
            <a:ext cx="1671194" cy="153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3" name="꺾인 연결선 122"/>
          <p:cNvCxnSpPr>
            <a:endCxn id="116" idx="2"/>
          </p:cNvCxnSpPr>
          <p:nvPr/>
        </p:nvCxnSpPr>
        <p:spPr>
          <a:xfrm>
            <a:off x="2503611" y="6792575"/>
            <a:ext cx="3118880" cy="1263465"/>
          </a:xfrm>
          <a:prstGeom prst="bentConnector4">
            <a:avLst>
              <a:gd name="adj1" fmla="val 262"/>
              <a:gd name="adj2" fmla="val 15051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5261927" y="6294767"/>
            <a:ext cx="11961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solidFill>
                  <a:sysClr val="windowText" lastClr="000000"/>
                </a:solidFill>
              </a:rPr>
              <a:t>transfer_data_detail</a:t>
            </a:r>
            <a:endParaRPr lang="ko-KR" altLang="en-US" sz="900" dirty="0"/>
          </a:p>
        </p:txBody>
      </p:sp>
      <p:cxnSp>
        <p:nvCxnSpPr>
          <p:cNvPr id="150" name="꺾인 연결선 149"/>
          <p:cNvCxnSpPr/>
          <p:nvPr/>
        </p:nvCxnSpPr>
        <p:spPr>
          <a:xfrm rot="10800000" flipV="1">
            <a:off x="3729197" y="5652119"/>
            <a:ext cx="1156721" cy="114045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880989" y="5707617"/>
            <a:ext cx="1904689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Admin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xử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lý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bằng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tay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1421404" y="4991749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3829747" y="4979451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4240099" y="5542471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2238313" y="6676176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1772420" y="7524328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4942677" y="8614964"/>
            <a:ext cx="207396" cy="2073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911644" y="65436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200767" y="8420050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4" name="꺾인 연결선 173"/>
          <p:cNvCxnSpPr/>
          <p:nvPr/>
        </p:nvCxnSpPr>
        <p:spPr>
          <a:xfrm rot="16200000" flipV="1">
            <a:off x="251728" y="6301530"/>
            <a:ext cx="1725514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616</Words>
  <Application>Microsoft Office PowerPoint</Application>
  <PresentationFormat>On-screen Show (4:3)</PresentationFormat>
  <Paragraphs>249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onesound</dc:creator>
  <cp:lastModifiedBy>Windows User</cp:lastModifiedBy>
  <cp:revision>298</cp:revision>
  <dcterms:created xsi:type="dcterms:W3CDTF">2017-10-19T05:13:36Z</dcterms:created>
  <dcterms:modified xsi:type="dcterms:W3CDTF">2017-10-23T02:50:28Z</dcterms:modified>
</cp:coreProperties>
</file>