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2" r:id="rId2"/>
    <p:sldId id="270" r:id="rId3"/>
    <p:sldId id="269" r:id="rId4"/>
    <p:sldId id="257" r:id="rId5"/>
    <p:sldId id="258" r:id="rId6"/>
    <p:sldId id="260" r:id="rId7"/>
    <p:sldId id="261" r:id="rId8"/>
    <p:sldId id="259" r:id="rId9"/>
    <p:sldId id="263" r:id="rId10"/>
    <p:sldId id="264" r:id="rId11"/>
    <p:sldId id="268" r:id="rId12"/>
    <p:sldId id="266" r:id="rId13"/>
    <p:sldId id="267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8"/>
    <p:restoredTop sz="94714"/>
  </p:normalViewPr>
  <p:slideViewPr>
    <p:cSldViewPr snapToGrid="0" snapToObjects="1">
      <p:cViewPr varScale="1">
        <p:scale>
          <a:sx n="76" d="100"/>
          <a:sy n="76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74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01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71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467546" y="980728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9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251522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3077895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1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3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9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43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5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2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190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FD3E-5CBE-0D4D-961B-335097112DF8}" type="datetimeFigureOut">
              <a:rPr kumimoji="1" lang="ko-KR" altLang="en-US" smtClean="0"/>
              <a:t>2017-11-22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F92B-4653-704A-A0B7-E1E9C90A5D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211.110.44.73/greenbike/index.php/greenbike/do_upload_jso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211.110.44.73/greenbike/index.php/json/gbikeservice/transitlist/key/1234/userid/tram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211.110.44.73/greenbike/index.php/greenbike/do_upload_js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11.110.44.73/greenbike/index.php/json/gbikeservice/bikelist/key/1234/userid/tram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common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27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6403" y="1606160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대중교통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환승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1881" y="1658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1881" y="1658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7307" y="2698807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환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승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인증 완료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10072" y="3034568"/>
            <a:ext cx="700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버스 탑승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0791" y="3403909"/>
            <a:ext cx="1429615" cy="3089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b="1" dirty="0" smtClean="0">
                <a:solidFill>
                  <a:schemeClr val="bg1"/>
                </a:solidFill>
                <a:latin typeface="Calibri"/>
              </a:rPr>
              <a:t>      하차하기</a:t>
            </a:r>
            <a:endParaRPr lang="ko-KR" altLang="en-US" sz="10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4844" y="3780960"/>
            <a:ext cx="1425563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r>
              <a:rPr lang="ko-KR" altLang="en-US" sz="1000" b="1" dirty="0" smtClean="0">
                <a:solidFill>
                  <a:schemeClr val="bg1"/>
                </a:solidFill>
                <a:latin typeface="Calibri"/>
              </a:rPr>
              <a:t>   자전거로 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Calibri"/>
              </a:rPr>
              <a:t>환승하기</a:t>
            </a:r>
            <a:endParaRPr lang="ko-KR" altLang="en-US" sz="10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56809" y="3067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58777" y="33139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66235" y="3712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Close Window"/>
          <p:cNvSpPr>
            <a:spLocks noChangeAspect="1" noEditPoints="1"/>
          </p:cNvSpPr>
          <p:nvPr/>
        </p:nvSpPr>
        <p:spPr bwMode="auto">
          <a:xfrm>
            <a:off x="828192" y="1659060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216" y="162755"/>
            <a:ext cx="1824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52">
              <a:defRPr/>
            </a:pPr>
            <a:r>
              <a:rPr lang="en-US" altLang="ko-KR" sz="1350" dirty="0" smtClean="0"/>
              <a:t>p.46 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transfer_bus_end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23733" y="1247193"/>
            <a:ext cx="4572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After tag always save in our DB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99933" y="2428988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Save in our DB. But this case we can’t request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.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31" name="꺾인 연결선[E] 30"/>
          <p:cNvCxnSpPr>
            <a:stCxn id="9" idx="3"/>
            <a:endCxn id="30" idx="1"/>
          </p:cNvCxnSpPr>
          <p:nvPr/>
        </p:nvCxnSpPr>
        <p:spPr>
          <a:xfrm flipV="1">
            <a:off x="2500406" y="2793703"/>
            <a:ext cx="1199527" cy="76467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699933" y="3802837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Save in our DB. And this case will be same as storyboard. 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36" name="꺾인 연결선[E] 35"/>
          <p:cNvCxnSpPr>
            <a:stCxn id="11" idx="3"/>
            <a:endCxn id="35" idx="1"/>
          </p:cNvCxnSpPr>
          <p:nvPr/>
        </p:nvCxnSpPr>
        <p:spPr>
          <a:xfrm>
            <a:off x="2500407" y="3924976"/>
            <a:ext cx="1199526" cy="24257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6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34013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smtClean="0"/>
              <a:t>Send transfer </a:t>
            </a:r>
            <a:r>
              <a:rPr lang="en-US" altLang="ko-KR" sz="1350" dirty="0" smtClean="0"/>
              <a:t>API for </a:t>
            </a:r>
            <a:r>
              <a:rPr lang="en-US" altLang="ko-KR" sz="1350" dirty="0" err="1" smtClean="0"/>
              <a:t>reauest</a:t>
            </a:r>
            <a:r>
              <a:rPr lang="en-US" altLang="ko-KR" sz="1350" dirty="0" smtClean="0"/>
              <a:t> to client’s server</a:t>
            </a:r>
            <a:endParaRPr lang="en-US" altLang="ko-KR" sz="135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8876"/>
              </p:ext>
            </p:extLst>
          </p:nvPr>
        </p:nvGraphicFramePr>
        <p:xfrm>
          <a:off x="709083" y="1419571"/>
          <a:ext cx="6388100" cy="144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100"/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Request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636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strike="noStrike" dirty="0" smtClean="0">
                          <a:effectLst/>
                          <a:hlinkClick r:id="rId2"/>
                        </a:rPr>
                        <a:t>http://211.110.44.73/greenbike/index.php/greenbike/</a:t>
                      </a:r>
                      <a:r>
                        <a:rPr lang="en-US" altLang="ko-KR" sz="1100" u="sng" strike="noStrike" dirty="0" err="1" smtClean="0">
                          <a:effectLst/>
                        </a:rPr>
                        <a:t>up_trans</a:t>
                      </a:r>
                      <a:endParaRPr lang="en-US" altLang="ko-KR" sz="1100" b="0" i="0" u="sng" strike="noStrike" dirty="0" smtClean="0">
                        <a:solidFill>
                          <a:srgbClr val="0000FF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request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022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Userid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transid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taginfo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response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100" u="none" strike="noStrike" dirty="0" smtClean="0">
                          <a:effectLst/>
                        </a:rPr>
                        <a:t>{"result":"ok"}</a:t>
                      </a:r>
                      <a:endParaRPr lang="pt-BR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9083" y="632655"/>
            <a:ext cx="33516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Not yet API is developed. This is just we think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84592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22300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Transfer History page process</a:t>
            </a:r>
            <a:endParaRPr lang="en-US" altLang="ko-KR" sz="1350" dirty="0"/>
          </a:p>
        </p:txBody>
      </p:sp>
      <p:sp>
        <p:nvSpPr>
          <p:cNvPr id="4" name="직사각형 3"/>
          <p:cNvSpPr/>
          <p:nvPr/>
        </p:nvSpPr>
        <p:spPr>
          <a:xfrm>
            <a:off x="381000" y="535993"/>
            <a:ext cx="84582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Everytime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when user open history page, request to client’s server for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. And update to our server. And then give data to app 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110" y="1355512"/>
            <a:ext cx="586765" cy="14745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</a:p>
        </p:txBody>
      </p:sp>
      <p:sp>
        <p:nvSpPr>
          <p:cNvPr id="6" name="순서도: 자기 디스크 12"/>
          <p:cNvSpPr/>
          <p:nvPr/>
        </p:nvSpPr>
        <p:spPr>
          <a:xfrm>
            <a:off x="7311836" y="1503790"/>
            <a:ext cx="1732979" cy="1009135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Client’s 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075614" y="1870377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075614" y="2187531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15"/>
          <p:cNvSpPr/>
          <p:nvPr/>
        </p:nvSpPr>
        <p:spPr>
          <a:xfrm>
            <a:off x="3619452" y="1503790"/>
            <a:ext cx="1158478" cy="124803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Our server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341820" y="1870377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341820" y="2257552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2090" y="1496236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89411" y="1501045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02515" y="2262362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37324" y="2257552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110" y="2990191"/>
            <a:ext cx="27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send username, </a:t>
            </a:r>
            <a:r>
              <a:rPr lang="en-US" altLang="ko-KR" dirty="0" smtClean="0"/>
              <a:t>key, </a:t>
            </a:r>
            <a:r>
              <a:rPr lang="en-US" altLang="ko-KR" dirty="0" smtClean="0"/>
              <a:t>tag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8109" y="3428842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 call transfer list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82230" y="3829643"/>
            <a:ext cx="313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get list and update in our DB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109" y="4245658"/>
            <a:ext cx="331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 </a:t>
            </a:r>
            <a:r>
              <a:rPr lang="en-US" altLang="ko-KR" dirty="0" smtClean="0"/>
              <a:t>after update, send data to app</a:t>
            </a:r>
          </a:p>
        </p:txBody>
      </p:sp>
    </p:spTree>
    <p:extLst>
      <p:ext uri="{BB962C8B-B14F-4D97-AF65-F5344CB8AC3E}">
        <p14:creationId xmlns:p14="http://schemas.microsoft.com/office/powerpoint/2010/main" val="158216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3546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Get transfer list API for </a:t>
            </a:r>
            <a:r>
              <a:rPr lang="en-US" altLang="ko-KR" sz="1350" dirty="0" err="1" smtClean="0"/>
              <a:t>reauest</a:t>
            </a:r>
            <a:r>
              <a:rPr lang="en-US" altLang="ko-KR" sz="1350" dirty="0" smtClean="0"/>
              <a:t> to client’s server</a:t>
            </a:r>
            <a:endParaRPr lang="en-US" altLang="ko-KR" sz="135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86363"/>
              </p:ext>
            </p:extLst>
          </p:nvPr>
        </p:nvGraphicFramePr>
        <p:xfrm>
          <a:off x="734483" y="615238"/>
          <a:ext cx="6388100" cy="584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100"/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Request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 charset="-127"/>
                          <a:hlinkClick r:id="rId2"/>
                        </a:rPr>
                        <a:t>http://211.110.44.73/greenbike/index.php/json/gbikeservice/transitlist/key/1234/userid/trams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                                                                                        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key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/key/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userid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/username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022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response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"list":[{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"idx":1,</a:t>
                      </a:r>
                    </a:p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1400",</a:t>
                      </a:r>
                    </a:p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mileage":80,</a:t>
                      </a:r>
                    </a:p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"tagid":"000001",</a:t>
                      </a:r>
                    </a:p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taglocation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":"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홍대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3번출구",</a:t>
                      </a:r>
                    </a:p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tagtype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":"bus"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{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"idx":2,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1500",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"mileage":90,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"tagid":"000002",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taglocation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홍대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3번출구",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tagtype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":"bus"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{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"idx":3,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1700",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"mileage":70,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"tagid":"000003",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taglocation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홍대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3번출구",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tagtype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":”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subway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</a:t>
                      </a: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"idx":4,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"tinfo":"2017-11-15 1800",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"mileage":0,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"tagid":"000005",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taglocation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":"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홍대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3번출구",</a:t>
                      </a:r>
                    </a:p>
                    <a:p>
                      <a:pPr algn="l" fontAlgn="ctr"/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tagtype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":"</a:t>
                      </a:r>
                      <a:r>
                        <a:rPr lang="it-IT" altLang="ko-KR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subway</a:t>
                      </a:r>
                      <a:r>
                        <a:rPr lang="it-IT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}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4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63" y="2295522"/>
            <a:ext cx="2160000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3998" y="1610512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기록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090" y="1613799"/>
            <a:ext cx="360040" cy="3028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1188" y="16752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11441" y="22535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41"/>
          <p:cNvCxnSpPr/>
          <p:nvPr/>
        </p:nvCxnSpPr>
        <p:spPr>
          <a:xfrm>
            <a:off x="741153" y="2204864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2560" y="1967514"/>
            <a:ext cx="85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b="0" dirty="0" smtClean="0"/>
              <a:t>자전거</a:t>
            </a:r>
            <a:endParaRPr lang="ko-KR" alt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1967515"/>
            <a:ext cx="85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대중교통</a:t>
            </a:r>
            <a:endParaRPr lang="ko-KR" altLang="en-US" sz="1000" b="1" dirty="0"/>
          </a:p>
        </p:txBody>
      </p:sp>
      <p:cxnSp>
        <p:nvCxnSpPr>
          <p:cNvPr id="10" name="직선 연결선 67"/>
          <p:cNvCxnSpPr/>
          <p:nvPr/>
        </p:nvCxnSpPr>
        <p:spPr>
          <a:xfrm>
            <a:off x="1872253" y="2204864"/>
            <a:ext cx="77766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53382" y="19675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12" name="타원 11"/>
          <p:cNvSpPr/>
          <p:nvPr/>
        </p:nvSpPr>
        <p:spPr>
          <a:xfrm>
            <a:off x="2556335" y="19675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199" y="2307438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환승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마일리지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: 630p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79"/>
          <p:cNvCxnSpPr/>
          <p:nvPr/>
        </p:nvCxnSpPr>
        <p:spPr>
          <a:xfrm>
            <a:off x="777782" y="3110490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965" y="269469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서울여객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1234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173" y="2530035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173" y="287558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19:10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97"/>
          <p:cNvCxnSpPr/>
          <p:nvPr/>
        </p:nvCxnSpPr>
        <p:spPr>
          <a:xfrm>
            <a:off x="765590" y="3717032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3136330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7033" y="329371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서울역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348040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19:10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07801" y="3323043"/>
            <a:ext cx="602456" cy="21290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80p</a:t>
            </a:r>
            <a:endParaRPr lang="ko-KR" altLang="en-US" sz="9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29373"/>
              </p:ext>
            </p:extLst>
          </p:nvPr>
        </p:nvGraphicFramePr>
        <p:xfrm>
          <a:off x="781919" y="5013176"/>
          <a:ext cx="2147613" cy="44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"/>
                <a:gridCol w="432048"/>
                <a:gridCol w="432048"/>
                <a:gridCol w="432048"/>
                <a:gridCol w="432048"/>
              </a:tblGrid>
              <a:tr h="447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기록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정보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후원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직선 연결선 112"/>
          <p:cNvCxnSpPr/>
          <p:nvPr/>
        </p:nvCxnSpPr>
        <p:spPr>
          <a:xfrm>
            <a:off x="768339" y="4295415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195736" y="2758985"/>
            <a:ext cx="602456" cy="2129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80p</a:t>
            </a:r>
            <a:endParaRPr lang="ko-KR" altLang="en-US" sz="9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07801" y="3799114"/>
            <a:ext cx="602456" cy="212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80p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07801" y="4042306"/>
            <a:ext cx="608800" cy="157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1720" y="267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27801" y="40050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91009" y="4022508"/>
            <a:ext cx="6591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600" b="1" dirty="0" err="1">
                <a:solidFill>
                  <a:prstClr val="black"/>
                </a:solidFill>
              </a:rPr>
              <a:t>마일리지</a:t>
            </a:r>
            <a:r>
              <a:rPr lang="ko-KR" altLang="en-US" sz="600" b="1" dirty="0">
                <a:solidFill>
                  <a:prstClr val="black"/>
                </a:solidFill>
              </a:rPr>
              <a:t> 받기 </a:t>
            </a:r>
          </a:p>
        </p:txBody>
      </p:sp>
      <p:sp>
        <p:nvSpPr>
          <p:cNvPr id="42" name="타원 41"/>
          <p:cNvSpPr/>
          <p:nvPr/>
        </p:nvSpPr>
        <p:spPr>
          <a:xfrm>
            <a:off x="2051720" y="32037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67322" y="1651501"/>
            <a:ext cx="210889" cy="210889"/>
            <a:chOff x="4489435" y="3322330"/>
            <a:chExt cx="258859" cy="25886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489435" y="3322330"/>
              <a:ext cx="258859" cy="25886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Line Chart"/>
            <p:cNvSpPr>
              <a:spLocks noChangeAspect="1" noEditPoints="1"/>
            </p:cNvSpPr>
            <p:nvPr/>
          </p:nvSpPr>
          <p:spPr bwMode="auto">
            <a:xfrm>
              <a:off x="4514483" y="3364616"/>
              <a:ext cx="206959" cy="174496"/>
            </a:xfrm>
            <a:custGeom>
              <a:avLst/>
              <a:gdLst>
                <a:gd name="T0" fmla="*/ 613 w 667"/>
                <a:gd name="T1" fmla="*/ 27 h 560"/>
                <a:gd name="T2" fmla="*/ 475 w 667"/>
                <a:gd name="T3" fmla="*/ 161 h 560"/>
                <a:gd name="T4" fmla="*/ 454 w 667"/>
                <a:gd name="T5" fmla="*/ 163 h 560"/>
                <a:gd name="T6" fmla="*/ 360 w 667"/>
                <a:gd name="T7" fmla="*/ 107 h 560"/>
                <a:gd name="T8" fmla="*/ 307 w 667"/>
                <a:gd name="T9" fmla="*/ 107 h 560"/>
                <a:gd name="T10" fmla="*/ 210 w 667"/>
                <a:gd name="T11" fmla="*/ 188 h 560"/>
                <a:gd name="T12" fmla="*/ 173 w 667"/>
                <a:gd name="T13" fmla="*/ 211 h 560"/>
                <a:gd name="T14" fmla="*/ 27 w 667"/>
                <a:gd name="T15" fmla="*/ 267 h 560"/>
                <a:gd name="T16" fmla="*/ 27 w 667"/>
                <a:gd name="T17" fmla="*/ 320 h 560"/>
                <a:gd name="T18" fmla="*/ 185 w 667"/>
                <a:gd name="T19" fmla="*/ 235 h 560"/>
                <a:gd name="T20" fmla="*/ 227 w 667"/>
                <a:gd name="T21" fmla="*/ 213 h 560"/>
                <a:gd name="T22" fmla="*/ 324 w 667"/>
                <a:gd name="T23" fmla="*/ 131 h 560"/>
                <a:gd name="T24" fmla="*/ 346 w 667"/>
                <a:gd name="T25" fmla="*/ 130 h 560"/>
                <a:gd name="T26" fmla="*/ 440 w 667"/>
                <a:gd name="T27" fmla="*/ 187 h 560"/>
                <a:gd name="T28" fmla="*/ 493 w 667"/>
                <a:gd name="T29" fmla="*/ 187 h 560"/>
                <a:gd name="T30" fmla="*/ 632 w 667"/>
                <a:gd name="T31" fmla="*/ 52 h 560"/>
                <a:gd name="T32" fmla="*/ 667 w 667"/>
                <a:gd name="T33" fmla="*/ 27 h 560"/>
                <a:gd name="T34" fmla="*/ 640 w 667"/>
                <a:gd name="T35" fmla="*/ 347 h 560"/>
                <a:gd name="T36" fmla="*/ 614 w 667"/>
                <a:gd name="T37" fmla="*/ 379 h 560"/>
                <a:gd name="T38" fmla="*/ 467 w 667"/>
                <a:gd name="T39" fmla="*/ 507 h 560"/>
                <a:gd name="T40" fmla="*/ 359 w 667"/>
                <a:gd name="T41" fmla="*/ 407 h 560"/>
                <a:gd name="T42" fmla="*/ 333 w 667"/>
                <a:gd name="T43" fmla="*/ 373 h 560"/>
                <a:gd name="T44" fmla="*/ 307 w 667"/>
                <a:gd name="T45" fmla="*/ 404 h 560"/>
                <a:gd name="T46" fmla="*/ 200 w 667"/>
                <a:gd name="T47" fmla="*/ 480 h 560"/>
                <a:gd name="T48" fmla="*/ 51 w 667"/>
                <a:gd name="T49" fmla="*/ 470 h 560"/>
                <a:gd name="T50" fmla="*/ 0 w 667"/>
                <a:gd name="T51" fmla="*/ 480 h 560"/>
                <a:gd name="T52" fmla="*/ 47 w 667"/>
                <a:gd name="T53" fmla="*/ 497 h 560"/>
                <a:gd name="T54" fmla="*/ 200 w 667"/>
                <a:gd name="T55" fmla="*/ 533 h 560"/>
                <a:gd name="T56" fmla="*/ 226 w 667"/>
                <a:gd name="T57" fmla="*/ 503 h 560"/>
                <a:gd name="T58" fmla="*/ 333 w 667"/>
                <a:gd name="T59" fmla="*/ 427 h 560"/>
                <a:gd name="T60" fmla="*/ 441 w 667"/>
                <a:gd name="T61" fmla="*/ 526 h 560"/>
                <a:gd name="T62" fmla="*/ 467 w 667"/>
                <a:gd name="T63" fmla="*/ 560 h 560"/>
                <a:gd name="T64" fmla="*/ 493 w 667"/>
                <a:gd name="T65" fmla="*/ 527 h 560"/>
                <a:gd name="T66" fmla="*/ 640 w 667"/>
                <a:gd name="T67" fmla="*/ 400 h 560"/>
                <a:gd name="T68" fmla="*/ 640 w 667"/>
                <a:gd name="T69" fmla="*/ 3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7" h="560">
                  <a:moveTo>
                    <a:pt x="640" y="0"/>
                  </a:moveTo>
                  <a:cubicBezTo>
                    <a:pt x="625" y="0"/>
                    <a:pt x="613" y="12"/>
                    <a:pt x="613" y="27"/>
                  </a:cubicBezTo>
                  <a:cubicBezTo>
                    <a:pt x="613" y="29"/>
                    <a:pt x="613" y="31"/>
                    <a:pt x="614" y="32"/>
                  </a:cubicBezTo>
                  <a:lnTo>
                    <a:pt x="475" y="161"/>
                  </a:lnTo>
                  <a:cubicBezTo>
                    <a:pt x="472" y="160"/>
                    <a:pt x="469" y="160"/>
                    <a:pt x="467" y="160"/>
                  </a:cubicBezTo>
                  <a:cubicBezTo>
                    <a:pt x="462" y="160"/>
                    <a:pt x="458" y="161"/>
                    <a:pt x="454" y="163"/>
                  </a:cubicBezTo>
                  <a:lnTo>
                    <a:pt x="360" y="107"/>
                  </a:lnTo>
                  <a:cubicBezTo>
                    <a:pt x="360" y="107"/>
                    <a:pt x="360" y="107"/>
                    <a:pt x="360" y="107"/>
                  </a:cubicBezTo>
                  <a:cubicBezTo>
                    <a:pt x="360" y="92"/>
                    <a:pt x="348" y="80"/>
                    <a:pt x="333" y="80"/>
                  </a:cubicBezTo>
                  <a:cubicBezTo>
                    <a:pt x="319" y="80"/>
                    <a:pt x="307" y="92"/>
                    <a:pt x="307" y="107"/>
                  </a:cubicBezTo>
                  <a:cubicBezTo>
                    <a:pt x="307" y="108"/>
                    <a:pt x="307" y="109"/>
                    <a:pt x="307" y="111"/>
                  </a:cubicBezTo>
                  <a:lnTo>
                    <a:pt x="210" y="188"/>
                  </a:lnTo>
                  <a:cubicBezTo>
                    <a:pt x="206" y="187"/>
                    <a:pt x="203" y="187"/>
                    <a:pt x="200" y="187"/>
                  </a:cubicBezTo>
                  <a:cubicBezTo>
                    <a:pt x="186" y="187"/>
                    <a:pt x="175" y="197"/>
                    <a:pt x="173" y="211"/>
                  </a:cubicBezTo>
                  <a:lnTo>
                    <a:pt x="42" y="271"/>
                  </a:lnTo>
                  <a:cubicBezTo>
                    <a:pt x="37" y="268"/>
                    <a:pt x="32" y="267"/>
                    <a:pt x="27" y="267"/>
                  </a:cubicBezTo>
                  <a:cubicBezTo>
                    <a:pt x="12" y="267"/>
                    <a:pt x="0" y="279"/>
                    <a:pt x="0" y="293"/>
                  </a:cubicBezTo>
                  <a:cubicBezTo>
                    <a:pt x="0" y="308"/>
                    <a:pt x="12" y="320"/>
                    <a:pt x="27" y="320"/>
                  </a:cubicBezTo>
                  <a:cubicBezTo>
                    <a:pt x="40" y="320"/>
                    <a:pt x="52" y="309"/>
                    <a:pt x="53" y="296"/>
                  </a:cubicBezTo>
                  <a:lnTo>
                    <a:pt x="185" y="235"/>
                  </a:lnTo>
                  <a:cubicBezTo>
                    <a:pt x="189" y="238"/>
                    <a:pt x="194" y="240"/>
                    <a:pt x="200" y="240"/>
                  </a:cubicBezTo>
                  <a:cubicBezTo>
                    <a:pt x="215" y="240"/>
                    <a:pt x="227" y="228"/>
                    <a:pt x="227" y="213"/>
                  </a:cubicBezTo>
                  <a:cubicBezTo>
                    <a:pt x="227" y="212"/>
                    <a:pt x="226" y="211"/>
                    <a:pt x="226" y="209"/>
                  </a:cubicBezTo>
                  <a:lnTo>
                    <a:pt x="324" y="131"/>
                  </a:lnTo>
                  <a:cubicBezTo>
                    <a:pt x="327" y="133"/>
                    <a:pt x="330" y="133"/>
                    <a:pt x="333" y="133"/>
                  </a:cubicBezTo>
                  <a:cubicBezTo>
                    <a:pt x="338" y="133"/>
                    <a:pt x="342" y="132"/>
                    <a:pt x="346" y="130"/>
                  </a:cubicBezTo>
                  <a:lnTo>
                    <a:pt x="440" y="186"/>
                  </a:lnTo>
                  <a:cubicBezTo>
                    <a:pt x="440" y="186"/>
                    <a:pt x="440" y="186"/>
                    <a:pt x="440" y="187"/>
                  </a:cubicBezTo>
                  <a:cubicBezTo>
                    <a:pt x="440" y="201"/>
                    <a:pt x="452" y="213"/>
                    <a:pt x="467" y="213"/>
                  </a:cubicBezTo>
                  <a:cubicBezTo>
                    <a:pt x="481" y="213"/>
                    <a:pt x="493" y="201"/>
                    <a:pt x="493" y="187"/>
                  </a:cubicBezTo>
                  <a:cubicBezTo>
                    <a:pt x="493" y="185"/>
                    <a:pt x="493" y="183"/>
                    <a:pt x="493" y="181"/>
                  </a:cubicBezTo>
                  <a:lnTo>
                    <a:pt x="632" y="52"/>
                  </a:lnTo>
                  <a:cubicBezTo>
                    <a:pt x="635" y="53"/>
                    <a:pt x="637" y="53"/>
                    <a:pt x="640" y="53"/>
                  </a:cubicBezTo>
                  <a:cubicBezTo>
                    <a:pt x="655" y="53"/>
                    <a:pt x="667" y="41"/>
                    <a:pt x="667" y="27"/>
                  </a:cubicBezTo>
                  <a:cubicBezTo>
                    <a:pt x="667" y="12"/>
                    <a:pt x="655" y="0"/>
                    <a:pt x="640" y="0"/>
                  </a:cubicBezTo>
                  <a:close/>
                  <a:moveTo>
                    <a:pt x="640" y="347"/>
                  </a:moveTo>
                  <a:cubicBezTo>
                    <a:pt x="625" y="347"/>
                    <a:pt x="613" y="359"/>
                    <a:pt x="613" y="373"/>
                  </a:cubicBezTo>
                  <a:cubicBezTo>
                    <a:pt x="613" y="375"/>
                    <a:pt x="613" y="377"/>
                    <a:pt x="614" y="379"/>
                  </a:cubicBezTo>
                  <a:lnTo>
                    <a:pt x="474" y="508"/>
                  </a:lnTo>
                  <a:cubicBezTo>
                    <a:pt x="472" y="507"/>
                    <a:pt x="469" y="507"/>
                    <a:pt x="467" y="507"/>
                  </a:cubicBezTo>
                  <a:cubicBezTo>
                    <a:pt x="464" y="507"/>
                    <a:pt x="462" y="507"/>
                    <a:pt x="460" y="507"/>
                  </a:cubicBezTo>
                  <a:lnTo>
                    <a:pt x="359" y="407"/>
                  </a:lnTo>
                  <a:cubicBezTo>
                    <a:pt x="360" y="405"/>
                    <a:pt x="360" y="402"/>
                    <a:pt x="360" y="400"/>
                  </a:cubicBezTo>
                  <a:cubicBezTo>
                    <a:pt x="360" y="385"/>
                    <a:pt x="348" y="373"/>
                    <a:pt x="333" y="373"/>
                  </a:cubicBezTo>
                  <a:cubicBezTo>
                    <a:pt x="319" y="373"/>
                    <a:pt x="307" y="385"/>
                    <a:pt x="307" y="400"/>
                  </a:cubicBezTo>
                  <a:cubicBezTo>
                    <a:pt x="307" y="401"/>
                    <a:pt x="307" y="403"/>
                    <a:pt x="307" y="404"/>
                  </a:cubicBezTo>
                  <a:lnTo>
                    <a:pt x="210" y="482"/>
                  </a:lnTo>
                  <a:cubicBezTo>
                    <a:pt x="206" y="481"/>
                    <a:pt x="203" y="480"/>
                    <a:pt x="200" y="480"/>
                  </a:cubicBezTo>
                  <a:cubicBezTo>
                    <a:pt x="192" y="480"/>
                    <a:pt x="184" y="484"/>
                    <a:pt x="179" y="490"/>
                  </a:cubicBezTo>
                  <a:lnTo>
                    <a:pt x="51" y="470"/>
                  </a:lnTo>
                  <a:cubicBezTo>
                    <a:pt x="47" y="460"/>
                    <a:pt x="38" y="453"/>
                    <a:pt x="27" y="453"/>
                  </a:cubicBezTo>
                  <a:cubicBezTo>
                    <a:pt x="12" y="453"/>
                    <a:pt x="0" y="465"/>
                    <a:pt x="0" y="480"/>
                  </a:cubicBezTo>
                  <a:cubicBezTo>
                    <a:pt x="0" y="495"/>
                    <a:pt x="12" y="507"/>
                    <a:pt x="27" y="507"/>
                  </a:cubicBezTo>
                  <a:cubicBezTo>
                    <a:pt x="35" y="507"/>
                    <a:pt x="42" y="503"/>
                    <a:pt x="47" y="497"/>
                  </a:cubicBezTo>
                  <a:lnTo>
                    <a:pt x="175" y="516"/>
                  </a:lnTo>
                  <a:cubicBezTo>
                    <a:pt x="179" y="526"/>
                    <a:pt x="189" y="533"/>
                    <a:pt x="200" y="533"/>
                  </a:cubicBezTo>
                  <a:cubicBezTo>
                    <a:pt x="215" y="533"/>
                    <a:pt x="227" y="521"/>
                    <a:pt x="227" y="507"/>
                  </a:cubicBezTo>
                  <a:cubicBezTo>
                    <a:pt x="227" y="505"/>
                    <a:pt x="226" y="504"/>
                    <a:pt x="226" y="503"/>
                  </a:cubicBezTo>
                  <a:lnTo>
                    <a:pt x="324" y="425"/>
                  </a:lnTo>
                  <a:cubicBezTo>
                    <a:pt x="327" y="426"/>
                    <a:pt x="330" y="427"/>
                    <a:pt x="333" y="427"/>
                  </a:cubicBezTo>
                  <a:cubicBezTo>
                    <a:pt x="336" y="427"/>
                    <a:pt x="338" y="426"/>
                    <a:pt x="340" y="426"/>
                  </a:cubicBezTo>
                  <a:lnTo>
                    <a:pt x="441" y="526"/>
                  </a:lnTo>
                  <a:cubicBezTo>
                    <a:pt x="440" y="529"/>
                    <a:pt x="440" y="531"/>
                    <a:pt x="440" y="533"/>
                  </a:cubicBezTo>
                  <a:cubicBezTo>
                    <a:pt x="440" y="548"/>
                    <a:pt x="452" y="560"/>
                    <a:pt x="467" y="560"/>
                  </a:cubicBezTo>
                  <a:cubicBezTo>
                    <a:pt x="481" y="560"/>
                    <a:pt x="493" y="548"/>
                    <a:pt x="493" y="533"/>
                  </a:cubicBezTo>
                  <a:cubicBezTo>
                    <a:pt x="493" y="531"/>
                    <a:pt x="493" y="529"/>
                    <a:pt x="493" y="527"/>
                  </a:cubicBezTo>
                  <a:lnTo>
                    <a:pt x="632" y="399"/>
                  </a:lnTo>
                  <a:cubicBezTo>
                    <a:pt x="635" y="399"/>
                    <a:pt x="637" y="400"/>
                    <a:pt x="640" y="400"/>
                  </a:cubicBezTo>
                  <a:cubicBezTo>
                    <a:pt x="655" y="400"/>
                    <a:pt x="667" y="388"/>
                    <a:pt x="667" y="373"/>
                  </a:cubicBezTo>
                  <a:cubicBezTo>
                    <a:pt x="667" y="359"/>
                    <a:pt x="655" y="347"/>
                    <a:pt x="640" y="3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n w="19050">
                  <a:solidFill>
                    <a:schemeClr val="tx1"/>
                  </a:solidFill>
                </a:ln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2248043" y="15739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235" y1="49468" x2="94118" y2="54787"/>
                        <a14:foregroundMark x1="53529" y1="19681" x2="46471" y2="78191"/>
                        <a14:foregroundMark x1="30588" y1="31383" x2="32941" y2="75000"/>
                        <a14:foregroundMark x1="71765" y1="32447" x2="71765" y2="83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64" y="1624073"/>
            <a:ext cx="250956" cy="27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582971" y="15739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" y="2709855"/>
            <a:ext cx="159087" cy="17304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" y="3346443"/>
            <a:ext cx="126202" cy="160381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2220522" y="4493009"/>
            <a:ext cx="602456" cy="212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80p</a:t>
            </a:r>
            <a:endParaRPr lang="ko-KR" altLang="en-US" sz="900" b="1" dirty="0"/>
          </a:p>
        </p:txBody>
      </p:sp>
      <p:sp>
        <p:nvSpPr>
          <p:cNvPr id="76" name="직사각형 75"/>
          <p:cNvSpPr/>
          <p:nvPr/>
        </p:nvSpPr>
        <p:spPr>
          <a:xfrm>
            <a:off x="3556000" y="1170493"/>
            <a:ext cx="4572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There are 4 type in transfer history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46491" y="1899470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Already get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from client’s server 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78" name="꺾인 연결선[E] 77"/>
          <p:cNvCxnSpPr>
            <a:stCxn id="33" idx="3"/>
            <a:endCxn id="77" idx="1"/>
          </p:cNvCxnSpPr>
          <p:nvPr/>
        </p:nvCxnSpPr>
        <p:spPr>
          <a:xfrm flipV="1">
            <a:off x="2798192" y="2264185"/>
            <a:ext cx="1048299" cy="60125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842166" y="2983323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Can’t get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(because it use only transfer, not bike)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82" name="꺾인 연결선[E] 81"/>
          <p:cNvCxnSpPr>
            <a:stCxn id="23" idx="3"/>
            <a:endCxn id="81" idx="1"/>
          </p:cNvCxnSpPr>
          <p:nvPr/>
        </p:nvCxnSpPr>
        <p:spPr>
          <a:xfrm flipV="1">
            <a:off x="2810257" y="3348038"/>
            <a:ext cx="1031909" cy="8145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839057" y="3722078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Not yet request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to client’s server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86" name="꺾인 연결선[E] 85"/>
          <p:cNvCxnSpPr>
            <a:endCxn id="85" idx="1"/>
          </p:cNvCxnSpPr>
          <p:nvPr/>
        </p:nvCxnSpPr>
        <p:spPr>
          <a:xfrm>
            <a:off x="2648087" y="4007970"/>
            <a:ext cx="1190970" cy="7882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46491" y="4645653"/>
            <a:ext cx="45720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Requested to server. </a:t>
            </a:r>
            <a:br>
              <a:rPr lang="en-US" altLang="ko-KR" kern="100" dirty="0" smtClean="0">
                <a:latin typeface="맑은 고딕" charset="-127"/>
                <a:cs typeface="Times New Roman" charset="0"/>
              </a:rPr>
            </a:br>
            <a:r>
              <a:rPr lang="en-US" altLang="ko-KR" kern="100" dirty="0" smtClean="0">
                <a:latin typeface="맑은 고딕" charset="-127"/>
                <a:cs typeface="Times New Roman" charset="0"/>
              </a:rPr>
              <a:t>But not confirmed. (it return 0point from client’s server)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90" name="꺾인 연결선[E] 89"/>
          <p:cNvCxnSpPr>
            <a:stCxn id="70" idx="3"/>
            <a:endCxn id="89" idx="1"/>
          </p:cNvCxnSpPr>
          <p:nvPr/>
        </p:nvCxnSpPr>
        <p:spPr>
          <a:xfrm>
            <a:off x="2822978" y="4599460"/>
            <a:ext cx="1023513" cy="57018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4597" y="3745526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34046" y="390291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서울역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597" y="408959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19:10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2" y="3955639"/>
            <a:ext cx="126202" cy="16038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54597" y="4342806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4046" y="450019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서울역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4597" y="468687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19:10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2" y="4552919"/>
            <a:ext cx="126202" cy="1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8798" y="462837"/>
            <a:ext cx="8204201" cy="538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Every info save in our DB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endParaRPr lang="en-US" altLang="ko-KR" kern="100" dirty="0" smtClean="0">
              <a:latin typeface="맑은 고딕" charset="-127"/>
              <a:cs typeface="Times New Roman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We can’t get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directly when upload file.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So we have to separate process (send info to client’s server and get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)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And delete error, re-request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in history.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endParaRPr lang="en-US" altLang="ko-KR" kern="100" dirty="0">
              <a:latin typeface="맑은 고딕" charset="-127"/>
              <a:cs typeface="Times New Roman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endParaRPr lang="en-US" altLang="ko-KR" kern="100" dirty="0" smtClean="0">
              <a:latin typeface="맑은 고딕" charset="-127"/>
              <a:cs typeface="Times New Roman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Every API from client’s server need “key” (unique value each user)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But not yet developed get key API. So now all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api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from client’s server input any text in ”key”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Server developer said “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userid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” -&gt; but we have to use username. So we input username in key - ”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userid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16" y="162755"/>
            <a:ext cx="1302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Process change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5347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bike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1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3468" y="1611908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주행 기록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110" y="2197731"/>
            <a:ext cx="2174581" cy="1197416"/>
            <a:chOff x="532047" y="2087568"/>
            <a:chExt cx="2174581" cy="1197416"/>
          </a:xfrm>
        </p:grpSpPr>
        <p:sp>
          <p:nvSpPr>
            <p:cNvPr id="4" name="직사각형 3"/>
            <p:cNvSpPr/>
            <p:nvPr/>
          </p:nvSpPr>
          <p:spPr>
            <a:xfrm>
              <a:off x="532047" y="2087568"/>
              <a:ext cx="2174581" cy="119741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99" b="29015"/>
            <a:stretch/>
          </p:blipFill>
          <p:spPr bwMode="auto">
            <a:xfrm>
              <a:off x="610803" y="2110429"/>
              <a:ext cx="2095825" cy="1174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" descr="gps, location, map, marker, pin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98" r="15365"/>
            <a:stretch>
              <a:fillRect/>
            </a:stretch>
          </p:blipFill>
          <p:spPr bwMode="auto">
            <a:xfrm>
              <a:off x="1047356" y="2996952"/>
              <a:ext cx="133284" cy="193743"/>
            </a:xfrm>
            <a:prstGeom prst="rect">
              <a:avLst/>
            </a:prstGeom>
            <a:noFill/>
          </p:spPr>
        </p:pic>
        <p:pic>
          <p:nvPicPr>
            <p:cNvPr id="7" name="Picture 8" descr="gps, location, map, marker, pin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98" r="15365"/>
            <a:stretch>
              <a:fillRect/>
            </a:stretch>
          </p:blipFill>
          <p:spPr bwMode="auto">
            <a:xfrm>
              <a:off x="2277107" y="2437797"/>
              <a:ext cx="133284" cy="193743"/>
            </a:xfrm>
            <a:prstGeom prst="rect">
              <a:avLst/>
            </a:prstGeom>
            <a:noFill/>
          </p:spPr>
        </p:pic>
        <p:sp>
          <p:nvSpPr>
            <p:cNvPr id="8" name="자유형 7"/>
            <p:cNvSpPr/>
            <p:nvPr/>
          </p:nvSpPr>
          <p:spPr>
            <a:xfrm>
              <a:off x="1112200" y="2628900"/>
              <a:ext cx="1211900" cy="635838"/>
            </a:xfrm>
            <a:custGeom>
              <a:avLst/>
              <a:gdLst>
                <a:gd name="connsiteX0" fmla="*/ 320 w 1211900"/>
                <a:gd name="connsiteY0" fmla="*/ 556260 h 635838"/>
                <a:gd name="connsiteX1" fmla="*/ 76520 w 1211900"/>
                <a:gd name="connsiteY1" fmla="*/ 617220 h 635838"/>
                <a:gd name="connsiteX2" fmla="*/ 472760 w 1211900"/>
                <a:gd name="connsiteY2" fmla="*/ 266700 h 635838"/>
                <a:gd name="connsiteX3" fmla="*/ 1211900 w 1211900"/>
                <a:gd name="connsiteY3" fmla="*/ 0 h 63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0" h="635838">
                  <a:moveTo>
                    <a:pt x="320" y="556260"/>
                  </a:moveTo>
                  <a:cubicBezTo>
                    <a:pt x="-950" y="610870"/>
                    <a:pt x="-2220" y="665480"/>
                    <a:pt x="76520" y="617220"/>
                  </a:cubicBezTo>
                  <a:cubicBezTo>
                    <a:pt x="155260" y="568960"/>
                    <a:pt x="283530" y="369570"/>
                    <a:pt x="472760" y="266700"/>
                  </a:cubicBezTo>
                  <a:cubicBezTo>
                    <a:pt x="661990" y="163830"/>
                    <a:pt x="936945" y="81915"/>
                    <a:pt x="1211900" y="0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0786" y="3751432"/>
            <a:ext cx="635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경과시간</a:t>
            </a:r>
            <a:endParaRPr lang="en-US" altLang="ko-KR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29760" y="1966899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900" dirty="0" smtClean="0">
                <a:solidFill>
                  <a:prstClr val="black"/>
                </a:solidFill>
              </a:rPr>
              <a:t>2017-05-22 14:05:30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704" y="3529570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00:02:40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3799" y="3751432"/>
            <a:ext cx="635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이동거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리</a:t>
            </a:r>
            <a:endParaRPr lang="en-US" altLang="ko-KR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3591" y="3529569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1.00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km</a:t>
            </a:r>
            <a:endParaRPr lang="en-US" altLang="ko-KR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5018" y="3751432"/>
            <a:ext cx="5501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평균 속도</a:t>
            </a:r>
            <a:endParaRPr lang="en-US" altLang="ko-KR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84060" y="353719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12.2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km/h</a:t>
            </a:r>
            <a:endParaRPr lang="en-US" altLang="ko-KR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2757" y="4314498"/>
            <a:ext cx="6511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CO</a:t>
            </a:r>
            <a:r>
              <a:rPr lang="en-US" altLang="ko-KR" sz="700" baseline="-250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dirty="0" err="1">
                <a:latin typeface="나눔고딕" pitchFamily="50" charset="-127"/>
                <a:ea typeface="나눔고딕" pitchFamily="50" charset="-127"/>
              </a:rPr>
              <a:t>감축량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4093876"/>
            <a:ext cx="7040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0.002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kg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5539" y="4314498"/>
            <a:ext cx="635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소모 칼로리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7367" y="4093876"/>
            <a:ext cx="444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kcal</a:t>
            </a:r>
            <a:endParaRPr lang="en-US" altLang="ko-KR" sz="8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7453" y="4293056"/>
            <a:ext cx="635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적립 소나무</a:t>
            </a:r>
            <a:endParaRPr lang="en-US" altLang="ko-KR" sz="7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7744" y="4099054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0.02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그루</a:t>
            </a:r>
            <a:endParaRPr lang="en-US" altLang="ko-KR" sz="8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0201" y="4672691"/>
            <a:ext cx="1931118" cy="32431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받기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23799" y="1992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72372" y="30710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21188" y="28367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7118" y="34409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16858" y="342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75018" y="342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75018" y="41130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516858" y="41130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47118" y="41130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16089" y="46380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21294" y="2505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20575" y="2325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Close Window"/>
          <p:cNvSpPr>
            <a:spLocks noChangeAspect="1" noEditPoints="1"/>
          </p:cNvSpPr>
          <p:nvPr/>
        </p:nvSpPr>
        <p:spPr bwMode="auto">
          <a:xfrm>
            <a:off x="810786" y="1673628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32757" y="16465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0201" y="5048906"/>
            <a:ext cx="1931118" cy="324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6089" y="49970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0216" y="162755"/>
            <a:ext cx="147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p.41 after tracking</a:t>
            </a:r>
            <a:endParaRPr lang="en-US" altLang="ko-KR" sz="1350" dirty="0"/>
          </a:p>
        </p:txBody>
      </p:sp>
      <p:sp>
        <p:nvSpPr>
          <p:cNvPr id="78" name="직사각형 77"/>
          <p:cNvSpPr/>
          <p:nvPr/>
        </p:nvSpPr>
        <p:spPr>
          <a:xfrm>
            <a:off x="3623733" y="1247193"/>
            <a:ext cx="4572000" cy="381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After tracking always save in our DB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733800" y="3729161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Save in our DB and then request to client’s server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733800" y="4752360"/>
            <a:ext cx="4572000" cy="381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Just save in our DB.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82" name="꺾인 연결선[E] 81"/>
          <p:cNvCxnSpPr>
            <a:stCxn id="22" idx="3"/>
            <a:endCxn id="79" idx="1"/>
          </p:cNvCxnSpPr>
          <p:nvPr/>
        </p:nvCxnSpPr>
        <p:spPr>
          <a:xfrm flipV="1">
            <a:off x="2821319" y="4093876"/>
            <a:ext cx="912481" cy="74097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/>
          <p:cNvCxnSpPr>
            <a:stCxn id="37" idx="3"/>
            <a:endCxn id="80" idx="1"/>
          </p:cNvCxnSpPr>
          <p:nvPr/>
        </p:nvCxnSpPr>
        <p:spPr>
          <a:xfrm flipV="1">
            <a:off x="2821319" y="4943150"/>
            <a:ext cx="912481" cy="26791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3069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Send file API for </a:t>
            </a:r>
            <a:r>
              <a:rPr lang="en-US" altLang="ko-KR" sz="1350" dirty="0" err="1" smtClean="0"/>
              <a:t>reauest</a:t>
            </a:r>
            <a:r>
              <a:rPr lang="en-US" altLang="ko-KR" sz="1350" dirty="0" smtClean="0"/>
              <a:t> to client’s server</a:t>
            </a:r>
            <a:endParaRPr lang="en-US" altLang="ko-KR" sz="135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18081"/>
              </p:ext>
            </p:extLst>
          </p:nvPr>
        </p:nvGraphicFramePr>
        <p:xfrm>
          <a:off x="734483" y="615238"/>
          <a:ext cx="6388100" cy="144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100"/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Request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sng" strike="noStrike" dirty="0" smtClean="0">
                          <a:effectLst/>
                          <a:hlinkClick r:id="rId2"/>
                        </a:rPr>
                        <a:t>http://211.110.44.73/greenbike/index.php/greenbike/do_upload_json</a:t>
                      </a:r>
                      <a:endParaRPr lang="en-US" altLang="ko-KR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request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022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Userfile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– file from tracking   ex) </a:t>
                      </a:r>
                      <a:r>
                        <a:rPr lang="pt-BR" altLang="ko-KR" sz="1100" u="none" strike="noStrike" dirty="0" smtClean="0">
                          <a:effectLst/>
                        </a:rPr>
                        <a:t>20170620212217_userid_trackid_txt.zip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                                             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date_userid_trackid_txt.zip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response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100" u="none" strike="noStrike" dirty="0" smtClean="0">
                          <a:effectLst/>
                        </a:rPr>
                        <a:t>{"result":"ok","filename":"20170620212217_userid_trackid_txt.zip"}</a:t>
                      </a:r>
                      <a:endParaRPr lang="pt-BR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1969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Bike History page process</a:t>
            </a:r>
            <a:endParaRPr lang="en-US" altLang="ko-KR" sz="1350" dirty="0"/>
          </a:p>
        </p:txBody>
      </p:sp>
      <p:sp>
        <p:nvSpPr>
          <p:cNvPr id="4" name="직사각형 3"/>
          <p:cNvSpPr/>
          <p:nvPr/>
        </p:nvSpPr>
        <p:spPr>
          <a:xfrm>
            <a:off x="381000" y="535993"/>
            <a:ext cx="84582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Everytime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when user open history page, request to client’s server for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. And update to our server. And then give data to app 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110" y="1355512"/>
            <a:ext cx="586765" cy="14745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</a:p>
        </p:txBody>
      </p:sp>
      <p:sp>
        <p:nvSpPr>
          <p:cNvPr id="6" name="순서도: 자기 디스크 12"/>
          <p:cNvSpPr/>
          <p:nvPr/>
        </p:nvSpPr>
        <p:spPr>
          <a:xfrm>
            <a:off x="7311836" y="1503790"/>
            <a:ext cx="1732979" cy="1009135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Client’s 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075614" y="1870377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075614" y="2187531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15"/>
          <p:cNvSpPr/>
          <p:nvPr/>
        </p:nvSpPr>
        <p:spPr>
          <a:xfrm>
            <a:off x="3619452" y="1503790"/>
            <a:ext cx="1158478" cy="124803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Our server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341820" y="1870377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341820" y="2257552"/>
            <a:ext cx="1956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2090" y="1496236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89411" y="1501045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02515" y="2262362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37324" y="2257552"/>
            <a:ext cx="3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110" y="2990191"/>
            <a:ext cx="23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send username,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109" y="3428842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 call bike list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82230" y="3829643"/>
            <a:ext cx="313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get list and update in our DB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109" y="4245658"/>
            <a:ext cx="331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 </a:t>
            </a:r>
            <a:r>
              <a:rPr lang="en-US" altLang="ko-KR" dirty="0" smtClean="0"/>
              <a:t>after update, send data to app</a:t>
            </a:r>
          </a:p>
        </p:txBody>
      </p:sp>
    </p:spTree>
    <p:extLst>
      <p:ext uri="{BB962C8B-B14F-4D97-AF65-F5344CB8AC3E}">
        <p14:creationId xmlns:p14="http://schemas.microsoft.com/office/powerpoint/2010/main" val="87451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16" y="145822"/>
            <a:ext cx="32851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Get bike list API for </a:t>
            </a:r>
            <a:r>
              <a:rPr lang="en-US" altLang="ko-KR" sz="1350" dirty="0" err="1" smtClean="0"/>
              <a:t>reauest</a:t>
            </a:r>
            <a:r>
              <a:rPr lang="en-US" altLang="ko-KR" sz="1350" dirty="0" smtClean="0"/>
              <a:t> to client’s server</a:t>
            </a:r>
            <a:endParaRPr lang="en-US" altLang="ko-KR" sz="135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4102"/>
              </p:ext>
            </p:extLst>
          </p:nvPr>
        </p:nvGraphicFramePr>
        <p:xfrm>
          <a:off x="734483" y="615238"/>
          <a:ext cx="6388100" cy="462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100"/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Request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6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 charset="-127"/>
                          <a:hlinkClick r:id="rId2"/>
                        </a:rPr>
                        <a:t>http://211.110.44.73/greenbike/index.php/json/gbikeservice/bikelist/key/1234/userid/trams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                                                                                      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key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/key/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userid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/username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601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12022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response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"list":[{"idx":1,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1400",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"mileage":80,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"trackid":"000001"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{"idx":2,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1500",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"mileage":90,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"trackid":"000002"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{"idx":3,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"tinfo":"2017-11-15 1600",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"mileage":100,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 "trackid":"000003"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},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    </a:t>
                      </a: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{"idx":4,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"tinfo":"2017-11-15 1700",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"mileage":0,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 "trackid":"000004"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          }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7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61" y="2276873"/>
            <a:ext cx="2160000" cy="38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3996" y="1608128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기록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088" y="1611415"/>
            <a:ext cx="360040" cy="3028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1186" y="16728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1558" y="23763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3456" y="32771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14028" y="26801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9" name="직선 연결선 20"/>
          <p:cNvCxnSpPr/>
          <p:nvPr/>
        </p:nvCxnSpPr>
        <p:spPr>
          <a:xfrm>
            <a:off x="741151" y="2204865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2558" y="1965130"/>
            <a:ext cx="85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dirty="0" smtClean="0"/>
              <a:t>자전거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2578" y="1965131"/>
            <a:ext cx="85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대중교통</a:t>
            </a:r>
            <a:endParaRPr lang="ko-KR" altLang="en-US" sz="1000" dirty="0"/>
          </a:p>
        </p:txBody>
      </p:sp>
      <p:cxnSp>
        <p:nvCxnSpPr>
          <p:cNvPr id="12" name="직선 연결선 23"/>
          <p:cNvCxnSpPr/>
          <p:nvPr/>
        </p:nvCxnSpPr>
        <p:spPr>
          <a:xfrm>
            <a:off x="941118" y="2204865"/>
            <a:ext cx="77766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53380" y="19651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14" name="타원 13"/>
          <p:cNvSpPr/>
          <p:nvPr/>
        </p:nvSpPr>
        <p:spPr>
          <a:xfrm>
            <a:off x="2483217" y="19651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824090" y="303270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월드컵로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26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길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090" y="2857929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2017-05-22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90" y="3212342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128km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｜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00:03:10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1106" y="301949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0.02kg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51718" y="3252975"/>
            <a:ext cx="602456" cy="1386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128p</a:t>
            </a:r>
            <a:endParaRPr lang="ko-KR" altLang="en-US" sz="9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72018"/>
              </p:ext>
            </p:extLst>
          </p:nvPr>
        </p:nvGraphicFramePr>
        <p:xfrm>
          <a:off x="781917" y="5028417"/>
          <a:ext cx="2147613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"/>
                <a:gridCol w="432048"/>
                <a:gridCol w="432048"/>
                <a:gridCol w="432048"/>
                <a:gridCol w="43204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기록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정보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후원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직선 연결선 53"/>
          <p:cNvCxnSpPr/>
          <p:nvPr/>
        </p:nvCxnSpPr>
        <p:spPr>
          <a:xfrm>
            <a:off x="796068" y="3493809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54"/>
          <p:cNvCxnSpPr/>
          <p:nvPr/>
        </p:nvCxnSpPr>
        <p:spPr>
          <a:xfrm>
            <a:off x="796068" y="4231627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55"/>
          <p:cNvCxnSpPr/>
          <p:nvPr/>
        </p:nvCxnSpPr>
        <p:spPr>
          <a:xfrm>
            <a:off x="683566" y="4933969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05886" y="3032707"/>
            <a:ext cx="212732" cy="1789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598" y="3746548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월드컵로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26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길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2" y="3571770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2" y="392618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128km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｜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00:03:10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5886" y="3746548"/>
            <a:ext cx="212732" cy="1789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032" y="4475358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월드컵로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26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길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6" y="4300580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2017-05-10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032" y="465499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128km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｜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00:03:10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22479" y="4711488"/>
            <a:ext cx="602456" cy="1386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미승인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483766" y="4475358"/>
            <a:ext cx="212732" cy="1789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9722" y="28690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99722" y="30812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3044" y="29419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90927" y="30118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90927" y="3229065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16280" y="3910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11106" y="3718392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0.02kg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5694" y="4457105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0.02kg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99750" y="4244021"/>
            <a:ext cx="234111" cy="697148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삭</a:t>
            </a:r>
            <a:endParaRPr lang="en-US" altLang="ko-KR" sz="900" b="1" dirty="0" smtClean="0"/>
          </a:p>
          <a:p>
            <a:pPr algn="ctr"/>
            <a:r>
              <a:rPr lang="ko-KR" altLang="en-US" sz="900" b="1" dirty="0"/>
              <a:t>제</a:t>
            </a:r>
          </a:p>
        </p:txBody>
      </p:sp>
      <p:sp>
        <p:nvSpPr>
          <p:cNvPr id="43" name="타원 42"/>
          <p:cNvSpPr/>
          <p:nvPr/>
        </p:nvSpPr>
        <p:spPr>
          <a:xfrm>
            <a:off x="2582461" y="41540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393448" y="1652246"/>
            <a:ext cx="210889" cy="210889"/>
            <a:chOff x="4489435" y="3322330"/>
            <a:chExt cx="258859" cy="25886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489435" y="3322330"/>
              <a:ext cx="258859" cy="25886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ine Chart"/>
            <p:cNvSpPr>
              <a:spLocks noChangeAspect="1" noEditPoints="1"/>
            </p:cNvSpPr>
            <p:nvPr/>
          </p:nvSpPr>
          <p:spPr bwMode="auto">
            <a:xfrm>
              <a:off x="4514483" y="3364616"/>
              <a:ext cx="206959" cy="174496"/>
            </a:xfrm>
            <a:custGeom>
              <a:avLst/>
              <a:gdLst>
                <a:gd name="T0" fmla="*/ 613 w 667"/>
                <a:gd name="T1" fmla="*/ 27 h 560"/>
                <a:gd name="T2" fmla="*/ 475 w 667"/>
                <a:gd name="T3" fmla="*/ 161 h 560"/>
                <a:gd name="T4" fmla="*/ 454 w 667"/>
                <a:gd name="T5" fmla="*/ 163 h 560"/>
                <a:gd name="T6" fmla="*/ 360 w 667"/>
                <a:gd name="T7" fmla="*/ 107 h 560"/>
                <a:gd name="T8" fmla="*/ 307 w 667"/>
                <a:gd name="T9" fmla="*/ 107 h 560"/>
                <a:gd name="T10" fmla="*/ 210 w 667"/>
                <a:gd name="T11" fmla="*/ 188 h 560"/>
                <a:gd name="T12" fmla="*/ 173 w 667"/>
                <a:gd name="T13" fmla="*/ 211 h 560"/>
                <a:gd name="T14" fmla="*/ 27 w 667"/>
                <a:gd name="T15" fmla="*/ 267 h 560"/>
                <a:gd name="T16" fmla="*/ 27 w 667"/>
                <a:gd name="T17" fmla="*/ 320 h 560"/>
                <a:gd name="T18" fmla="*/ 185 w 667"/>
                <a:gd name="T19" fmla="*/ 235 h 560"/>
                <a:gd name="T20" fmla="*/ 227 w 667"/>
                <a:gd name="T21" fmla="*/ 213 h 560"/>
                <a:gd name="T22" fmla="*/ 324 w 667"/>
                <a:gd name="T23" fmla="*/ 131 h 560"/>
                <a:gd name="T24" fmla="*/ 346 w 667"/>
                <a:gd name="T25" fmla="*/ 130 h 560"/>
                <a:gd name="T26" fmla="*/ 440 w 667"/>
                <a:gd name="T27" fmla="*/ 187 h 560"/>
                <a:gd name="T28" fmla="*/ 493 w 667"/>
                <a:gd name="T29" fmla="*/ 187 h 560"/>
                <a:gd name="T30" fmla="*/ 632 w 667"/>
                <a:gd name="T31" fmla="*/ 52 h 560"/>
                <a:gd name="T32" fmla="*/ 667 w 667"/>
                <a:gd name="T33" fmla="*/ 27 h 560"/>
                <a:gd name="T34" fmla="*/ 640 w 667"/>
                <a:gd name="T35" fmla="*/ 347 h 560"/>
                <a:gd name="T36" fmla="*/ 614 w 667"/>
                <a:gd name="T37" fmla="*/ 379 h 560"/>
                <a:gd name="T38" fmla="*/ 467 w 667"/>
                <a:gd name="T39" fmla="*/ 507 h 560"/>
                <a:gd name="T40" fmla="*/ 359 w 667"/>
                <a:gd name="T41" fmla="*/ 407 h 560"/>
                <a:gd name="T42" fmla="*/ 333 w 667"/>
                <a:gd name="T43" fmla="*/ 373 h 560"/>
                <a:gd name="T44" fmla="*/ 307 w 667"/>
                <a:gd name="T45" fmla="*/ 404 h 560"/>
                <a:gd name="T46" fmla="*/ 200 w 667"/>
                <a:gd name="T47" fmla="*/ 480 h 560"/>
                <a:gd name="T48" fmla="*/ 51 w 667"/>
                <a:gd name="T49" fmla="*/ 470 h 560"/>
                <a:gd name="T50" fmla="*/ 0 w 667"/>
                <a:gd name="T51" fmla="*/ 480 h 560"/>
                <a:gd name="T52" fmla="*/ 47 w 667"/>
                <a:gd name="T53" fmla="*/ 497 h 560"/>
                <a:gd name="T54" fmla="*/ 200 w 667"/>
                <a:gd name="T55" fmla="*/ 533 h 560"/>
                <a:gd name="T56" fmla="*/ 226 w 667"/>
                <a:gd name="T57" fmla="*/ 503 h 560"/>
                <a:gd name="T58" fmla="*/ 333 w 667"/>
                <a:gd name="T59" fmla="*/ 427 h 560"/>
                <a:gd name="T60" fmla="*/ 441 w 667"/>
                <a:gd name="T61" fmla="*/ 526 h 560"/>
                <a:gd name="T62" fmla="*/ 467 w 667"/>
                <a:gd name="T63" fmla="*/ 560 h 560"/>
                <a:gd name="T64" fmla="*/ 493 w 667"/>
                <a:gd name="T65" fmla="*/ 527 h 560"/>
                <a:gd name="T66" fmla="*/ 640 w 667"/>
                <a:gd name="T67" fmla="*/ 400 h 560"/>
                <a:gd name="T68" fmla="*/ 640 w 667"/>
                <a:gd name="T69" fmla="*/ 3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7" h="560">
                  <a:moveTo>
                    <a:pt x="640" y="0"/>
                  </a:moveTo>
                  <a:cubicBezTo>
                    <a:pt x="625" y="0"/>
                    <a:pt x="613" y="12"/>
                    <a:pt x="613" y="27"/>
                  </a:cubicBezTo>
                  <a:cubicBezTo>
                    <a:pt x="613" y="29"/>
                    <a:pt x="613" y="31"/>
                    <a:pt x="614" y="32"/>
                  </a:cubicBezTo>
                  <a:lnTo>
                    <a:pt x="475" y="161"/>
                  </a:lnTo>
                  <a:cubicBezTo>
                    <a:pt x="472" y="160"/>
                    <a:pt x="469" y="160"/>
                    <a:pt x="467" y="160"/>
                  </a:cubicBezTo>
                  <a:cubicBezTo>
                    <a:pt x="462" y="160"/>
                    <a:pt x="458" y="161"/>
                    <a:pt x="454" y="163"/>
                  </a:cubicBezTo>
                  <a:lnTo>
                    <a:pt x="360" y="107"/>
                  </a:lnTo>
                  <a:cubicBezTo>
                    <a:pt x="360" y="107"/>
                    <a:pt x="360" y="107"/>
                    <a:pt x="360" y="107"/>
                  </a:cubicBezTo>
                  <a:cubicBezTo>
                    <a:pt x="360" y="92"/>
                    <a:pt x="348" y="80"/>
                    <a:pt x="333" y="80"/>
                  </a:cubicBezTo>
                  <a:cubicBezTo>
                    <a:pt x="319" y="80"/>
                    <a:pt x="307" y="92"/>
                    <a:pt x="307" y="107"/>
                  </a:cubicBezTo>
                  <a:cubicBezTo>
                    <a:pt x="307" y="108"/>
                    <a:pt x="307" y="109"/>
                    <a:pt x="307" y="111"/>
                  </a:cubicBezTo>
                  <a:lnTo>
                    <a:pt x="210" y="188"/>
                  </a:lnTo>
                  <a:cubicBezTo>
                    <a:pt x="206" y="187"/>
                    <a:pt x="203" y="187"/>
                    <a:pt x="200" y="187"/>
                  </a:cubicBezTo>
                  <a:cubicBezTo>
                    <a:pt x="186" y="187"/>
                    <a:pt x="175" y="197"/>
                    <a:pt x="173" y="211"/>
                  </a:cubicBezTo>
                  <a:lnTo>
                    <a:pt x="42" y="271"/>
                  </a:lnTo>
                  <a:cubicBezTo>
                    <a:pt x="37" y="268"/>
                    <a:pt x="32" y="267"/>
                    <a:pt x="27" y="267"/>
                  </a:cubicBezTo>
                  <a:cubicBezTo>
                    <a:pt x="12" y="267"/>
                    <a:pt x="0" y="279"/>
                    <a:pt x="0" y="293"/>
                  </a:cubicBezTo>
                  <a:cubicBezTo>
                    <a:pt x="0" y="308"/>
                    <a:pt x="12" y="320"/>
                    <a:pt x="27" y="320"/>
                  </a:cubicBezTo>
                  <a:cubicBezTo>
                    <a:pt x="40" y="320"/>
                    <a:pt x="52" y="309"/>
                    <a:pt x="53" y="296"/>
                  </a:cubicBezTo>
                  <a:lnTo>
                    <a:pt x="185" y="235"/>
                  </a:lnTo>
                  <a:cubicBezTo>
                    <a:pt x="189" y="238"/>
                    <a:pt x="194" y="240"/>
                    <a:pt x="200" y="240"/>
                  </a:cubicBezTo>
                  <a:cubicBezTo>
                    <a:pt x="215" y="240"/>
                    <a:pt x="227" y="228"/>
                    <a:pt x="227" y="213"/>
                  </a:cubicBezTo>
                  <a:cubicBezTo>
                    <a:pt x="227" y="212"/>
                    <a:pt x="226" y="211"/>
                    <a:pt x="226" y="209"/>
                  </a:cubicBezTo>
                  <a:lnTo>
                    <a:pt x="324" y="131"/>
                  </a:lnTo>
                  <a:cubicBezTo>
                    <a:pt x="327" y="133"/>
                    <a:pt x="330" y="133"/>
                    <a:pt x="333" y="133"/>
                  </a:cubicBezTo>
                  <a:cubicBezTo>
                    <a:pt x="338" y="133"/>
                    <a:pt x="342" y="132"/>
                    <a:pt x="346" y="130"/>
                  </a:cubicBezTo>
                  <a:lnTo>
                    <a:pt x="440" y="186"/>
                  </a:lnTo>
                  <a:cubicBezTo>
                    <a:pt x="440" y="186"/>
                    <a:pt x="440" y="186"/>
                    <a:pt x="440" y="187"/>
                  </a:cubicBezTo>
                  <a:cubicBezTo>
                    <a:pt x="440" y="201"/>
                    <a:pt x="452" y="213"/>
                    <a:pt x="467" y="213"/>
                  </a:cubicBezTo>
                  <a:cubicBezTo>
                    <a:pt x="481" y="213"/>
                    <a:pt x="493" y="201"/>
                    <a:pt x="493" y="187"/>
                  </a:cubicBezTo>
                  <a:cubicBezTo>
                    <a:pt x="493" y="185"/>
                    <a:pt x="493" y="183"/>
                    <a:pt x="493" y="181"/>
                  </a:cubicBezTo>
                  <a:lnTo>
                    <a:pt x="632" y="52"/>
                  </a:lnTo>
                  <a:cubicBezTo>
                    <a:pt x="635" y="53"/>
                    <a:pt x="637" y="53"/>
                    <a:pt x="640" y="53"/>
                  </a:cubicBezTo>
                  <a:cubicBezTo>
                    <a:pt x="655" y="53"/>
                    <a:pt x="667" y="41"/>
                    <a:pt x="667" y="27"/>
                  </a:cubicBezTo>
                  <a:cubicBezTo>
                    <a:pt x="667" y="12"/>
                    <a:pt x="655" y="0"/>
                    <a:pt x="640" y="0"/>
                  </a:cubicBezTo>
                  <a:close/>
                  <a:moveTo>
                    <a:pt x="640" y="347"/>
                  </a:moveTo>
                  <a:cubicBezTo>
                    <a:pt x="625" y="347"/>
                    <a:pt x="613" y="359"/>
                    <a:pt x="613" y="373"/>
                  </a:cubicBezTo>
                  <a:cubicBezTo>
                    <a:pt x="613" y="375"/>
                    <a:pt x="613" y="377"/>
                    <a:pt x="614" y="379"/>
                  </a:cubicBezTo>
                  <a:lnTo>
                    <a:pt x="474" y="508"/>
                  </a:lnTo>
                  <a:cubicBezTo>
                    <a:pt x="472" y="507"/>
                    <a:pt x="469" y="507"/>
                    <a:pt x="467" y="507"/>
                  </a:cubicBezTo>
                  <a:cubicBezTo>
                    <a:pt x="464" y="507"/>
                    <a:pt x="462" y="507"/>
                    <a:pt x="460" y="507"/>
                  </a:cubicBezTo>
                  <a:lnTo>
                    <a:pt x="359" y="407"/>
                  </a:lnTo>
                  <a:cubicBezTo>
                    <a:pt x="360" y="405"/>
                    <a:pt x="360" y="402"/>
                    <a:pt x="360" y="400"/>
                  </a:cubicBezTo>
                  <a:cubicBezTo>
                    <a:pt x="360" y="385"/>
                    <a:pt x="348" y="373"/>
                    <a:pt x="333" y="373"/>
                  </a:cubicBezTo>
                  <a:cubicBezTo>
                    <a:pt x="319" y="373"/>
                    <a:pt x="307" y="385"/>
                    <a:pt x="307" y="400"/>
                  </a:cubicBezTo>
                  <a:cubicBezTo>
                    <a:pt x="307" y="401"/>
                    <a:pt x="307" y="403"/>
                    <a:pt x="307" y="404"/>
                  </a:cubicBezTo>
                  <a:lnTo>
                    <a:pt x="210" y="482"/>
                  </a:lnTo>
                  <a:cubicBezTo>
                    <a:pt x="206" y="481"/>
                    <a:pt x="203" y="480"/>
                    <a:pt x="200" y="480"/>
                  </a:cubicBezTo>
                  <a:cubicBezTo>
                    <a:pt x="192" y="480"/>
                    <a:pt x="184" y="484"/>
                    <a:pt x="179" y="490"/>
                  </a:cubicBezTo>
                  <a:lnTo>
                    <a:pt x="51" y="470"/>
                  </a:lnTo>
                  <a:cubicBezTo>
                    <a:pt x="47" y="460"/>
                    <a:pt x="38" y="453"/>
                    <a:pt x="27" y="453"/>
                  </a:cubicBezTo>
                  <a:cubicBezTo>
                    <a:pt x="12" y="453"/>
                    <a:pt x="0" y="465"/>
                    <a:pt x="0" y="480"/>
                  </a:cubicBezTo>
                  <a:cubicBezTo>
                    <a:pt x="0" y="495"/>
                    <a:pt x="12" y="507"/>
                    <a:pt x="27" y="507"/>
                  </a:cubicBezTo>
                  <a:cubicBezTo>
                    <a:pt x="35" y="507"/>
                    <a:pt x="42" y="503"/>
                    <a:pt x="47" y="497"/>
                  </a:cubicBezTo>
                  <a:lnTo>
                    <a:pt x="175" y="516"/>
                  </a:lnTo>
                  <a:cubicBezTo>
                    <a:pt x="179" y="526"/>
                    <a:pt x="189" y="533"/>
                    <a:pt x="200" y="533"/>
                  </a:cubicBezTo>
                  <a:cubicBezTo>
                    <a:pt x="215" y="533"/>
                    <a:pt x="227" y="521"/>
                    <a:pt x="227" y="507"/>
                  </a:cubicBezTo>
                  <a:cubicBezTo>
                    <a:pt x="227" y="505"/>
                    <a:pt x="226" y="504"/>
                    <a:pt x="226" y="503"/>
                  </a:cubicBezTo>
                  <a:lnTo>
                    <a:pt x="324" y="425"/>
                  </a:lnTo>
                  <a:cubicBezTo>
                    <a:pt x="327" y="426"/>
                    <a:pt x="330" y="427"/>
                    <a:pt x="333" y="427"/>
                  </a:cubicBezTo>
                  <a:cubicBezTo>
                    <a:pt x="336" y="427"/>
                    <a:pt x="338" y="426"/>
                    <a:pt x="340" y="426"/>
                  </a:cubicBezTo>
                  <a:lnTo>
                    <a:pt x="441" y="526"/>
                  </a:lnTo>
                  <a:cubicBezTo>
                    <a:pt x="440" y="529"/>
                    <a:pt x="440" y="531"/>
                    <a:pt x="440" y="533"/>
                  </a:cubicBezTo>
                  <a:cubicBezTo>
                    <a:pt x="440" y="548"/>
                    <a:pt x="452" y="560"/>
                    <a:pt x="467" y="560"/>
                  </a:cubicBezTo>
                  <a:cubicBezTo>
                    <a:pt x="481" y="560"/>
                    <a:pt x="493" y="548"/>
                    <a:pt x="493" y="533"/>
                  </a:cubicBezTo>
                  <a:cubicBezTo>
                    <a:pt x="493" y="531"/>
                    <a:pt x="493" y="529"/>
                    <a:pt x="493" y="527"/>
                  </a:cubicBezTo>
                  <a:lnTo>
                    <a:pt x="632" y="399"/>
                  </a:lnTo>
                  <a:cubicBezTo>
                    <a:pt x="635" y="399"/>
                    <a:pt x="637" y="400"/>
                    <a:pt x="640" y="400"/>
                  </a:cubicBezTo>
                  <a:cubicBezTo>
                    <a:pt x="655" y="400"/>
                    <a:pt x="667" y="388"/>
                    <a:pt x="667" y="373"/>
                  </a:cubicBezTo>
                  <a:cubicBezTo>
                    <a:pt x="667" y="359"/>
                    <a:pt x="655" y="347"/>
                    <a:pt x="640" y="3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n w="19050">
                  <a:solidFill>
                    <a:schemeClr val="tx1"/>
                  </a:solidFill>
                </a:ln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871718" y="4621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235" y1="49468" x2="94118" y2="54787"/>
                        <a14:foregroundMark x1="53529" y1="19681" x2="46471" y2="78191"/>
                        <a14:foregroundMark x1="30588" y1="31383" x2="32941" y2="75000"/>
                        <a14:foregroundMark x1="71765" y1="32447" x2="71765" y2="83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62" y="1624074"/>
            <a:ext cx="250956" cy="27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2267742" y="155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11803" y="2672921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총 주행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마일리지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: 140p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985540" y="2464791"/>
            <a:ext cx="1748015" cy="215444"/>
            <a:chOff x="1211009" y="2276872"/>
            <a:chExt cx="1748015" cy="215444"/>
          </a:xfrm>
        </p:grpSpPr>
        <p:sp>
          <p:nvSpPr>
            <p:cNvPr id="52" name="TextBox 51"/>
            <p:cNvSpPr txBox="1"/>
            <p:nvPr/>
          </p:nvSpPr>
          <p:spPr>
            <a:xfrm>
              <a:off x="1211009" y="2276872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총 주행거리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4273" y="2276872"/>
              <a:ext cx="4555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78km</a:t>
              </a:r>
              <a:endParaRPr lang="ko-KR" altLang="en-US" sz="8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3728" y="2276872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총 </a:t>
              </a:r>
              <a:r>
                <a:rPr lang="ko-KR" altLang="en-US" sz="800" b="1" dirty="0" err="1" smtClean="0">
                  <a:latin typeface="나눔고딕" pitchFamily="50" charset="-127"/>
                  <a:ea typeface="나눔고딕" pitchFamily="50" charset="-127"/>
                </a:rPr>
                <a:t>활동수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49324" y="2276872"/>
              <a:ext cx="3097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85540" y="2276873"/>
            <a:ext cx="1748015" cy="215444"/>
            <a:chOff x="1211009" y="2276872"/>
            <a:chExt cx="1748015" cy="215444"/>
          </a:xfrm>
        </p:grpSpPr>
        <p:sp>
          <p:nvSpPr>
            <p:cNvPr id="57" name="TextBox 56"/>
            <p:cNvSpPr txBox="1"/>
            <p:nvPr/>
          </p:nvSpPr>
          <p:spPr>
            <a:xfrm>
              <a:off x="1211009" y="2276872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총 주행거리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749653" y="2276872"/>
              <a:ext cx="5180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en-US" altLang="ko-KR" sz="8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0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0km</a:t>
              </a:r>
              <a:endParaRPr lang="ko-KR" altLang="en-US" sz="8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23728" y="2276872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총 </a:t>
              </a:r>
              <a:r>
                <a:rPr lang="ko-KR" altLang="en-US" sz="800" b="1" dirty="0" err="1" smtClean="0">
                  <a:latin typeface="나눔고딕" pitchFamily="50" charset="-127"/>
                  <a:ea typeface="나눔고딕" pitchFamily="50" charset="-127"/>
                </a:rPr>
                <a:t>활동수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49324" y="2276872"/>
              <a:ext cx="3097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90</a:t>
              </a:r>
              <a:endParaRPr lang="ko-KR" altLang="en-US" sz="8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1" name="그림 60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2328503"/>
            <a:ext cx="143549" cy="140619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904702" y="2496201"/>
            <a:ext cx="138438" cy="138438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603671" y="15520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99790" y="2246616"/>
            <a:ext cx="244112" cy="1712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4-1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99790" y="2492897"/>
            <a:ext cx="244112" cy="1712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4-2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3957" y="3697288"/>
            <a:ext cx="14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C000"/>
                </a:solidFill>
              </a:rPr>
              <a:t>★</a:t>
            </a:r>
            <a:endParaRPr lang="en-US" altLang="ko-KR" sz="1400" b="1" dirty="0" smtClean="0">
              <a:solidFill>
                <a:srgbClr val="FFC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51151" y="37538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18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216" y="162755"/>
            <a:ext cx="1018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/>
              <a:t>p.57 history</a:t>
            </a:r>
            <a:endParaRPr lang="en-US" altLang="ko-KR" sz="1350" dirty="0"/>
          </a:p>
        </p:txBody>
      </p:sp>
      <p:sp>
        <p:nvSpPr>
          <p:cNvPr id="69" name="직사각형 68"/>
          <p:cNvSpPr/>
          <p:nvPr/>
        </p:nvSpPr>
        <p:spPr>
          <a:xfrm>
            <a:off x="3556000" y="1170493"/>
            <a:ext cx="4572000" cy="381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There are 3 type in bike history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28982" y="2577191"/>
            <a:ext cx="457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Already get </a:t>
            </a:r>
            <a:r>
              <a:rPr lang="en-US" altLang="ko-KR" kern="100" dirty="0" err="1" smtClean="0">
                <a:latin typeface="맑은 고딕" charset="-127"/>
                <a:cs typeface="Times New Roman" charset="0"/>
              </a:rPr>
              <a:t>milleage</a:t>
            </a:r>
            <a:r>
              <a:rPr lang="en-US" altLang="ko-KR" kern="100" dirty="0" smtClean="0">
                <a:latin typeface="맑은 고딕" charset="-127"/>
                <a:cs typeface="Times New Roman" charset="0"/>
              </a:rPr>
              <a:t> from client’s server 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71" name="꺾인 연결선[E] 70"/>
          <p:cNvCxnSpPr>
            <a:stCxn id="24" idx="3"/>
            <a:endCxn id="70" idx="1"/>
          </p:cNvCxnSpPr>
          <p:nvPr/>
        </p:nvCxnSpPr>
        <p:spPr>
          <a:xfrm flipV="1">
            <a:off x="2918618" y="2941906"/>
            <a:ext cx="910364" cy="18027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/>
          <p:cNvCxnSpPr>
            <a:stCxn id="28" idx="3"/>
            <a:endCxn id="75" idx="1"/>
          </p:cNvCxnSpPr>
          <p:nvPr/>
        </p:nvCxnSpPr>
        <p:spPr>
          <a:xfrm flipV="1">
            <a:off x="2918618" y="3813216"/>
            <a:ext cx="964055" cy="2280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882673" y="3607775"/>
            <a:ext cx="45720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Not yet request to client’s server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  <p:cxnSp>
        <p:nvCxnSpPr>
          <p:cNvPr id="79" name="꺾인 연결선[E] 78"/>
          <p:cNvCxnSpPr>
            <a:stCxn id="33" idx="3"/>
            <a:endCxn id="80" idx="1"/>
          </p:cNvCxnSpPr>
          <p:nvPr/>
        </p:nvCxnSpPr>
        <p:spPr>
          <a:xfrm>
            <a:off x="2696498" y="4564828"/>
            <a:ext cx="1259818" cy="71949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956316" y="4760337"/>
            <a:ext cx="45720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맑은 고딕" charset="-127"/>
              <a:buChar char="-"/>
            </a:pPr>
            <a:r>
              <a:rPr lang="en-US" altLang="ko-KR" kern="100" dirty="0" smtClean="0">
                <a:latin typeface="맑은 고딕" charset="-127"/>
                <a:cs typeface="Times New Roman" charset="0"/>
              </a:rPr>
              <a:t>Requested to server. </a:t>
            </a:r>
            <a:br>
              <a:rPr lang="en-US" altLang="ko-KR" kern="100" dirty="0" smtClean="0">
                <a:latin typeface="맑은 고딕" charset="-127"/>
                <a:cs typeface="Times New Roman" charset="0"/>
              </a:rPr>
            </a:br>
            <a:r>
              <a:rPr lang="en-US" altLang="ko-KR" kern="100" dirty="0" smtClean="0">
                <a:latin typeface="맑은 고딕" charset="-127"/>
                <a:cs typeface="Times New Roman" charset="0"/>
              </a:rPr>
              <a:t>But not confirmed. (it return 0point from client’s server)</a:t>
            </a:r>
            <a:endParaRPr lang="ko-KR" altLang="ko-KR" kern="100" dirty="0"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8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transfer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935</Words>
  <Application>Microsoft Office PowerPoint</Application>
  <PresentationFormat>화면 슬라이드 쇼(4:3)</PresentationFormat>
  <Paragraphs>269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common</vt:lpstr>
      <vt:lpstr>PowerPoint 프레젠테이션</vt:lpstr>
      <vt:lpstr>bike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transfer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onesound</cp:lastModifiedBy>
  <cp:revision>16</cp:revision>
  <dcterms:created xsi:type="dcterms:W3CDTF">2017-11-22T01:12:41Z</dcterms:created>
  <dcterms:modified xsi:type="dcterms:W3CDTF">2017-11-22T04:42:29Z</dcterms:modified>
</cp:coreProperties>
</file>