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62" r:id="rId2"/>
    <p:sldId id="258" r:id="rId3"/>
    <p:sldId id="257" r:id="rId4"/>
    <p:sldId id="261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19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5830-74B3-BF4A-B779-15426BF99B28}" type="datetimeFigureOut">
              <a:rPr kumimoji="1" lang="ko-KR" altLang="en-US" smtClean="0"/>
              <a:t>2017. 11. 23.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513F-E088-4E45-A37C-71EF6C6C4C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26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5830-74B3-BF4A-B779-15426BF99B28}" type="datetimeFigureOut">
              <a:rPr kumimoji="1" lang="ko-KR" altLang="en-US" smtClean="0"/>
              <a:t>2017. 11. 23.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513F-E088-4E45-A37C-71EF6C6C4C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751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5830-74B3-BF4A-B779-15426BF99B28}" type="datetimeFigureOut">
              <a:rPr kumimoji="1" lang="ko-KR" altLang="en-US" smtClean="0"/>
              <a:t>2017. 11. 23.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513F-E088-4E45-A37C-71EF6C6C4C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0819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bile layout white png에 대한 이미지 검색결과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r="21676"/>
          <a:stretch/>
        </p:blipFill>
        <p:spPr bwMode="auto">
          <a:xfrm>
            <a:off x="467546" y="980728"/>
            <a:ext cx="2718243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969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obile layout white png에 대한 이미지 검색결과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r="21676"/>
          <a:stretch/>
        </p:blipFill>
        <p:spPr bwMode="auto">
          <a:xfrm>
            <a:off x="251522" y="1052736"/>
            <a:ext cx="2718243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obile layout white png에 대한 이미지 검색결과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r="21676"/>
          <a:stretch/>
        </p:blipFill>
        <p:spPr bwMode="auto">
          <a:xfrm>
            <a:off x="3077895" y="1052736"/>
            <a:ext cx="2718243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242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5830-74B3-BF4A-B779-15426BF99B28}" type="datetimeFigureOut">
              <a:rPr kumimoji="1" lang="ko-KR" altLang="en-US" smtClean="0"/>
              <a:t>2017. 11. 23.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513F-E088-4E45-A37C-71EF6C6C4C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760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5830-74B3-BF4A-B779-15426BF99B28}" type="datetimeFigureOut">
              <a:rPr kumimoji="1" lang="ko-KR" altLang="en-US" smtClean="0"/>
              <a:t>2017. 11. 23.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513F-E088-4E45-A37C-71EF6C6C4C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21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5830-74B3-BF4A-B779-15426BF99B28}" type="datetimeFigureOut">
              <a:rPr kumimoji="1" lang="ko-KR" altLang="en-US" smtClean="0"/>
              <a:t>2017. 11. 23.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513F-E088-4E45-A37C-71EF6C6C4C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61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5830-74B3-BF4A-B779-15426BF99B28}" type="datetimeFigureOut">
              <a:rPr kumimoji="1" lang="ko-KR" altLang="en-US" smtClean="0"/>
              <a:t>2017. 11. 23.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513F-E088-4E45-A37C-71EF6C6C4C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30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5830-74B3-BF4A-B779-15426BF99B28}" type="datetimeFigureOut">
              <a:rPr kumimoji="1" lang="ko-KR" altLang="en-US" smtClean="0"/>
              <a:t>2017. 11. 23.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513F-E088-4E45-A37C-71EF6C6C4C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542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5830-74B3-BF4A-B779-15426BF99B28}" type="datetimeFigureOut">
              <a:rPr kumimoji="1" lang="ko-KR" altLang="en-US" smtClean="0"/>
              <a:t>2017. 11. 23.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513F-E088-4E45-A37C-71EF6C6C4C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967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5830-74B3-BF4A-B779-15426BF99B28}" type="datetimeFigureOut">
              <a:rPr kumimoji="1" lang="ko-KR" altLang="en-US" smtClean="0"/>
              <a:t>2017. 11. 23.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513F-E088-4E45-A37C-71EF6C6C4C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89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5830-74B3-BF4A-B779-15426BF99B28}" type="datetimeFigureOut">
              <a:rPr kumimoji="1" lang="ko-KR" altLang="en-US" smtClean="0"/>
              <a:t>2017. 11. 23.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513F-E088-4E45-A37C-71EF6C6C4C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296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65830-74B3-BF4A-B779-15426BF99B28}" type="datetimeFigureOut">
              <a:rPr kumimoji="1" lang="ko-KR" altLang="en-US" smtClean="0"/>
              <a:t>2017. 11. 23.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1513F-E088-4E45-A37C-71EF6C6C4C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187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33600" y="626533"/>
            <a:ext cx="2582333" cy="71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Click button</a:t>
            </a:r>
            <a:endParaRPr kumimoji="1" lang="ko-KR" altLang="en-US" dirty="0"/>
          </a:p>
        </p:txBody>
      </p:sp>
      <p:sp>
        <p:nvSpPr>
          <p:cNvPr id="5" name="다이아몬드 4"/>
          <p:cNvSpPr/>
          <p:nvPr/>
        </p:nvSpPr>
        <p:spPr>
          <a:xfrm>
            <a:off x="2133600" y="2184402"/>
            <a:ext cx="2853267" cy="161713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Count my joined groups &lt; 5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69066" y="4876800"/>
            <a:ext cx="2582333" cy="71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Show popup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60534" y="2777066"/>
            <a:ext cx="2582333" cy="71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Join group</a:t>
            </a:r>
            <a:endParaRPr kumimoji="1" lang="ko-KR" altLang="en-US" dirty="0"/>
          </a:p>
        </p:txBody>
      </p:sp>
      <p:cxnSp>
        <p:nvCxnSpPr>
          <p:cNvPr id="9" name="직선 화살표 연결선 8"/>
          <p:cNvCxnSpPr>
            <a:stCxn id="4" idx="2"/>
            <a:endCxn id="5" idx="0"/>
          </p:cNvCxnSpPr>
          <p:nvPr/>
        </p:nvCxnSpPr>
        <p:spPr>
          <a:xfrm>
            <a:off x="3424767" y="1337733"/>
            <a:ext cx="135467" cy="84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3"/>
            <a:endCxn id="7" idx="1"/>
          </p:cNvCxnSpPr>
          <p:nvPr/>
        </p:nvCxnSpPr>
        <p:spPr>
          <a:xfrm>
            <a:off x="4986867" y="2992968"/>
            <a:ext cx="973667" cy="13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  <a:endCxn id="6" idx="0"/>
          </p:cNvCxnSpPr>
          <p:nvPr/>
        </p:nvCxnSpPr>
        <p:spPr>
          <a:xfrm flipH="1">
            <a:off x="3560233" y="3801534"/>
            <a:ext cx="1" cy="107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54599" y="2637368"/>
            <a:ext cx="66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yes</a:t>
            </a:r>
            <a:endParaRPr kumimoji="1"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60233" y="4116402"/>
            <a:ext cx="66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no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99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3731" y="1662666"/>
            <a:ext cx="2188923" cy="3028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             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 그룹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12776" y="17254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1</a:t>
            </a:r>
            <a:endParaRPr lang="ko-KR" altLang="en-US" sz="700" dirty="0"/>
          </a:p>
        </p:txBody>
      </p:sp>
      <p:sp>
        <p:nvSpPr>
          <p:cNvPr id="4" name="직사각형 3"/>
          <p:cNvSpPr/>
          <p:nvPr/>
        </p:nvSpPr>
        <p:spPr>
          <a:xfrm>
            <a:off x="3347864" y="1664013"/>
            <a:ext cx="2188923" cy="3028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             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 그룹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2647" y="3933636"/>
            <a:ext cx="1213089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그룹 만들기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524" y="2919560"/>
            <a:ext cx="190025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아직 그룹이 없습니다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ctr"/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가족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동호회 친구를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초대하여 그룹을 만들어보세요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!</a:t>
            </a:r>
          </a:p>
          <a:p>
            <a:pPr algn="ctr"/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700" dirty="0">
                <a:latin typeface="나눔고딕" pitchFamily="50" charset="-127"/>
                <a:ea typeface="나눔고딕" pitchFamily="50" charset="-127"/>
              </a:rPr>
              <a:t>※ </a:t>
            </a:r>
            <a:r>
              <a:rPr lang="ko-KR" altLang="en-US" sz="700" dirty="0">
                <a:latin typeface="나눔고딕" pitchFamily="50" charset="-127"/>
                <a:ea typeface="나눔고딕" pitchFamily="50" charset="-127"/>
              </a:rPr>
              <a:t>그룹 만들기 및 그룹 참여는 </a:t>
            </a:r>
            <a:endParaRPr lang="en-US" altLang="ko-KR" sz="7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700" dirty="0" smtClean="0">
                <a:latin typeface="나눔고딕" pitchFamily="50" charset="-127"/>
                <a:ea typeface="나눔고딕" pitchFamily="50" charset="-127"/>
              </a:rPr>
              <a:t>최대</a:t>
            </a:r>
            <a:r>
              <a:rPr lang="en-US" altLang="ko-KR" sz="700" dirty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700" dirty="0">
                <a:latin typeface="나눔고딕" pitchFamily="50" charset="-127"/>
                <a:ea typeface="나눔고딕" pitchFamily="50" charset="-127"/>
              </a:rPr>
              <a:t>개까지 </a:t>
            </a:r>
            <a:r>
              <a:rPr lang="ko-KR" altLang="en-US" sz="700" dirty="0" smtClean="0">
                <a:latin typeface="나눔고딕" pitchFamily="50" charset="-127"/>
                <a:ea typeface="나눔고딕" pitchFamily="50" charset="-127"/>
              </a:rPr>
              <a:t>가능합니다</a:t>
            </a:r>
            <a:r>
              <a:rPr lang="en-US" altLang="ko-KR" sz="700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90"/>
          <p:cNvSpPr>
            <a:spLocks noChangeArrowheads="1"/>
          </p:cNvSpPr>
          <p:nvPr/>
        </p:nvSpPr>
        <p:spPr bwMode="auto">
          <a:xfrm>
            <a:off x="3425552" y="2438880"/>
            <a:ext cx="565093" cy="405919"/>
          </a:xfrm>
          <a:prstGeom prst="rect">
            <a:avLst/>
          </a:prstGeom>
          <a:pattFill prst="ltDnDiag">
            <a:fgClr>
              <a:srgbClr val="BFBFBF"/>
            </a:fgClr>
            <a:bgClr>
              <a:srgbClr val="FFFFFF"/>
            </a:bgClr>
          </a:pattFill>
          <a:ln w="3175" algn="ctr">
            <a:solidFill>
              <a:srgbClr val="BFBFBF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err="1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Gill Sans"/>
              </a:rPr>
              <a:t>Img</a:t>
            </a:r>
            <a:r>
              <a:rPr lang="ko-KR" altLang="en-US" sz="800" ker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Gill Sans"/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46648" y="2467120"/>
            <a:ext cx="8435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그룹명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 lvl="0"/>
            <a:r>
              <a:rPr lang="en-US" altLang="ko-KR" sz="8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192</a:t>
            </a:r>
            <a:r>
              <a:rPr lang="ko-KR" altLang="en-US" sz="8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명 </a:t>
            </a:r>
            <a:r>
              <a:rPr lang="ko-KR" altLang="en-US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참여중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86144" y="2372392"/>
            <a:ext cx="2174581" cy="5760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0"/>
          <p:cNvSpPr>
            <a:spLocks noChangeArrowheads="1"/>
          </p:cNvSpPr>
          <p:nvPr/>
        </p:nvSpPr>
        <p:spPr bwMode="auto">
          <a:xfrm>
            <a:off x="3412830" y="3014944"/>
            <a:ext cx="565093" cy="405919"/>
          </a:xfrm>
          <a:prstGeom prst="rect">
            <a:avLst/>
          </a:prstGeom>
          <a:pattFill prst="ltDnDiag">
            <a:fgClr>
              <a:srgbClr val="BFBFBF"/>
            </a:fgClr>
            <a:bgClr>
              <a:srgbClr val="FFFFFF"/>
            </a:bgClr>
          </a:pattFill>
          <a:ln w="3175" algn="ctr">
            <a:solidFill>
              <a:srgbClr val="BFBFBF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err="1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Gill Sans"/>
              </a:rPr>
              <a:t>Img</a:t>
            </a:r>
            <a:r>
              <a:rPr lang="ko-KR" altLang="en-US" sz="800" ker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Gill Sans"/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933926" y="3043184"/>
            <a:ext cx="8435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그룹명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 lvl="0"/>
            <a:r>
              <a:rPr lang="en-US" altLang="ko-KR" sz="8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192</a:t>
            </a:r>
            <a:r>
              <a:rPr lang="ko-KR" altLang="en-US" sz="8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명 </a:t>
            </a:r>
            <a:r>
              <a:rPr lang="ko-KR" altLang="en-US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참여중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86144" y="2948456"/>
            <a:ext cx="2174581" cy="5760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Arrow"/>
          <p:cNvSpPr>
            <a:spLocks noEditPoints="1"/>
          </p:cNvSpPr>
          <p:nvPr/>
        </p:nvSpPr>
        <p:spPr bwMode="auto">
          <a:xfrm>
            <a:off x="5336760" y="2588424"/>
            <a:ext cx="108000" cy="144000"/>
          </a:xfrm>
          <a:custGeom>
            <a:avLst/>
            <a:gdLst>
              <a:gd name="T0" fmla="*/ 37 w 233"/>
              <a:gd name="T1" fmla="*/ 3 h 317"/>
              <a:gd name="T2" fmla="*/ 10 w 233"/>
              <a:gd name="T3" fmla="*/ 33 h 317"/>
              <a:gd name="T4" fmla="*/ 23 w 233"/>
              <a:gd name="T5" fmla="*/ 70 h 317"/>
              <a:gd name="T6" fmla="*/ 132 w 233"/>
              <a:gd name="T7" fmla="*/ 157 h 317"/>
              <a:gd name="T8" fmla="*/ 24 w 233"/>
              <a:gd name="T9" fmla="*/ 243 h 317"/>
              <a:gd name="T10" fmla="*/ 14 w 233"/>
              <a:gd name="T11" fmla="*/ 299 h 317"/>
              <a:gd name="T12" fmla="*/ 70 w 233"/>
              <a:gd name="T13" fmla="*/ 302 h 317"/>
              <a:gd name="T14" fmla="*/ 214 w 233"/>
              <a:gd name="T15" fmla="*/ 186 h 317"/>
              <a:gd name="T16" fmla="*/ 215 w 233"/>
              <a:gd name="T17" fmla="*/ 127 h 317"/>
              <a:gd name="T18" fmla="*/ 69 w 233"/>
              <a:gd name="T19" fmla="*/ 11 h 317"/>
              <a:gd name="T20" fmla="*/ 37 w 233"/>
              <a:gd name="T21" fmla="*/ 3 h 317"/>
              <a:gd name="T22" fmla="*/ 43 w 233"/>
              <a:gd name="T23" fmla="*/ 20 h 317"/>
              <a:gd name="T24" fmla="*/ 58 w 233"/>
              <a:gd name="T25" fmla="*/ 25 h 317"/>
              <a:gd name="T26" fmla="*/ 203 w 233"/>
              <a:gd name="T27" fmla="*/ 141 h 317"/>
              <a:gd name="T28" fmla="*/ 204 w 233"/>
              <a:gd name="T29" fmla="*/ 172 h 317"/>
              <a:gd name="T30" fmla="*/ 58 w 233"/>
              <a:gd name="T31" fmla="*/ 289 h 317"/>
              <a:gd name="T32" fmla="*/ 27 w 233"/>
              <a:gd name="T33" fmla="*/ 288 h 317"/>
              <a:gd name="T34" fmla="*/ 33 w 233"/>
              <a:gd name="T35" fmla="*/ 258 h 317"/>
              <a:gd name="T36" fmla="*/ 160 w 233"/>
              <a:gd name="T37" fmla="*/ 157 h 317"/>
              <a:gd name="T38" fmla="*/ 34 w 233"/>
              <a:gd name="T39" fmla="*/ 56 h 317"/>
              <a:gd name="T40" fmla="*/ 34 w 233"/>
              <a:gd name="T41" fmla="*/ 56 h 317"/>
              <a:gd name="T42" fmla="*/ 27 w 233"/>
              <a:gd name="T43" fmla="*/ 36 h 317"/>
              <a:gd name="T44" fmla="*/ 43 w 233"/>
              <a:gd name="T45" fmla="*/ 2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3" h="317">
                <a:moveTo>
                  <a:pt x="37" y="3"/>
                </a:moveTo>
                <a:cubicBezTo>
                  <a:pt x="22" y="7"/>
                  <a:pt x="13" y="20"/>
                  <a:pt x="10" y="33"/>
                </a:cubicBezTo>
                <a:cubicBezTo>
                  <a:pt x="7" y="46"/>
                  <a:pt x="11" y="61"/>
                  <a:pt x="23" y="70"/>
                </a:cubicBezTo>
                <a:lnTo>
                  <a:pt x="132" y="157"/>
                </a:lnTo>
                <a:lnTo>
                  <a:pt x="24" y="243"/>
                </a:lnTo>
                <a:cubicBezTo>
                  <a:pt x="5" y="257"/>
                  <a:pt x="0" y="281"/>
                  <a:pt x="14" y="299"/>
                </a:cubicBezTo>
                <a:cubicBezTo>
                  <a:pt x="27" y="317"/>
                  <a:pt x="52" y="316"/>
                  <a:pt x="70" y="302"/>
                </a:cubicBezTo>
                <a:cubicBezTo>
                  <a:pt x="118" y="264"/>
                  <a:pt x="166" y="225"/>
                  <a:pt x="214" y="186"/>
                </a:cubicBezTo>
                <a:cubicBezTo>
                  <a:pt x="233" y="172"/>
                  <a:pt x="233" y="143"/>
                  <a:pt x="215" y="127"/>
                </a:cubicBezTo>
                <a:cubicBezTo>
                  <a:pt x="164" y="87"/>
                  <a:pt x="113" y="46"/>
                  <a:pt x="69" y="11"/>
                </a:cubicBezTo>
                <a:cubicBezTo>
                  <a:pt x="51" y="0"/>
                  <a:pt x="46" y="1"/>
                  <a:pt x="37" y="3"/>
                </a:cubicBezTo>
                <a:close/>
                <a:moveTo>
                  <a:pt x="43" y="20"/>
                </a:moveTo>
                <a:cubicBezTo>
                  <a:pt x="50" y="20"/>
                  <a:pt x="55" y="22"/>
                  <a:pt x="58" y="25"/>
                </a:cubicBezTo>
                <a:cubicBezTo>
                  <a:pt x="109" y="65"/>
                  <a:pt x="160" y="106"/>
                  <a:pt x="203" y="141"/>
                </a:cubicBezTo>
                <a:cubicBezTo>
                  <a:pt x="216" y="155"/>
                  <a:pt x="213" y="162"/>
                  <a:pt x="204" y="172"/>
                </a:cubicBezTo>
                <a:cubicBezTo>
                  <a:pt x="155" y="211"/>
                  <a:pt x="107" y="250"/>
                  <a:pt x="58" y="289"/>
                </a:cubicBezTo>
                <a:cubicBezTo>
                  <a:pt x="43" y="299"/>
                  <a:pt x="34" y="295"/>
                  <a:pt x="27" y="288"/>
                </a:cubicBezTo>
                <a:cubicBezTo>
                  <a:pt x="21" y="279"/>
                  <a:pt x="23" y="268"/>
                  <a:pt x="33" y="258"/>
                </a:cubicBezTo>
                <a:cubicBezTo>
                  <a:pt x="79" y="222"/>
                  <a:pt x="120" y="189"/>
                  <a:pt x="160" y="157"/>
                </a:cubicBezTo>
                <a:cubicBezTo>
                  <a:pt x="118" y="123"/>
                  <a:pt x="76" y="90"/>
                  <a:pt x="34" y="56"/>
                </a:cubicBezTo>
                <a:lnTo>
                  <a:pt x="34" y="56"/>
                </a:lnTo>
                <a:cubicBezTo>
                  <a:pt x="28" y="51"/>
                  <a:pt x="26" y="44"/>
                  <a:pt x="27" y="36"/>
                </a:cubicBezTo>
                <a:cubicBezTo>
                  <a:pt x="28" y="29"/>
                  <a:pt x="33" y="22"/>
                  <a:pt x="43" y="20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Arrow"/>
          <p:cNvSpPr>
            <a:spLocks noEditPoints="1"/>
          </p:cNvSpPr>
          <p:nvPr/>
        </p:nvSpPr>
        <p:spPr bwMode="auto">
          <a:xfrm>
            <a:off x="5336760" y="3175947"/>
            <a:ext cx="108000" cy="144000"/>
          </a:xfrm>
          <a:custGeom>
            <a:avLst/>
            <a:gdLst>
              <a:gd name="T0" fmla="*/ 37 w 233"/>
              <a:gd name="T1" fmla="*/ 3 h 317"/>
              <a:gd name="T2" fmla="*/ 10 w 233"/>
              <a:gd name="T3" fmla="*/ 33 h 317"/>
              <a:gd name="T4" fmla="*/ 23 w 233"/>
              <a:gd name="T5" fmla="*/ 70 h 317"/>
              <a:gd name="T6" fmla="*/ 132 w 233"/>
              <a:gd name="T7" fmla="*/ 157 h 317"/>
              <a:gd name="T8" fmla="*/ 24 w 233"/>
              <a:gd name="T9" fmla="*/ 243 h 317"/>
              <a:gd name="T10" fmla="*/ 14 w 233"/>
              <a:gd name="T11" fmla="*/ 299 h 317"/>
              <a:gd name="T12" fmla="*/ 70 w 233"/>
              <a:gd name="T13" fmla="*/ 302 h 317"/>
              <a:gd name="T14" fmla="*/ 214 w 233"/>
              <a:gd name="T15" fmla="*/ 186 h 317"/>
              <a:gd name="T16" fmla="*/ 215 w 233"/>
              <a:gd name="T17" fmla="*/ 127 h 317"/>
              <a:gd name="T18" fmla="*/ 69 w 233"/>
              <a:gd name="T19" fmla="*/ 11 h 317"/>
              <a:gd name="T20" fmla="*/ 37 w 233"/>
              <a:gd name="T21" fmla="*/ 3 h 317"/>
              <a:gd name="T22" fmla="*/ 43 w 233"/>
              <a:gd name="T23" fmla="*/ 20 h 317"/>
              <a:gd name="T24" fmla="*/ 58 w 233"/>
              <a:gd name="T25" fmla="*/ 25 h 317"/>
              <a:gd name="T26" fmla="*/ 203 w 233"/>
              <a:gd name="T27" fmla="*/ 141 h 317"/>
              <a:gd name="T28" fmla="*/ 204 w 233"/>
              <a:gd name="T29" fmla="*/ 172 h 317"/>
              <a:gd name="T30" fmla="*/ 58 w 233"/>
              <a:gd name="T31" fmla="*/ 289 h 317"/>
              <a:gd name="T32" fmla="*/ 27 w 233"/>
              <a:gd name="T33" fmla="*/ 288 h 317"/>
              <a:gd name="T34" fmla="*/ 33 w 233"/>
              <a:gd name="T35" fmla="*/ 258 h 317"/>
              <a:gd name="T36" fmla="*/ 160 w 233"/>
              <a:gd name="T37" fmla="*/ 157 h 317"/>
              <a:gd name="T38" fmla="*/ 34 w 233"/>
              <a:gd name="T39" fmla="*/ 56 h 317"/>
              <a:gd name="T40" fmla="*/ 34 w 233"/>
              <a:gd name="T41" fmla="*/ 56 h 317"/>
              <a:gd name="T42" fmla="*/ 27 w 233"/>
              <a:gd name="T43" fmla="*/ 36 h 317"/>
              <a:gd name="T44" fmla="*/ 43 w 233"/>
              <a:gd name="T45" fmla="*/ 2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3" h="317">
                <a:moveTo>
                  <a:pt x="37" y="3"/>
                </a:moveTo>
                <a:cubicBezTo>
                  <a:pt x="22" y="7"/>
                  <a:pt x="13" y="20"/>
                  <a:pt x="10" y="33"/>
                </a:cubicBezTo>
                <a:cubicBezTo>
                  <a:pt x="7" y="46"/>
                  <a:pt x="11" y="61"/>
                  <a:pt x="23" y="70"/>
                </a:cubicBezTo>
                <a:lnTo>
                  <a:pt x="132" y="157"/>
                </a:lnTo>
                <a:lnTo>
                  <a:pt x="24" y="243"/>
                </a:lnTo>
                <a:cubicBezTo>
                  <a:pt x="5" y="257"/>
                  <a:pt x="0" y="281"/>
                  <a:pt x="14" y="299"/>
                </a:cubicBezTo>
                <a:cubicBezTo>
                  <a:pt x="27" y="317"/>
                  <a:pt x="52" y="316"/>
                  <a:pt x="70" y="302"/>
                </a:cubicBezTo>
                <a:cubicBezTo>
                  <a:pt x="118" y="264"/>
                  <a:pt x="166" y="225"/>
                  <a:pt x="214" y="186"/>
                </a:cubicBezTo>
                <a:cubicBezTo>
                  <a:pt x="233" y="172"/>
                  <a:pt x="233" y="143"/>
                  <a:pt x="215" y="127"/>
                </a:cubicBezTo>
                <a:cubicBezTo>
                  <a:pt x="164" y="87"/>
                  <a:pt x="113" y="46"/>
                  <a:pt x="69" y="11"/>
                </a:cubicBezTo>
                <a:cubicBezTo>
                  <a:pt x="51" y="0"/>
                  <a:pt x="46" y="1"/>
                  <a:pt x="37" y="3"/>
                </a:cubicBezTo>
                <a:close/>
                <a:moveTo>
                  <a:pt x="43" y="20"/>
                </a:moveTo>
                <a:cubicBezTo>
                  <a:pt x="50" y="20"/>
                  <a:pt x="55" y="22"/>
                  <a:pt x="58" y="25"/>
                </a:cubicBezTo>
                <a:cubicBezTo>
                  <a:pt x="109" y="65"/>
                  <a:pt x="160" y="106"/>
                  <a:pt x="203" y="141"/>
                </a:cubicBezTo>
                <a:cubicBezTo>
                  <a:pt x="216" y="155"/>
                  <a:pt x="213" y="162"/>
                  <a:pt x="204" y="172"/>
                </a:cubicBezTo>
                <a:cubicBezTo>
                  <a:pt x="155" y="211"/>
                  <a:pt x="107" y="250"/>
                  <a:pt x="58" y="289"/>
                </a:cubicBezTo>
                <a:cubicBezTo>
                  <a:pt x="43" y="299"/>
                  <a:pt x="34" y="295"/>
                  <a:pt x="27" y="288"/>
                </a:cubicBezTo>
                <a:cubicBezTo>
                  <a:pt x="21" y="279"/>
                  <a:pt x="23" y="268"/>
                  <a:pt x="33" y="258"/>
                </a:cubicBezTo>
                <a:cubicBezTo>
                  <a:pt x="79" y="222"/>
                  <a:pt x="120" y="189"/>
                  <a:pt x="160" y="157"/>
                </a:cubicBezTo>
                <a:cubicBezTo>
                  <a:pt x="118" y="123"/>
                  <a:pt x="76" y="90"/>
                  <a:pt x="34" y="56"/>
                </a:cubicBezTo>
                <a:lnTo>
                  <a:pt x="34" y="56"/>
                </a:lnTo>
                <a:cubicBezTo>
                  <a:pt x="28" y="51"/>
                  <a:pt x="26" y="44"/>
                  <a:pt x="27" y="36"/>
                </a:cubicBezTo>
                <a:cubicBezTo>
                  <a:pt x="28" y="29"/>
                  <a:pt x="33" y="22"/>
                  <a:pt x="43" y="20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00509" y="5229200"/>
            <a:ext cx="799749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그룹 만들기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12776" y="200274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2</a:t>
            </a:r>
            <a:endParaRPr lang="ko-KR" altLang="en-US" sz="700" dirty="0"/>
          </a:p>
        </p:txBody>
      </p:sp>
      <p:sp>
        <p:nvSpPr>
          <p:cNvPr id="17" name="타원 16"/>
          <p:cNvSpPr/>
          <p:nvPr/>
        </p:nvSpPr>
        <p:spPr>
          <a:xfrm>
            <a:off x="892647" y="3876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3</a:t>
            </a:r>
            <a:endParaRPr lang="ko-KR" altLang="en-US" sz="700" dirty="0"/>
          </a:p>
        </p:txBody>
      </p:sp>
      <p:sp>
        <p:nvSpPr>
          <p:cNvPr id="18" name="타원 17"/>
          <p:cNvSpPr/>
          <p:nvPr/>
        </p:nvSpPr>
        <p:spPr>
          <a:xfrm>
            <a:off x="3328715" y="23771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4</a:t>
            </a:r>
            <a:endParaRPr lang="ko-KR" altLang="en-US" sz="700" dirty="0"/>
          </a:p>
        </p:txBody>
      </p:sp>
      <p:sp>
        <p:nvSpPr>
          <p:cNvPr id="19" name="타원 18"/>
          <p:cNvSpPr/>
          <p:nvPr/>
        </p:nvSpPr>
        <p:spPr>
          <a:xfrm>
            <a:off x="3843926" y="24084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5</a:t>
            </a:r>
            <a:endParaRPr lang="ko-KR" altLang="en-US" sz="700" dirty="0"/>
          </a:p>
        </p:txBody>
      </p:sp>
      <p:sp>
        <p:nvSpPr>
          <p:cNvPr id="20" name="타원 19"/>
          <p:cNvSpPr/>
          <p:nvPr/>
        </p:nvSpPr>
        <p:spPr>
          <a:xfrm>
            <a:off x="3856648" y="26003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6</a:t>
            </a:r>
            <a:endParaRPr lang="ko-KR" altLang="en-US" sz="700" dirty="0"/>
          </a:p>
        </p:txBody>
      </p:sp>
      <p:sp>
        <p:nvSpPr>
          <p:cNvPr id="21" name="타원 20"/>
          <p:cNvSpPr/>
          <p:nvPr/>
        </p:nvSpPr>
        <p:spPr>
          <a:xfrm>
            <a:off x="5221787" y="24804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7</a:t>
            </a:r>
            <a:endParaRPr lang="ko-KR" altLang="en-US" sz="700" dirty="0"/>
          </a:p>
        </p:txBody>
      </p:sp>
      <p:cxnSp>
        <p:nvCxnSpPr>
          <p:cNvPr id="22" name="직선 연결선 29"/>
          <p:cNvCxnSpPr/>
          <p:nvPr/>
        </p:nvCxnSpPr>
        <p:spPr>
          <a:xfrm>
            <a:off x="625277" y="2284563"/>
            <a:ext cx="19758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7584" y="2030651"/>
            <a:ext cx="1279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그룹명으로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찾기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4" name="Picture 2" descr="http://images.vectorhq.com/images/previews/2c6/magnifier-1095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77" y="2051929"/>
            <a:ext cx="17145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24"/>
          <p:cNvSpPr/>
          <p:nvPr/>
        </p:nvSpPr>
        <p:spPr>
          <a:xfrm>
            <a:off x="3311880" y="200274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2</a:t>
            </a:r>
            <a:endParaRPr lang="ko-KR" altLang="en-US" sz="700" dirty="0"/>
          </a:p>
        </p:txBody>
      </p:sp>
      <p:cxnSp>
        <p:nvCxnSpPr>
          <p:cNvPr id="26" name="직선 연결선 45"/>
          <p:cNvCxnSpPr/>
          <p:nvPr/>
        </p:nvCxnSpPr>
        <p:spPr>
          <a:xfrm>
            <a:off x="3488357" y="2284563"/>
            <a:ext cx="19758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52582" y="2030651"/>
            <a:ext cx="1279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bg1">
                    <a:lumMod val="50000"/>
                  </a:schemeClr>
                </a:solidFill>
              </a:rPr>
              <a:t>그룹명으로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찾기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" name="Picture 2" descr="http://images.vectorhq.com/images/previews/2c6/magnifier-1095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357" y="2051929"/>
            <a:ext cx="17145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90"/>
          <p:cNvSpPr>
            <a:spLocks noChangeArrowheads="1"/>
          </p:cNvSpPr>
          <p:nvPr/>
        </p:nvSpPr>
        <p:spPr bwMode="auto">
          <a:xfrm>
            <a:off x="3412830" y="3583965"/>
            <a:ext cx="565093" cy="405919"/>
          </a:xfrm>
          <a:prstGeom prst="rect">
            <a:avLst/>
          </a:prstGeom>
          <a:pattFill prst="ltDnDiag">
            <a:fgClr>
              <a:srgbClr val="BFBFBF"/>
            </a:fgClr>
            <a:bgClr>
              <a:srgbClr val="FFFFFF"/>
            </a:bgClr>
          </a:pattFill>
          <a:ln w="3175" algn="ctr">
            <a:solidFill>
              <a:srgbClr val="BFBFBF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err="1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Gill Sans"/>
              </a:rPr>
              <a:t>Img</a:t>
            </a:r>
            <a:r>
              <a:rPr lang="ko-KR" altLang="en-US" sz="800" ker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Gill Sans"/>
              </a:rPr>
              <a:t>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933926" y="3612205"/>
            <a:ext cx="8435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그룹명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 lvl="0"/>
            <a:r>
              <a:rPr lang="en-US" altLang="ko-KR" sz="8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192</a:t>
            </a:r>
            <a:r>
              <a:rPr lang="ko-KR" altLang="en-US" sz="8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명 </a:t>
            </a:r>
            <a:r>
              <a:rPr lang="ko-KR" altLang="en-US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참여중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86144" y="3525292"/>
            <a:ext cx="2174581" cy="5760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Arrow"/>
          <p:cNvSpPr>
            <a:spLocks noEditPoints="1"/>
          </p:cNvSpPr>
          <p:nvPr/>
        </p:nvSpPr>
        <p:spPr bwMode="auto">
          <a:xfrm>
            <a:off x="5336760" y="3744968"/>
            <a:ext cx="108000" cy="144000"/>
          </a:xfrm>
          <a:custGeom>
            <a:avLst/>
            <a:gdLst>
              <a:gd name="T0" fmla="*/ 37 w 233"/>
              <a:gd name="T1" fmla="*/ 3 h 317"/>
              <a:gd name="T2" fmla="*/ 10 w 233"/>
              <a:gd name="T3" fmla="*/ 33 h 317"/>
              <a:gd name="T4" fmla="*/ 23 w 233"/>
              <a:gd name="T5" fmla="*/ 70 h 317"/>
              <a:gd name="T6" fmla="*/ 132 w 233"/>
              <a:gd name="T7" fmla="*/ 157 h 317"/>
              <a:gd name="T8" fmla="*/ 24 w 233"/>
              <a:gd name="T9" fmla="*/ 243 h 317"/>
              <a:gd name="T10" fmla="*/ 14 w 233"/>
              <a:gd name="T11" fmla="*/ 299 h 317"/>
              <a:gd name="T12" fmla="*/ 70 w 233"/>
              <a:gd name="T13" fmla="*/ 302 h 317"/>
              <a:gd name="T14" fmla="*/ 214 w 233"/>
              <a:gd name="T15" fmla="*/ 186 h 317"/>
              <a:gd name="T16" fmla="*/ 215 w 233"/>
              <a:gd name="T17" fmla="*/ 127 h 317"/>
              <a:gd name="T18" fmla="*/ 69 w 233"/>
              <a:gd name="T19" fmla="*/ 11 h 317"/>
              <a:gd name="T20" fmla="*/ 37 w 233"/>
              <a:gd name="T21" fmla="*/ 3 h 317"/>
              <a:gd name="T22" fmla="*/ 43 w 233"/>
              <a:gd name="T23" fmla="*/ 20 h 317"/>
              <a:gd name="T24" fmla="*/ 58 w 233"/>
              <a:gd name="T25" fmla="*/ 25 h 317"/>
              <a:gd name="T26" fmla="*/ 203 w 233"/>
              <a:gd name="T27" fmla="*/ 141 h 317"/>
              <a:gd name="T28" fmla="*/ 204 w 233"/>
              <a:gd name="T29" fmla="*/ 172 h 317"/>
              <a:gd name="T30" fmla="*/ 58 w 233"/>
              <a:gd name="T31" fmla="*/ 289 h 317"/>
              <a:gd name="T32" fmla="*/ 27 w 233"/>
              <a:gd name="T33" fmla="*/ 288 h 317"/>
              <a:gd name="T34" fmla="*/ 33 w 233"/>
              <a:gd name="T35" fmla="*/ 258 h 317"/>
              <a:gd name="T36" fmla="*/ 160 w 233"/>
              <a:gd name="T37" fmla="*/ 157 h 317"/>
              <a:gd name="T38" fmla="*/ 34 w 233"/>
              <a:gd name="T39" fmla="*/ 56 h 317"/>
              <a:gd name="T40" fmla="*/ 34 w 233"/>
              <a:gd name="T41" fmla="*/ 56 h 317"/>
              <a:gd name="T42" fmla="*/ 27 w 233"/>
              <a:gd name="T43" fmla="*/ 36 h 317"/>
              <a:gd name="T44" fmla="*/ 43 w 233"/>
              <a:gd name="T45" fmla="*/ 2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3" h="317">
                <a:moveTo>
                  <a:pt x="37" y="3"/>
                </a:moveTo>
                <a:cubicBezTo>
                  <a:pt x="22" y="7"/>
                  <a:pt x="13" y="20"/>
                  <a:pt x="10" y="33"/>
                </a:cubicBezTo>
                <a:cubicBezTo>
                  <a:pt x="7" y="46"/>
                  <a:pt x="11" y="61"/>
                  <a:pt x="23" y="70"/>
                </a:cubicBezTo>
                <a:lnTo>
                  <a:pt x="132" y="157"/>
                </a:lnTo>
                <a:lnTo>
                  <a:pt x="24" y="243"/>
                </a:lnTo>
                <a:cubicBezTo>
                  <a:pt x="5" y="257"/>
                  <a:pt x="0" y="281"/>
                  <a:pt x="14" y="299"/>
                </a:cubicBezTo>
                <a:cubicBezTo>
                  <a:pt x="27" y="317"/>
                  <a:pt x="52" y="316"/>
                  <a:pt x="70" y="302"/>
                </a:cubicBezTo>
                <a:cubicBezTo>
                  <a:pt x="118" y="264"/>
                  <a:pt x="166" y="225"/>
                  <a:pt x="214" y="186"/>
                </a:cubicBezTo>
                <a:cubicBezTo>
                  <a:pt x="233" y="172"/>
                  <a:pt x="233" y="143"/>
                  <a:pt x="215" y="127"/>
                </a:cubicBezTo>
                <a:cubicBezTo>
                  <a:pt x="164" y="87"/>
                  <a:pt x="113" y="46"/>
                  <a:pt x="69" y="11"/>
                </a:cubicBezTo>
                <a:cubicBezTo>
                  <a:pt x="51" y="0"/>
                  <a:pt x="46" y="1"/>
                  <a:pt x="37" y="3"/>
                </a:cubicBezTo>
                <a:close/>
                <a:moveTo>
                  <a:pt x="43" y="20"/>
                </a:moveTo>
                <a:cubicBezTo>
                  <a:pt x="50" y="20"/>
                  <a:pt x="55" y="22"/>
                  <a:pt x="58" y="25"/>
                </a:cubicBezTo>
                <a:cubicBezTo>
                  <a:pt x="109" y="65"/>
                  <a:pt x="160" y="106"/>
                  <a:pt x="203" y="141"/>
                </a:cubicBezTo>
                <a:cubicBezTo>
                  <a:pt x="216" y="155"/>
                  <a:pt x="213" y="162"/>
                  <a:pt x="204" y="172"/>
                </a:cubicBezTo>
                <a:cubicBezTo>
                  <a:pt x="155" y="211"/>
                  <a:pt x="107" y="250"/>
                  <a:pt x="58" y="289"/>
                </a:cubicBezTo>
                <a:cubicBezTo>
                  <a:pt x="43" y="299"/>
                  <a:pt x="34" y="295"/>
                  <a:pt x="27" y="288"/>
                </a:cubicBezTo>
                <a:cubicBezTo>
                  <a:pt x="21" y="279"/>
                  <a:pt x="23" y="268"/>
                  <a:pt x="33" y="258"/>
                </a:cubicBezTo>
                <a:cubicBezTo>
                  <a:pt x="79" y="222"/>
                  <a:pt x="120" y="189"/>
                  <a:pt x="160" y="157"/>
                </a:cubicBezTo>
                <a:cubicBezTo>
                  <a:pt x="118" y="123"/>
                  <a:pt x="76" y="90"/>
                  <a:pt x="34" y="56"/>
                </a:cubicBezTo>
                <a:lnTo>
                  <a:pt x="34" y="56"/>
                </a:lnTo>
                <a:cubicBezTo>
                  <a:pt x="28" y="51"/>
                  <a:pt x="26" y="44"/>
                  <a:pt x="27" y="36"/>
                </a:cubicBezTo>
                <a:cubicBezTo>
                  <a:pt x="28" y="29"/>
                  <a:pt x="33" y="22"/>
                  <a:pt x="43" y="20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97427" y="51569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3</a:t>
            </a:r>
            <a:endParaRPr lang="ko-KR" altLang="en-US" sz="700" dirty="0"/>
          </a:p>
        </p:txBody>
      </p:sp>
      <p:sp>
        <p:nvSpPr>
          <p:cNvPr id="34" name="직사각형 33"/>
          <p:cNvSpPr/>
          <p:nvPr/>
        </p:nvSpPr>
        <p:spPr>
          <a:xfrm>
            <a:off x="4534929" y="3532366"/>
            <a:ext cx="96532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6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삭제 예정일 </a:t>
            </a:r>
            <a:r>
              <a:rPr lang="en-US" altLang="ko-KR" sz="6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: 17-06-30</a:t>
            </a:r>
          </a:p>
        </p:txBody>
      </p:sp>
      <p:sp>
        <p:nvSpPr>
          <p:cNvPr id="35" name="타원 34"/>
          <p:cNvSpPr/>
          <p:nvPr/>
        </p:nvSpPr>
        <p:spPr>
          <a:xfrm>
            <a:off x="4443513" y="35222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8</a:t>
            </a:r>
            <a:endParaRPr lang="ko-KR" altLang="en-US" sz="700" dirty="0"/>
          </a:p>
        </p:txBody>
      </p:sp>
      <p:sp>
        <p:nvSpPr>
          <p:cNvPr id="36" name="직사각형 35"/>
          <p:cNvSpPr/>
          <p:nvPr/>
        </p:nvSpPr>
        <p:spPr>
          <a:xfrm>
            <a:off x="533731" y="3702205"/>
            <a:ext cx="2294136" cy="649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834302" y="5012091"/>
            <a:ext cx="2294136" cy="649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677380"/>
              </p:ext>
            </p:extLst>
          </p:nvPr>
        </p:nvGraphicFramePr>
        <p:xfrm>
          <a:off x="3275856" y="116632"/>
          <a:ext cx="580464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48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867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9759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6321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44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Project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에코 마일리지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Navigation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group_list</a:t>
                      </a:r>
                      <a:endParaRPr lang="ko-KR" altLang="en-US" sz="11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2017.05.15</a:t>
                      </a:r>
                      <a:endParaRPr lang="ko-KR" altLang="en-US" sz="11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6759499" y="1029400"/>
            <a:ext cx="1955182" cy="1153342"/>
            <a:chOff x="3338430" y="2254710"/>
            <a:chExt cx="1955182" cy="1153342"/>
          </a:xfrm>
        </p:grpSpPr>
        <p:sp>
          <p:nvSpPr>
            <p:cNvPr id="41" name="직사각형 40"/>
            <p:cNvSpPr/>
            <p:nvPr/>
          </p:nvSpPr>
          <p:spPr>
            <a:xfrm>
              <a:off x="3338430" y="3084791"/>
              <a:ext cx="1955182" cy="3232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347927" y="2254710"/>
              <a:ext cx="1944216" cy="8300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그룹 만들기 및 그룹 참여는 </a:t>
              </a:r>
              <a:endPara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최대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개까지 가능합니다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sz="800" noProof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4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83990" y="16713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1</a:t>
            </a:r>
            <a:endParaRPr lang="ko-KR" altLang="en-US" sz="700" dirty="0"/>
          </a:p>
        </p:txBody>
      </p:sp>
      <p:sp>
        <p:nvSpPr>
          <p:cNvPr id="3" name="직사각형 2"/>
          <p:cNvSpPr/>
          <p:nvPr/>
        </p:nvSpPr>
        <p:spPr>
          <a:xfrm>
            <a:off x="742753" y="1609918"/>
            <a:ext cx="2188923" cy="3028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그룹 검색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Close Window"/>
          <p:cNvSpPr>
            <a:spLocks noChangeAspect="1" noEditPoints="1"/>
          </p:cNvSpPr>
          <p:nvPr/>
        </p:nvSpPr>
        <p:spPr bwMode="auto">
          <a:xfrm>
            <a:off x="818868" y="1673061"/>
            <a:ext cx="183215" cy="180000"/>
          </a:xfrm>
          <a:custGeom>
            <a:avLst/>
            <a:gdLst>
              <a:gd name="T0" fmla="*/ 13 w 247"/>
              <a:gd name="T1" fmla="*/ 15 h 241"/>
              <a:gd name="T2" fmla="*/ 13 w 247"/>
              <a:gd name="T3" fmla="*/ 56 h 241"/>
              <a:gd name="T4" fmla="*/ 81 w 247"/>
              <a:gd name="T5" fmla="*/ 122 h 241"/>
              <a:gd name="T6" fmla="*/ 13 w 247"/>
              <a:gd name="T7" fmla="*/ 188 h 241"/>
              <a:gd name="T8" fmla="*/ 13 w 247"/>
              <a:gd name="T9" fmla="*/ 229 h 241"/>
              <a:gd name="T10" fmla="*/ 57 w 247"/>
              <a:gd name="T11" fmla="*/ 229 h 241"/>
              <a:gd name="T12" fmla="*/ 124 w 247"/>
              <a:gd name="T13" fmla="*/ 165 h 241"/>
              <a:gd name="T14" fmla="*/ 191 w 247"/>
              <a:gd name="T15" fmla="*/ 229 h 241"/>
              <a:gd name="T16" fmla="*/ 235 w 247"/>
              <a:gd name="T17" fmla="*/ 229 h 241"/>
              <a:gd name="T18" fmla="*/ 235 w 247"/>
              <a:gd name="T19" fmla="*/ 188 h 241"/>
              <a:gd name="T20" fmla="*/ 167 w 247"/>
              <a:gd name="T21" fmla="*/ 122 h 241"/>
              <a:gd name="T22" fmla="*/ 235 w 247"/>
              <a:gd name="T23" fmla="*/ 56 h 241"/>
              <a:gd name="T24" fmla="*/ 235 w 247"/>
              <a:gd name="T25" fmla="*/ 15 h 241"/>
              <a:gd name="T26" fmla="*/ 191 w 247"/>
              <a:gd name="T27" fmla="*/ 15 h 241"/>
              <a:gd name="T28" fmla="*/ 124 w 247"/>
              <a:gd name="T29" fmla="*/ 79 h 241"/>
              <a:gd name="T30" fmla="*/ 57 w 247"/>
              <a:gd name="T31" fmla="*/ 15 h 241"/>
              <a:gd name="T32" fmla="*/ 13 w 247"/>
              <a:gd name="T33" fmla="*/ 15 h 241"/>
              <a:gd name="T34" fmla="*/ 45 w 247"/>
              <a:gd name="T35" fmla="*/ 26 h 241"/>
              <a:gd name="T36" fmla="*/ 124 w 247"/>
              <a:gd name="T37" fmla="*/ 103 h 241"/>
              <a:gd name="T38" fmla="*/ 203 w 247"/>
              <a:gd name="T39" fmla="*/ 26 h 241"/>
              <a:gd name="T40" fmla="*/ 223 w 247"/>
              <a:gd name="T41" fmla="*/ 26 h 241"/>
              <a:gd name="T42" fmla="*/ 223 w 247"/>
              <a:gd name="T43" fmla="*/ 45 h 241"/>
              <a:gd name="T44" fmla="*/ 143 w 247"/>
              <a:gd name="T45" fmla="*/ 122 h 241"/>
              <a:gd name="T46" fmla="*/ 223 w 247"/>
              <a:gd name="T47" fmla="*/ 199 h 241"/>
              <a:gd name="T48" fmla="*/ 223 w 247"/>
              <a:gd name="T49" fmla="*/ 218 h 241"/>
              <a:gd name="T50" fmla="*/ 203 w 247"/>
              <a:gd name="T51" fmla="*/ 218 h 241"/>
              <a:gd name="T52" fmla="*/ 124 w 247"/>
              <a:gd name="T53" fmla="*/ 142 h 241"/>
              <a:gd name="T54" fmla="*/ 45 w 247"/>
              <a:gd name="T55" fmla="*/ 218 h 241"/>
              <a:gd name="T56" fmla="*/ 25 w 247"/>
              <a:gd name="T57" fmla="*/ 218 h 241"/>
              <a:gd name="T58" fmla="*/ 25 w 247"/>
              <a:gd name="T59" fmla="*/ 199 h 241"/>
              <a:gd name="T60" fmla="*/ 104 w 247"/>
              <a:gd name="T61" fmla="*/ 122 h 241"/>
              <a:gd name="T62" fmla="*/ 25 w 247"/>
              <a:gd name="T63" fmla="*/ 45 h 241"/>
              <a:gd name="T64" fmla="*/ 25 w 247"/>
              <a:gd name="T65" fmla="*/ 26 h 241"/>
              <a:gd name="T66" fmla="*/ 45 w 247"/>
              <a:gd name="T67" fmla="*/ 26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7" h="241">
                <a:moveTo>
                  <a:pt x="13" y="15"/>
                </a:moveTo>
                <a:cubicBezTo>
                  <a:pt x="0" y="26"/>
                  <a:pt x="1" y="45"/>
                  <a:pt x="13" y="56"/>
                </a:cubicBezTo>
                <a:lnTo>
                  <a:pt x="81" y="122"/>
                </a:lnTo>
                <a:lnTo>
                  <a:pt x="13" y="188"/>
                </a:lnTo>
                <a:cubicBezTo>
                  <a:pt x="1" y="199"/>
                  <a:pt x="1" y="218"/>
                  <a:pt x="13" y="229"/>
                </a:cubicBezTo>
                <a:cubicBezTo>
                  <a:pt x="25" y="241"/>
                  <a:pt x="45" y="241"/>
                  <a:pt x="57" y="229"/>
                </a:cubicBezTo>
                <a:lnTo>
                  <a:pt x="124" y="165"/>
                </a:lnTo>
                <a:lnTo>
                  <a:pt x="191" y="229"/>
                </a:lnTo>
                <a:cubicBezTo>
                  <a:pt x="203" y="241"/>
                  <a:pt x="223" y="241"/>
                  <a:pt x="235" y="229"/>
                </a:cubicBezTo>
                <a:cubicBezTo>
                  <a:pt x="247" y="218"/>
                  <a:pt x="247" y="199"/>
                  <a:pt x="235" y="188"/>
                </a:cubicBezTo>
                <a:lnTo>
                  <a:pt x="167" y="122"/>
                </a:lnTo>
                <a:lnTo>
                  <a:pt x="235" y="56"/>
                </a:lnTo>
                <a:cubicBezTo>
                  <a:pt x="247" y="45"/>
                  <a:pt x="247" y="26"/>
                  <a:pt x="235" y="15"/>
                </a:cubicBezTo>
                <a:cubicBezTo>
                  <a:pt x="223" y="3"/>
                  <a:pt x="203" y="3"/>
                  <a:pt x="191" y="15"/>
                </a:cubicBezTo>
                <a:lnTo>
                  <a:pt x="124" y="79"/>
                </a:lnTo>
                <a:lnTo>
                  <a:pt x="57" y="15"/>
                </a:lnTo>
                <a:cubicBezTo>
                  <a:pt x="42" y="0"/>
                  <a:pt x="27" y="3"/>
                  <a:pt x="13" y="15"/>
                </a:cubicBezTo>
                <a:close/>
                <a:moveTo>
                  <a:pt x="45" y="26"/>
                </a:moveTo>
                <a:cubicBezTo>
                  <a:pt x="71" y="51"/>
                  <a:pt x="97" y="77"/>
                  <a:pt x="124" y="103"/>
                </a:cubicBezTo>
                <a:cubicBezTo>
                  <a:pt x="149" y="76"/>
                  <a:pt x="177" y="51"/>
                  <a:pt x="203" y="26"/>
                </a:cubicBezTo>
                <a:cubicBezTo>
                  <a:pt x="209" y="20"/>
                  <a:pt x="217" y="20"/>
                  <a:pt x="223" y="26"/>
                </a:cubicBezTo>
                <a:cubicBezTo>
                  <a:pt x="228" y="31"/>
                  <a:pt x="228" y="40"/>
                  <a:pt x="223" y="45"/>
                </a:cubicBezTo>
                <a:cubicBezTo>
                  <a:pt x="196" y="71"/>
                  <a:pt x="170" y="96"/>
                  <a:pt x="143" y="122"/>
                </a:cubicBezTo>
                <a:cubicBezTo>
                  <a:pt x="170" y="148"/>
                  <a:pt x="196" y="173"/>
                  <a:pt x="223" y="199"/>
                </a:cubicBezTo>
                <a:cubicBezTo>
                  <a:pt x="228" y="204"/>
                  <a:pt x="228" y="213"/>
                  <a:pt x="223" y="218"/>
                </a:cubicBezTo>
                <a:cubicBezTo>
                  <a:pt x="217" y="224"/>
                  <a:pt x="209" y="224"/>
                  <a:pt x="203" y="218"/>
                </a:cubicBezTo>
                <a:cubicBezTo>
                  <a:pt x="177" y="193"/>
                  <a:pt x="150" y="167"/>
                  <a:pt x="124" y="142"/>
                </a:cubicBezTo>
                <a:cubicBezTo>
                  <a:pt x="97" y="166"/>
                  <a:pt x="71" y="193"/>
                  <a:pt x="45" y="218"/>
                </a:cubicBezTo>
                <a:cubicBezTo>
                  <a:pt x="39" y="224"/>
                  <a:pt x="31" y="224"/>
                  <a:pt x="25" y="218"/>
                </a:cubicBezTo>
                <a:cubicBezTo>
                  <a:pt x="19" y="213"/>
                  <a:pt x="19" y="204"/>
                  <a:pt x="25" y="199"/>
                </a:cubicBezTo>
                <a:cubicBezTo>
                  <a:pt x="51" y="173"/>
                  <a:pt x="78" y="148"/>
                  <a:pt x="104" y="122"/>
                </a:cubicBezTo>
                <a:cubicBezTo>
                  <a:pt x="78" y="96"/>
                  <a:pt x="51" y="71"/>
                  <a:pt x="25" y="45"/>
                </a:cubicBezTo>
                <a:cubicBezTo>
                  <a:pt x="19" y="40"/>
                  <a:pt x="19" y="31"/>
                  <a:pt x="25" y="26"/>
                </a:cubicBezTo>
                <a:cubicBezTo>
                  <a:pt x="32" y="19"/>
                  <a:pt x="41" y="22"/>
                  <a:pt x="45" y="26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" name="직선 연결선 66"/>
          <p:cNvCxnSpPr/>
          <p:nvPr/>
        </p:nvCxnSpPr>
        <p:spPr>
          <a:xfrm>
            <a:off x="818868" y="2252344"/>
            <a:ext cx="19758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4892" y="1964312"/>
            <a:ext cx="1279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>
                <a:solidFill>
                  <a:schemeClr val="bg1">
                    <a:lumMod val="50000"/>
                  </a:schemeClr>
                </a:solidFill>
              </a:rPr>
              <a:t>bikeround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2" descr="http://images.vectorhq.com/images/previews/2c6/magnifier-1095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68" y="2019710"/>
            <a:ext cx="17145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98937" y="1964312"/>
            <a:ext cx="395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04593" y="2400743"/>
            <a:ext cx="1822210" cy="405919"/>
            <a:chOff x="701392" y="2468479"/>
            <a:chExt cx="1822210" cy="405919"/>
          </a:xfrm>
        </p:grpSpPr>
        <p:sp>
          <p:nvSpPr>
            <p:cNvPr id="10" name="직사각형 90"/>
            <p:cNvSpPr>
              <a:spLocks noChangeArrowheads="1"/>
            </p:cNvSpPr>
            <p:nvPr/>
          </p:nvSpPr>
          <p:spPr bwMode="auto">
            <a:xfrm>
              <a:off x="701392" y="2468479"/>
              <a:ext cx="565093" cy="405919"/>
            </a:xfrm>
            <a:prstGeom prst="rect">
              <a:avLst/>
            </a:prstGeom>
            <a:pattFill prst="ltDnDiag">
              <a:fgClr>
                <a:srgbClr val="BFBFBF"/>
              </a:fgClr>
              <a:bgClr>
                <a:srgbClr val="FFFFFF"/>
              </a:bgClr>
            </a:pattFill>
            <a:ln w="3175" algn="ctr">
              <a:solidFill>
                <a:srgbClr val="BFBFBF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kern="0" dirty="0" err="1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Gill Sans"/>
                </a:rPr>
                <a:t>Img</a:t>
              </a:r>
              <a:r>
                <a:rPr lang="ko-KR" altLang="en-US" sz="800" kern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Gill Sans"/>
                </a:rPr>
                <a:t> 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22488" y="2496719"/>
              <a:ext cx="8435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800" b="1" dirty="0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en-US" altLang="ko-KR" sz="800" b="1" dirty="0" err="1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bikeround</a:t>
              </a:r>
              <a:r>
                <a:rPr lang="en-US" altLang="ko-KR" sz="800" b="1" dirty="0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]</a:t>
              </a:r>
              <a:r>
                <a:rPr lang="ko-KR" altLang="en-US" sz="800" b="1" dirty="0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lvl="0"/>
              <a:r>
                <a:rPr lang="en-US" altLang="ko-KR" sz="800" dirty="0" smtClean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192</a:t>
              </a:r>
              <a:r>
                <a:rPr lang="ko-KR" altLang="en-US" sz="800" dirty="0" smtClean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명 </a:t>
              </a:r>
              <a:r>
                <a:rPr lang="ko-KR" altLang="en-US" sz="800" b="1" dirty="0" err="1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참여중</a:t>
              </a:r>
              <a:r>
                <a:rPr lang="ko-KR" altLang="en-US" sz="800" b="1" dirty="0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23728" y="2550315"/>
              <a:ext cx="399874" cy="2154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smtClean="0">
                  <a:latin typeface="나눔고딕" pitchFamily="50" charset="-127"/>
                  <a:ea typeface="나눔고딕" pitchFamily="50" charset="-127"/>
                </a:rPr>
                <a:t>가</a:t>
              </a:r>
              <a:r>
                <a:rPr lang="ko-KR" altLang="en-US" sz="800" b="1">
                  <a:latin typeface="나눔고딕" pitchFamily="50" charset="-127"/>
                  <a:ea typeface="나눔고딕" pitchFamily="50" charset="-127"/>
                </a:rPr>
                <a:t>입</a:t>
              </a:r>
              <a:endParaRPr lang="ko-KR" altLang="en-US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3" name="타원 12"/>
          <p:cNvSpPr/>
          <p:nvPr/>
        </p:nvSpPr>
        <p:spPr>
          <a:xfrm>
            <a:off x="583990" y="20266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2</a:t>
            </a:r>
            <a:endParaRPr lang="ko-KR" altLang="en-US" sz="700" dirty="0"/>
          </a:p>
        </p:txBody>
      </p:sp>
      <p:sp>
        <p:nvSpPr>
          <p:cNvPr id="14" name="타원 13"/>
          <p:cNvSpPr/>
          <p:nvPr/>
        </p:nvSpPr>
        <p:spPr>
          <a:xfrm>
            <a:off x="583990" y="23862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3</a:t>
            </a:r>
            <a:endParaRPr lang="ko-KR" altLang="en-US" sz="700" dirty="0"/>
          </a:p>
        </p:txBody>
      </p:sp>
      <p:sp>
        <p:nvSpPr>
          <p:cNvPr id="15" name="타원 14"/>
          <p:cNvSpPr/>
          <p:nvPr/>
        </p:nvSpPr>
        <p:spPr>
          <a:xfrm>
            <a:off x="1335689" y="238938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4</a:t>
            </a:r>
            <a:endParaRPr lang="ko-KR" altLang="en-US" sz="700" dirty="0"/>
          </a:p>
        </p:txBody>
      </p:sp>
      <p:sp>
        <p:nvSpPr>
          <p:cNvPr id="16" name="타원 15"/>
          <p:cNvSpPr/>
          <p:nvPr/>
        </p:nvSpPr>
        <p:spPr>
          <a:xfrm>
            <a:off x="1335689" y="258250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5</a:t>
            </a:r>
            <a:endParaRPr lang="ko-KR" altLang="en-US" sz="700" dirty="0"/>
          </a:p>
        </p:txBody>
      </p:sp>
      <p:sp>
        <p:nvSpPr>
          <p:cNvPr id="17" name="타원 16"/>
          <p:cNvSpPr/>
          <p:nvPr/>
        </p:nvSpPr>
        <p:spPr>
          <a:xfrm>
            <a:off x="2269190" y="23593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6</a:t>
            </a:r>
            <a:endParaRPr lang="ko-KR" altLang="en-US" sz="7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32" y="3982039"/>
            <a:ext cx="2143196" cy="148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846430" y="2297740"/>
            <a:ext cx="1353970" cy="623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10253"/>
              </p:ext>
            </p:extLst>
          </p:nvPr>
        </p:nvGraphicFramePr>
        <p:xfrm>
          <a:off x="3275856" y="116632"/>
          <a:ext cx="580464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48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867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9759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6321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44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Project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에코 마일리지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Navigation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group_search</a:t>
                      </a:r>
                      <a:endParaRPr lang="ko-KR" altLang="en-US" sz="11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2017.05.15</a:t>
                      </a:r>
                      <a:endParaRPr lang="ko-KR" altLang="en-US" sz="11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6759499" y="1029400"/>
            <a:ext cx="1955182" cy="1153342"/>
            <a:chOff x="3338430" y="2254710"/>
            <a:chExt cx="1955182" cy="1153342"/>
          </a:xfrm>
        </p:grpSpPr>
        <p:sp>
          <p:nvSpPr>
            <p:cNvPr id="23" name="직사각형 22"/>
            <p:cNvSpPr/>
            <p:nvPr/>
          </p:nvSpPr>
          <p:spPr>
            <a:xfrm>
              <a:off x="3338430" y="3084791"/>
              <a:ext cx="1955182" cy="3232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347927" y="2254710"/>
              <a:ext cx="1944216" cy="8300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그룹 만들기 및 그룹 참여는 </a:t>
              </a:r>
              <a:endPara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최대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개까지 가능합니다</a:t>
              </a:r>
              <a:r>
                <a:rPr lang="en-US" altLang="ko-KR" sz="800" noProof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sz="800" noProof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84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69066" y="626533"/>
            <a:ext cx="2582333" cy="71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Click button</a:t>
            </a:r>
            <a:endParaRPr kumimoji="1" lang="ko-KR" altLang="en-US" dirty="0"/>
          </a:p>
        </p:txBody>
      </p:sp>
      <p:sp>
        <p:nvSpPr>
          <p:cNvPr id="5" name="다이아몬드 4"/>
          <p:cNvSpPr/>
          <p:nvPr/>
        </p:nvSpPr>
        <p:spPr>
          <a:xfrm>
            <a:off x="2133600" y="2184402"/>
            <a:ext cx="2853267" cy="161713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Count user joined groups &lt; 5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69066" y="4876800"/>
            <a:ext cx="2582333" cy="71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Show popup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60534" y="2777066"/>
            <a:ext cx="2582333" cy="71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Add member to my group</a:t>
            </a:r>
            <a:endParaRPr kumimoji="1" lang="ko-KR" altLang="en-US" dirty="0"/>
          </a:p>
        </p:txBody>
      </p:sp>
      <p:cxnSp>
        <p:nvCxnSpPr>
          <p:cNvPr id="8" name="직선 화살표 연결선 7"/>
          <p:cNvCxnSpPr>
            <a:stCxn id="6" idx="2"/>
            <a:endCxn id="7" idx="0"/>
          </p:cNvCxnSpPr>
          <p:nvPr/>
        </p:nvCxnSpPr>
        <p:spPr>
          <a:xfrm>
            <a:off x="3424767" y="1337733"/>
            <a:ext cx="135467" cy="84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3"/>
            <a:endCxn id="9" idx="1"/>
          </p:cNvCxnSpPr>
          <p:nvPr/>
        </p:nvCxnSpPr>
        <p:spPr>
          <a:xfrm>
            <a:off x="4986867" y="2992968"/>
            <a:ext cx="973667" cy="13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2"/>
            <a:endCxn id="8" idx="0"/>
          </p:cNvCxnSpPr>
          <p:nvPr/>
        </p:nvCxnSpPr>
        <p:spPr>
          <a:xfrm flipH="1">
            <a:off x="3560233" y="3801534"/>
            <a:ext cx="1" cy="107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54599" y="2637368"/>
            <a:ext cx="66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yes</a:t>
            </a:r>
            <a:endParaRPr kumimoji="1"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60233" y="4116402"/>
            <a:ext cx="66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no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56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62332" y="1603397"/>
            <a:ext cx="2188923" cy="3028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그룹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97794" y="15147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1</a:t>
            </a:r>
            <a:endParaRPr lang="ko-KR" altLang="en-US" sz="7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5" y="1620651"/>
            <a:ext cx="850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 b="1"/>
            </a:lvl1pPr>
          </a:lstStyle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생성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912894" y="2136670"/>
            <a:ext cx="647347" cy="647347"/>
          </a:xfrm>
          <a:prstGeom prst="ellipse">
            <a:avLst/>
          </a:prstGeom>
          <a:noFill/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7"/>
          <p:cNvCxnSpPr/>
          <p:nvPr/>
        </p:nvCxnSpPr>
        <p:spPr>
          <a:xfrm>
            <a:off x="1677283" y="2473122"/>
            <a:ext cx="93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10"/>
          <p:cNvCxnSpPr/>
          <p:nvPr/>
        </p:nvCxnSpPr>
        <p:spPr>
          <a:xfrm>
            <a:off x="984177" y="3081699"/>
            <a:ext cx="17272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26" b="100000" l="0" r="100000">
                        <a14:foregroundMark x1="32500" y1="33721" x2="63333" y2="75581"/>
                        <a14:foregroundMark x1="23333" y1="72093" x2="81667" y2="73256"/>
                        <a14:foregroundMark x1="81667" y1="73256" x2="79167" y2="72093"/>
                        <a14:foregroundMark x1="56667" y1="22093" x2="70833" y2="61628"/>
                        <a14:foregroundMark x1="77500" y1="36047" x2="68333" y2="88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00" y="2314049"/>
            <a:ext cx="382933" cy="274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72209" y="2268591"/>
            <a:ext cx="1459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그룹명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(3~12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자이내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3546" y="2850867"/>
            <a:ext cx="128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함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께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할 회원 이름 검색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2" descr="http://images.vectorhq.com/images/previews/2c6/magnifier-10958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37" y="2858878"/>
            <a:ext cx="17145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984177" y="3262291"/>
            <a:ext cx="1727218" cy="14755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90"/>
          <p:cNvSpPr>
            <a:spLocks noChangeArrowheads="1"/>
          </p:cNvSpPr>
          <p:nvPr/>
        </p:nvSpPr>
        <p:spPr bwMode="auto">
          <a:xfrm>
            <a:off x="1145486" y="3369732"/>
            <a:ext cx="342747" cy="253551"/>
          </a:xfrm>
          <a:prstGeom prst="rect">
            <a:avLst/>
          </a:prstGeom>
          <a:pattFill prst="ltDnDiag">
            <a:fgClr>
              <a:srgbClr val="BFBFBF"/>
            </a:fgClr>
            <a:bgClr>
              <a:srgbClr val="FFFFFF"/>
            </a:bgClr>
          </a:pattFill>
          <a:ln w="3175" algn="ctr">
            <a:solidFill>
              <a:srgbClr val="BFBFBF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err="1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Gill Sans"/>
              </a:rPr>
              <a:t>Img</a:t>
            </a:r>
            <a:r>
              <a:rPr lang="ko-KR" altLang="en-US" sz="800" ker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Gill Sans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9254" y="3392851"/>
            <a:ext cx="695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홍길동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2128810" y="3401979"/>
            <a:ext cx="439543" cy="2000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sz="700" dirty="0" smtClean="0">
                <a:latin typeface="나눔고딕" pitchFamily="50" charset="-127"/>
                <a:ea typeface="나눔고딕" pitchFamily="50" charset="-127"/>
              </a:rPr>
              <a:t>추가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76265" y="4954487"/>
            <a:ext cx="648072" cy="215444"/>
          </a:xfrm>
          <a:prstGeom prst="rect">
            <a:avLst/>
          </a:prstGeom>
          <a:noFill/>
          <a:ln>
            <a:solidFill>
              <a:srgbClr val="E8E8E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홍길동 </a:t>
            </a:r>
            <a:r>
              <a:rPr lang="en-US" altLang="ko-KR" sz="700" dirty="0" smtClean="0"/>
              <a:t> X</a:t>
            </a:r>
            <a:endParaRPr lang="ko-KR" altLang="en-US" sz="700" dirty="0"/>
          </a:p>
        </p:txBody>
      </p:sp>
      <p:sp>
        <p:nvSpPr>
          <p:cNvPr id="18" name="TextBox 17"/>
          <p:cNvSpPr txBox="1"/>
          <p:nvPr/>
        </p:nvSpPr>
        <p:spPr>
          <a:xfrm>
            <a:off x="1090265" y="4954487"/>
            <a:ext cx="648072" cy="215444"/>
          </a:xfrm>
          <a:prstGeom prst="rect">
            <a:avLst/>
          </a:prstGeom>
          <a:noFill/>
          <a:ln>
            <a:solidFill>
              <a:srgbClr val="E8E8E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김민수 </a:t>
            </a:r>
            <a:r>
              <a:rPr lang="en-US" altLang="ko-KR" sz="700" dirty="0" smtClean="0"/>
              <a:t> X</a:t>
            </a:r>
            <a:endParaRPr lang="ko-KR" altLang="en-US" sz="700" dirty="0"/>
          </a:p>
        </p:txBody>
      </p:sp>
      <p:sp>
        <p:nvSpPr>
          <p:cNvPr id="19" name="Close Window"/>
          <p:cNvSpPr>
            <a:spLocks noChangeAspect="1" noEditPoints="1"/>
          </p:cNvSpPr>
          <p:nvPr/>
        </p:nvSpPr>
        <p:spPr bwMode="auto">
          <a:xfrm>
            <a:off x="844268" y="1681528"/>
            <a:ext cx="183215" cy="180000"/>
          </a:xfrm>
          <a:custGeom>
            <a:avLst/>
            <a:gdLst>
              <a:gd name="T0" fmla="*/ 13 w 247"/>
              <a:gd name="T1" fmla="*/ 15 h 241"/>
              <a:gd name="T2" fmla="*/ 13 w 247"/>
              <a:gd name="T3" fmla="*/ 56 h 241"/>
              <a:gd name="T4" fmla="*/ 81 w 247"/>
              <a:gd name="T5" fmla="*/ 122 h 241"/>
              <a:gd name="T6" fmla="*/ 13 w 247"/>
              <a:gd name="T7" fmla="*/ 188 h 241"/>
              <a:gd name="T8" fmla="*/ 13 w 247"/>
              <a:gd name="T9" fmla="*/ 229 h 241"/>
              <a:gd name="T10" fmla="*/ 57 w 247"/>
              <a:gd name="T11" fmla="*/ 229 h 241"/>
              <a:gd name="T12" fmla="*/ 124 w 247"/>
              <a:gd name="T13" fmla="*/ 165 h 241"/>
              <a:gd name="T14" fmla="*/ 191 w 247"/>
              <a:gd name="T15" fmla="*/ 229 h 241"/>
              <a:gd name="T16" fmla="*/ 235 w 247"/>
              <a:gd name="T17" fmla="*/ 229 h 241"/>
              <a:gd name="T18" fmla="*/ 235 w 247"/>
              <a:gd name="T19" fmla="*/ 188 h 241"/>
              <a:gd name="T20" fmla="*/ 167 w 247"/>
              <a:gd name="T21" fmla="*/ 122 h 241"/>
              <a:gd name="T22" fmla="*/ 235 w 247"/>
              <a:gd name="T23" fmla="*/ 56 h 241"/>
              <a:gd name="T24" fmla="*/ 235 w 247"/>
              <a:gd name="T25" fmla="*/ 15 h 241"/>
              <a:gd name="T26" fmla="*/ 191 w 247"/>
              <a:gd name="T27" fmla="*/ 15 h 241"/>
              <a:gd name="T28" fmla="*/ 124 w 247"/>
              <a:gd name="T29" fmla="*/ 79 h 241"/>
              <a:gd name="T30" fmla="*/ 57 w 247"/>
              <a:gd name="T31" fmla="*/ 15 h 241"/>
              <a:gd name="T32" fmla="*/ 13 w 247"/>
              <a:gd name="T33" fmla="*/ 15 h 241"/>
              <a:gd name="T34" fmla="*/ 45 w 247"/>
              <a:gd name="T35" fmla="*/ 26 h 241"/>
              <a:gd name="T36" fmla="*/ 124 w 247"/>
              <a:gd name="T37" fmla="*/ 103 h 241"/>
              <a:gd name="T38" fmla="*/ 203 w 247"/>
              <a:gd name="T39" fmla="*/ 26 h 241"/>
              <a:gd name="T40" fmla="*/ 223 w 247"/>
              <a:gd name="T41" fmla="*/ 26 h 241"/>
              <a:gd name="T42" fmla="*/ 223 w 247"/>
              <a:gd name="T43" fmla="*/ 45 h 241"/>
              <a:gd name="T44" fmla="*/ 143 w 247"/>
              <a:gd name="T45" fmla="*/ 122 h 241"/>
              <a:gd name="T46" fmla="*/ 223 w 247"/>
              <a:gd name="T47" fmla="*/ 199 h 241"/>
              <a:gd name="T48" fmla="*/ 223 w 247"/>
              <a:gd name="T49" fmla="*/ 218 h 241"/>
              <a:gd name="T50" fmla="*/ 203 w 247"/>
              <a:gd name="T51" fmla="*/ 218 h 241"/>
              <a:gd name="T52" fmla="*/ 124 w 247"/>
              <a:gd name="T53" fmla="*/ 142 h 241"/>
              <a:gd name="T54" fmla="*/ 45 w 247"/>
              <a:gd name="T55" fmla="*/ 218 h 241"/>
              <a:gd name="T56" fmla="*/ 25 w 247"/>
              <a:gd name="T57" fmla="*/ 218 h 241"/>
              <a:gd name="T58" fmla="*/ 25 w 247"/>
              <a:gd name="T59" fmla="*/ 199 h 241"/>
              <a:gd name="T60" fmla="*/ 104 w 247"/>
              <a:gd name="T61" fmla="*/ 122 h 241"/>
              <a:gd name="T62" fmla="*/ 25 w 247"/>
              <a:gd name="T63" fmla="*/ 45 h 241"/>
              <a:gd name="T64" fmla="*/ 25 w 247"/>
              <a:gd name="T65" fmla="*/ 26 h 241"/>
              <a:gd name="T66" fmla="*/ 45 w 247"/>
              <a:gd name="T67" fmla="*/ 26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7" h="241">
                <a:moveTo>
                  <a:pt x="13" y="15"/>
                </a:moveTo>
                <a:cubicBezTo>
                  <a:pt x="0" y="26"/>
                  <a:pt x="1" y="45"/>
                  <a:pt x="13" y="56"/>
                </a:cubicBezTo>
                <a:lnTo>
                  <a:pt x="81" y="122"/>
                </a:lnTo>
                <a:lnTo>
                  <a:pt x="13" y="188"/>
                </a:lnTo>
                <a:cubicBezTo>
                  <a:pt x="1" y="199"/>
                  <a:pt x="1" y="218"/>
                  <a:pt x="13" y="229"/>
                </a:cubicBezTo>
                <a:cubicBezTo>
                  <a:pt x="25" y="241"/>
                  <a:pt x="45" y="241"/>
                  <a:pt x="57" y="229"/>
                </a:cubicBezTo>
                <a:lnTo>
                  <a:pt x="124" y="165"/>
                </a:lnTo>
                <a:lnTo>
                  <a:pt x="191" y="229"/>
                </a:lnTo>
                <a:cubicBezTo>
                  <a:pt x="203" y="241"/>
                  <a:pt x="223" y="241"/>
                  <a:pt x="235" y="229"/>
                </a:cubicBezTo>
                <a:cubicBezTo>
                  <a:pt x="247" y="218"/>
                  <a:pt x="247" y="199"/>
                  <a:pt x="235" y="188"/>
                </a:cubicBezTo>
                <a:lnTo>
                  <a:pt x="167" y="122"/>
                </a:lnTo>
                <a:lnTo>
                  <a:pt x="235" y="56"/>
                </a:lnTo>
                <a:cubicBezTo>
                  <a:pt x="247" y="45"/>
                  <a:pt x="247" y="26"/>
                  <a:pt x="235" y="15"/>
                </a:cubicBezTo>
                <a:cubicBezTo>
                  <a:pt x="223" y="3"/>
                  <a:pt x="203" y="3"/>
                  <a:pt x="191" y="15"/>
                </a:cubicBezTo>
                <a:lnTo>
                  <a:pt x="124" y="79"/>
                </a:lnTo>
                <a:lnTo>
                  <a:pt x="57" y="15"/>
                </a:lnTo>
                <a:cubicBezTo>
                  <a:pt x="42" y="0"/>
                  <a:pt x="27" y="3"/>
                  <a:pt x="13" y="15"/>
                </a:cubicBezTo>
                <a:close/>
                <a:moveTo>
                  <a:pt x="45" y="26"/>
                </a:moveTo>
                <a:cubicBezTo>
                  <a:pt x="71" y="51"/>
                  <a:pt x="97" y="77"/>
                  <a:pt x="124" y="103"/>
                </a:cubicBezTo>
                <a:cubicBezTo>
                  <a:pt x="149" y="76"/>
                  <a:pt x="177" y="51"/>
                  <a:pt x="203" y="26"/>
                </a:cubicBezTo>
                <a:cubicBezTo>
                  <a:pt x="209" y="20"/>
                  <a:pt x="217" y="20"/>
                  <a:pt x="223" y="26"/>
                </a:cubicBezTo>
                <a:cubicBezTo>
                  <a:pt x="228" y="31"/>
                  <a:pt x="228" y="40"/>
                  <a:pt x="223" y="45"/>
                </a:cubicBezTo>
                <a:cubicBezTo>
                  <a:pt x="196" y="71"/>
                  <a:pt x="170" y="96"/>
                  <a:pt x="143" y="122"/>
                </a:cubicBezTo>
                <a:cubicBezTo>
                  <a:pt x="170" y="148"/>
                  <a:pt x="196" y="173"/>
                  <a:pt x="223" y="199"/>
                </a:cubicBezTo>
                <a:cubicBezTo>
                  <a:pt x="228" y="204"/>
                  <a:pt x="228" y="213"/>
                  <a:pt x="223" y="218"/>
                </a:cubicBezTo>
                <a:cubicBezTo>
                  <a:pt x="217" y="224"/>
                  <a:pt x="209" y="224"/>
                  <a:pt x="203" y="218"/>
                </a:cubicBezTo>
                <a:cubicBezTo>
                  <a:pt x="177" y="193"/>
                  <a:pt x="150" y="167"/>
                  <a:pt x="124" y="142"/>
                </a:cubicBezTo>
                <a:cubicBezTo>
                  <a:pt x="97" y="166"/>
                  <a:pt x="71" y="193"/>
                  <a:pt x="45" y="218"/>
                </a:cubicBezTo>
                <a:cubicBezTo>
                  <a:pt x="39" y="224"/>
                  <a:pt x="31" y="224"/>
                  <a:pt x="25" y="218"/>
                </a:cubicBezTo>
                <a:cubicBezTo>
                  <a:pt x="19" y="213"/>
                  <a:pt x="19" y="204"/>
                  <a:pt x="25" y="199"/>
                </a:cubicBezTo>
                <a:cubicBezTo>
                  <a:pt x="51" y="173"/>
                  <a:pt x="78" y="148"/>
                  <a:pt x="104" y="122"/>
                </a:cubicBezTo>
                <a:cubicBezTo>
                  <a:pt x="78" y="96"/>
                  <a:pt x="51" y="71"/>
                  <a:pt x="25" y="45"/>
                </a:cubicBezTo>
                <a:cubicBezTo>
                  <a:pt x="19" y="40"/>
                  <a:pt x="19" y="31"/>
                  <a:pt x="25" y="26"/>
                </a:cubicBezTo>
                <a:cubicBezTo>
                  <a:pt x="32" y="19"/>
                  <a:pt x="41" y="22"/>
                  <a:pt x="45" y="26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55875" y="20566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2</a:t>
            </a:r>
            <a:endParaRPr lang="ko-KR" altLang="en-US" sz="700" dirty="0"/>
          </a:p>
        </p:txBody>
      </p:sp>
      <p:sp>
        <p:nvSpPr>
          <p:cNvPr id="21" name="타원 20"/>
          <p:cNvSpPr/>
          <p:nvPr/>
        </p:nvSpPr>
        <p:spPr>
          <a:xfrm>
            <a:off x="1596265" y="21455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3</a:t>
            </a:r>
            <a:endParaRPr lang="ko-KR" altLang="en-US" sz="700" dirty="0"/>
          </a:p>
        </p:txBody>
      </p:sp>
      <p:sp>
        <p:nvSpPr>
          <p:cNvPr id="22" name="타원 21"/>
          <p:cNvSpPr/>
          <p:nvPr/>
        </p:nvSpPr>
        <p:spPr>
          <a:xfrm>
            <a:off x="2280321" y="26856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4</a:t>
            </a:r>
            <a:endParaRPr lang="ko-KR" altLang="en-US" sz="700" dirty="0"/>
          </a:p>
        </p:txBody>
      </p:sp>
      <p:sp>
        <p:nvSpPr>
          <p:cNvPr id="23" name="타원 22"/>
          <p:cNvSpPr/>
          <p:nvPr/>
        </p:nvSpPr>
        <p:spPr>
          <a:xfrm>
            <a:off x="895526" y="31722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5</a:t>
            </a:r>
            <a:endParaRPr lang="ko-KR" altLang="en-US" sz="700" dirty="0"/>
          </a:p>
        </p:txBody>
      </p:sp>
      <p:sp>
        <p:nvSpPr>
          <p:cNvPr id="24" name="타원 23"/>
          <p:cNvSpPr/>
          <p:nvPr/>
        </p:nvSpPr>
        <p:spPr>
          <a:xfrm>
            <a:off x="895526" y="341826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6</a:t>
            </a:r>
            <a:endParaRPr lang="ko-KR" altLang="en-US" sz="700" dirty="0"/>
          </a:p>
        </p:txBody>
      </p:sp>
      <p:sp>
        <p:nvSpPr>
          <p:cNvPr id="25" name="타원 24"/>
          <p:cNvSpPr/>
          <p:nvPr/>
        </p:nvSpPr>
        <p:spPr>
          <a:xfrm>
            <a:off x="2069253" y="331197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7</a:t>
            </a:r>
            <a:endParaRPr lang="ko-KR" altLang="en-US" sz="700" dirty="0"/>
          </a:p>
        </p:txBody>
      </p:sp>
      <p:sp>
        <p:nvSpPr>
          <p:cNvPr id="26" name="타원 25"/>
          <p:cNvSpPr/>
          <p:nvPr/>
        </p:nvSpPr>
        <p:spPr>
          <a:xfrm>
            <a:off x="2433387" y="16648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9</a:t>
            </a:r>
            <a:endParaRPr lang="ko-KR" altLang="en-US" sz="700" dirty="0"/>
          </a:p>
        </p:txBody>
      </p:sp>
      <p:sp>
        <p:nvSpPr>
          <p:cNvPr id="27" name="직사각형 26"/>
          <p:cNvSpPr/>
          <p:nvPr/>
        </p:nvSpPr>
        <p:spPr>
          <a:xfrm>
            <a:off x="1050247" y="2491235"/>
            <a:ext cx="1872208" cy="1475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7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이미 사용중인 </a:t>
            </a:r>
            <a:r>
              <a:rPr lang="ko-KR" altLang="en-US" sz="700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그룹명입니다</a:t>
            </a:r>
            <a:r>
              <a:rPr lang="en-US" altLang="ko-KR" sz="7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70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524233" y="2460982"/>
            <a:ext cx="221624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3-1</a:t>
            </a:r>
            <a:endParaRPr lang="ko-KR" altLang="en-US" sz="700" dirty="0"/>
          </a:p>
        </p:txBody>
      </p:sp>
      <p:sp>
        <p:nvSpPr>
          <p:cNvPr id="29" name="직사각형 28"/>
          <p:cNvSpPr/>
          <p:nvPr/>
        </p:nvSpPr>
        <p:spPr>
          <a:xfrm>
            <a:off x="984177" y="4809891"/>
            <a:ext cx="1747534" cy="5040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95526" y="48822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8</a:t>
            </a:r>
            <a:endParaRPr lang="ko-KR" altLang="en-US" sz="700" dirty="0"/>
          </a:p>
        </p:txBody>
      </p:sp>
      <p:sp>
        <p:nvSpPr>
          <p:cNvPr id="31" name="직사각형 30"/>
          <p:cNvSpPr/>
          <p:nvPr/>
        </p:nvSpPr>
        <p:spPr>
          <a:xfrm>
            <a:off x="1873310" y="3159773"/>
            <a:ext cx="1223162" cy="590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045275"/>
              </p:ext>
            </p:extLst>
          </p:nvPr>
        </p:nvGraphicFramePr>
        <p:xfrm>
          <a:off x="3275856" y="116632"/>
          <a:ext cx="580464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48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867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9759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6321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44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Project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에코 마일리지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Navigation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group_create</a:t>
                      </a:r>
                      <a:endParaRPr lang="ko-KR" altLang="en-US" sz="11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2017.05.15</a:t>
                      </a:r>
                      <a:endParaRPr lang="ko-KR" altLang="en-US" sz="11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5726566" y="2685675"/>
            <a:ext cx="1955182" cy="1153342"/>
            <a:chOff x="3338430" y="2254710"/>
            <a:chExt cx="1955182" cy="1153342"/>
          </a:xfrm>
        </p:grpSpPr>
        <p:sp>
          <p:nvSpPr>
            <p:cNvPr id="34" name="직사각형 33"/>
            <p:cNvSpPr/>
            <p:nvPr/>
          </p:nvSpPr>
          <p:spPr>
            <a:xfrm>
              <a:off x="3338430" y="3084791"/>
              <a:ext cx="1955182" cy="3232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347927" y="2254710"/>
              <a:ext cx="1944216" cy="8300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해당 회원은 그룹에 </a:t>
              </a:r>
              <a:endPara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추가할 수 없습니다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sz="800" noProof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165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224</Words>
  <Application>Microsoft Macintosh PowerPoint</Application>
  <PresentationFormat>화면 슬라이드 쇼(4:3)</PresentationFormat>
  <Paragraphs>114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Calibri Light</vt:lpstr>
      <vt:lpstr>Gill Sans</vt:lpstr>
      <vt:lpstr>나눔고딕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2</cp:revision>
  <dcterms:created xsi:type="dcterms:W3CDTF">2017-11-23T07:54:22Z</dcterms:created>
  <dcterms:modified xsi:type="dcterms:W3CDTF">2017-11-23T08:04:42Z</dcterms:modified>
</cp:coreProperties>
</file>