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7712" autoAdjust="0"/>
  </p:normalViewPr>
  <p:slideViewPr>
    <p:cSldViewPr snapToGrid="0">
      <p:cViewPr varScale="1">
        <p:scale>
          <a:sx n="114" d="100"/>
          <a:sy n="114" d="100"/>
        </p:scale>
        <p:origin x="-4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0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9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1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5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6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3C6F-47FA-40FA-A8B8-77D9C264BC93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38CD-D6B8-46A5-832E-49755687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214184"/>
            <a:ext cx="278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 API </a:t>
            </a:r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tại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7816" y="881444"/>
            <a:ext cx="1301579" cy="22901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</a:p>
        </p:txBody>
      </p:sp>
      <p:sp>
        <p:nvSpPr>
          <p:cNvPr id="6" name="순서도: 자기 디스크 5"/>
          <p:cNvSpPr/>
          <p:nvPr/>
        </p:nvSpPr>
        <p:spPr>
          <a:xfrm>
            <a:off x="7265773" y="1120342"/>
            <a:ext cx="3970638" cy="181232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정산서버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70205" y="1647563"/>
            <a:ext cx="41930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4638" y="1120342"/>
            <a:ext cx="6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Zip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570205" y="2026503"/>
            <a:ext cx="41930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04638" y="2129477"/>
            <a:ext cx="8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35" y="3090555"/>
            <a:ext cx="6096000" cy="3400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0418" y="3992132"/>
            <a:ext cx="4037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Đang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chỉ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lại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thông</a:t>
            </a:r>
            <a:r>
              <a:rPr lang="en-US" altLang="ko-KR" dirty="0" smtClean="0"/>
              <a:t> qua html </a:t>
            </a:r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tại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nhưng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tốt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hơn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nên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chuyển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phần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này</a:t>
            </a:r>
            <a:r>
              <a:rPr lang="en-US" altLang="ko-KR" dirty="0" smtClean="0"/>
              <a:t> sang format </a:t>
            </a:r>
            <a:r>
              <a:rPr lang="en-US" altLang="ko-KR" dirty="0" err="1" smtClean="0"/>
              <a:t>khác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Format </a:t>
            </a:r>
            <a:r>
              <a:rPr lang="en-US" altLang="ko-KR" dirty="0" err="1" smtClean="0"/>
              <a:t>chún</a:t>
            </a:r>
            <a:r>
              <a:rPr lang="en-US" altLang="ko-KR" dirty="0" err="1" smtClean="0"/>
              <a:t>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tôi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đề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xuất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44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233" y="214184"/>
            <a:ext cx="847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process </a:t>
            </a:r>
            <a:r>
              <a:rPr lang="en-US" altLang="ko-KR" dirty="0" err="1" smtClean="0"/>
              <a:t>liên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kết</a:t>
            </a:r>
            <a:r>
              <a:rPr lang="en-US" altLang="ko-KR" dirty="0" smtClean="0"/>
              <a:t> tracking </a:t>
            </a:r>
            <a:r>
              <a:rPr lang="en-US" altLang="ko-KR" dirty="0" err="1" smtClean="0"/>
              <a:t>đạp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xe</a:t>
            </a:r>
            <a:r>
              <a:rPr lang="en-US" altLang="ko-KR" dirty="0"/>
              <a:t>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server </a:t>
            </a:r>
            <a:r>
              <a:rPr lang="en-US" altLang="ko-KR" dirty="0" err="1" smtClean="0"/>
              <a:t>khách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hàng</a:t>
            </a:r>
            <a:r>
              <a:rPr lang="en-US" altLang="ko-KR" dirty="0" smtClean="0"/>
              <a:t> ( Point </a:t>
            </a:r>
            <a:r>
              <a:rPr lang="en-US" altLang="ko-KR" dirty="0" err="1" smtClean="0"/>
              <a:t>tích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lũy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thật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02974" y="881443"/>
            <a:ext cx="780984" cy="14745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</a:p>
        </p:txBody>
      </p:sp>
      <p:sp>
        <p:nvSpPr>
          <p:cNvPr id="13" name="순서도: 자기 디스크 12"/>
          <p:cNvSpPr/>
          <p:nvPr/>
        </p:nvSpPr>
        <p:spPr>
          <a:xfrm>
            <a:off x="9160474" y="1029721"/>
            <a:ext cx="2306595" cy="1009135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 </a:t>
            </a:r>
            <a:r>
              <a:rPr lang="en-US" altLang="ko-KR" dirty="0" err="1" smtClean="0"/>
              <a:t>khách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hàng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04724" y="1396308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404724" y="1713462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4530232" y="1029721"/>
            <a:ext cx="1541935" cy="124803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680328" y="1396308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680328" y="1783483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2666" y="1022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90589" y="1026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913091" y="178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638502" y="1783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85717" y="2797421"/>
            <a:ext cx="499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en-US" altLang="ko-KR" dirty="0" smtClean="0"/>
              <a:t>zip(Tracking file), </a:t>
            </a:r>
            <a:r>
              <a:rPr lang="en-US" altLang="ko-KR" dirty="0" err="1" smtClean="0"/>
              <a:t>favourite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Nếu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85716" y="3236072"/>
            <a:ext cx="105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en-US" altLang="ko-KR" dirty="0" smtClean="0"/>
              <a:t>zip(</a:t>
            </a:r>
            <a:r>
              <a:rPr lang="en-US" altLang="ko-KR" dirty="0" smtClean="0"/>
              <a:t>Tracking file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favourite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Nếu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trackId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Vì</a:t>
            </a:r>
            <a:r>
              <a:rPr lang="en-US" altLang="ko-KR" dirty="0" smtClean="0"/>
              <a:t> 1 user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thể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nhiều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thông</a:t>
            </a:r>
            <a:r>
              <a:rPr lang="en-US" altLang="ko-KR" dirty="0" smtClean="0"/>
              <a:t> tin tracking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nên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cần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phải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kiểm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thông</a:t>
            </a:r>
            <a:r>
              <a:rPr lang="en-US" altLang="ko-KR" dirty="0" smtClean="0"/>
              <a:t> tin tracking </a:t>
            </a:r>
            <a:r>
              <a:rPr lang="en-US" altLang="ko-KR" dirty="0" err="1" smtClean="0"/>
              <a:t>được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tạo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lúc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nào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789837" y="3890874"/>
            <a:ext cx="450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/>
              <a:t>R</a:t>
            </a:r>
            <a:r>
              <a:rPr lang="en-US" altLang="ko-KR" dirty="0" smtClean="0"/>
              <a:t>eal </a:t>
            </a:r>
            <a:r>
              <a:rPr lang="en-US" altLang="ko-KR" dirty="0" err="1" smtClean="0"/>
              <a:t>milleage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lại</a:t>
            </a:r>
            <a:r>
              <a:rPr lang="en-US" altLang="ko-KR" dirty="0" smtClean="0"/>
              <a:t> mileage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tế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85716" y="4306889"/>
            <a:ext cx="4581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 </a:t>
            </a:r>
            <a:r>
              <a:rPr lang="en-US" altLang="ko-KR" dirty="0" smtClean="0"/>
              <a:t>Real </a:t>
            </a:r>
            <a:r>
              <a:rPr lang="en-US" altLang="ko-KR" dirty="0" err="1" smtClean="0"/>
              <a:t>milleage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lại</a:t>
            </a:r>
            <a:r>
              <a:rPr lang="en-US" altLang="ko-KR" dirty="0" smtClean="0"/>
              <a:t> mileage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tế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5716" y="5158202"/>
            <a:ext cx="750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Cùng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chuyển</a:t>
            </a:r>
            <a:r>
              <a:rPr lang="en-US" altLang="ko-KR" dirty="0" smtClean="0"/>
              <a:t> file Zip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favourite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Nếu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cùng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thanh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toán</a:t>
            </a:r>
            <a:r>
              <a:rPr lang="en-US" altLang="ko-KR" dirty="0" smtClean="0"/>
              <a:t> bonus mileage </a:t>
            </a:r>
            <a:r>
              <a:rPr lang="en-US" altLang="ko-KR" dirty="0" err="1" smtClean="0"/>
              <a:t>có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được</a:t>
            </a:r>
            <a:r>
              <a:rPr lang="en-US" altLang="ko-KR" dirty="0" smtClean="0"/>
              <a:t> qua </a:t>
            </a:r>
            <a:r>
              <a:rPr lang="en-US" altLang="ko-KR" dirty="0" err="1" smtClean="0"/>
              <a:t>favourite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Mileage </a:t>
            </a:r>
            <a:r>
              <a:rPr lang="en-US" altLang="ko-KR" dirty="0" err="1" smtClean="0"/>
              <a:t>được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truyền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lưu</a:t>
            </a:r>
            <a:r>
              <a:rPr lang="en-US" altLang="ko-KR" dirty="0" smtClean="0"/>
              <a:t> ở server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hiển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thị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đó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cho</a:t>
            </a:r>
            <a:r>
              <a:rPr lang="en-US" altLang="ko-KR" dirty="0" smtClean="0"/>
              <a:t> user.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96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214184"/>
            <a:ext cx="1166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process </a:t>
            </a:r>
            <a:r>
              <a:rPr lang="en-US" altLang="ko-KR" dirty="0" err="1" smtClean="0"/>
              <a:t>liên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phương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thông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công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cộng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server </a:t>
            </a:r>
            <a:r>
              <a:rPr lang="en-US" altLang="ko-KR" dirty="0" err="1" smtClean="0"/>
              <a:t>khách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hàng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Transfer_point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tích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lũy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)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02974" y="881443"/>
            <a:ext cx="780984" cy="14745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</a:p>
        </p:txBody>
      </p:sp>
      <p:sp>
        <p:nvSpPr>
          <p:cNvPr id="6" name="순서도: 자기 디스크 5"/>
          <p:cNvSpPr/>
          <p:nvPr/>
        </p:nvSpPr>
        <p:spPr>
          <a:xfrm>
            <a:off x="9160474" y="1029721"/>
            <a:ext cx="2306595" cy="1009135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 </a:t>
            </a:r>
            <a:r>
              <a:rPr lang="en-US" altLang="ko-KR" dirty="0" err="1" smtClean="0"/>
              <a:t>khách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hàng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404724" y="1396308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404724" y="1713462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8"/>
          <p:cNvSpPr/>
          <p:nvPr/>
        </p:nvSpPr>
        <p:spPr>
          <a:xfrm>
            <a:off x="4530232" y="1029721"/>
            <a:ext cx="1541935" cy="124803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80328" y="1396308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680328" y="1783483"/>
            <a:ext cx="2603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2666" y="1022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90589" y="1026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13091" y="178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38502" y="1783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17" y="2797421"/>
            <a:ext cx="748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tagId</a:t>
            </a:r>
            <a:r>
              <a:rPr lang="en-US" altLang="ko-KR" dirty="0" smtClean="0"/>
              <a:t> </a:t>
            </a:r>
            <a:r>
              <a:rPr lang="en-US" altLang="ko-KR" dirty="0" smtClean="0"/>
              <a:t>(Tag ID </a:t>
            </a:r>
            <a:r>
              <a:rPr lang="en-US" altLang="ko-KR" dirty="0" err="1" smtClean="0"/>
              <a:t>hiển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thị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khi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đọc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nfc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hoặc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Qrcode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để</a:t>
            </a:r>
            <a:r>
              <a:rPr lang="en-US" altLang="ko-KR" dirty="0" smtClean="0"/>
              <a:t> transfer)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16" y="3236072"/>
            <a:ext cx="925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tagInfo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tagInfo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nhận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truyền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từ</a:t>
            </a:r>
            <a:r>
              <a:rPr lang="en-US" altLang="ko-KR" dirty="0" smtClean="0"/>
              <a:t> </a:t>
            </a:r>
            <a:r>
              <a:rPr lang="en-US" altLang="ko-KR" dirty="0" err="1"/>
              <a:t>t</a:t>
            </a:r>
            <a:r>
              <a:rPr lang="en-US" altLang="ko-KR" dirty="0" err="1" smtClean="0"/>
              <a:t>agid</a:t>
            </a:r>
            <a:r>
              <a:rPr lang="en-US" altLang="ko-KR" dirty="0" smtClean="0"/>
              <a:t> [Serial number, </a:t>
            </a:r>
            <a:r>
              <a:rPr lang="en-US" altLang="ko-KR" dirty="0" err="1" smtClean="0"/>
              <a:t>nơi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dụng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])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5716" y="3677471"/>
            <a:ext cx="535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Result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Kiểm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việc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truyền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giá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trị</a:t>
            </a:r>
            <a:r>
              <a:rPr lang="en-US" altLang="ko-KR" dirty="0" smtClean="0"/>
              <a:t> hay </a:t>
            </a:r>
            <a:r>
              <a:rPr lang="en-US" altLang="ko-KR" dirty="0" err="1" smtClean="0"/>
              <a:t>không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781595" y="4093486"/>
            <a:ext cx="575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 </a:t>
            </a:r>
            <a:r>
              <a:rPr lang="en-US" altLang="ko-KR" dirty="0" smtClean="0"/>
              <a:t>Real </a:t>
            </a:r>
            <a:r>
              <a:rPr lang="en-US" altLang="ko-KR" dirty="0" err="1" smtClean="0"/>
              <a:t>milleage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lại</a:t>
            </a:r>
            <a:r>
              <a:rPr lang="en-US" altLang="ko-KR" dirty="0" smtClean="0"/>
              <a:t> mileage </a:t>
            </a:r>
            <a:r>
              <a:rPr lang="en-US" altLang="ko-KR" dirty="0" err="1" smtClean="0"/>
              <a:t>đã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cài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đặt</a:t>
            </a:r>
            <a:r>
              <a:rPr lang="en-US" altLang="ko-KR" dirty="0" smtClean="0"/>
              <a:t> ở admin)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85716" y="5158202"/>
            <a:ext cx="10281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trong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trường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hợp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đăng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ký</a:t>
            </a:r>
            <a:r>
              <a:rPr lang="en-US" altLang="ko-KR" dirty="0" smtClean="0"/>
              <a:t> mileage </a:t>
            </a:r>
            <a:r>
              <a:rPr lang="en-US" altLang="ko-KR" dirty="0" err="1" smtClean="0"/>
              <a:t>để</a:t>
            </a:r>
            <a:r>
              <a:rPr lang="en-US" altLang="ko-KR" dirty="0" smtClean="0"/>
              <a:t> transfer, </a:t>
            </a:r>
            <a:r>
              <a:rPr lang="en-US" altLang="ko-KR" dirty="0" err="1" smtClean="0"/>
              <a:t>áp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dụng</a:t>
            </a:r>
            <a:r>
              <a:rPr lang="en-US" altLang="ko-KR" dirty="0" smtClean="0"/>
              <a:t> mileage </a:t>
            </a:r>
            <a:r>
              <a:rPr lang="en-US" altLang="ko-KR" dirty="0" err="1" smtClean="0"/>
              <a:t>được</a:t>
            </a:r>
            <a:r>
              <a:rPr lang="en-US" altLang="ko-KR" dirty="0"/>
              <a:t> </a:t>
            </a:r>
            <a:r>
              <a:rPr lang="en-US" altLang="ko-KR" dirty="0" err="1" smtClean="0"/>
              <a:t>cài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đặt</a:t>
            </a:r>
            <a:r>
              <a:rPr lang="en-US" altLang="ko-KR" dirty="0" smtClean="0"/>
              <a:t> ở admin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truyền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tagInfo</a:t>
            </a:r>
            <a:r>
              <a:rPr lang="en-US" altLang="ko-KR" dirty="0" smtClean="0"/>
              <a:t> ở server </a:t>
            </a:r>
            <a:r>
              <a:rPr lang="en-US" altLang="ko-KR" dirty="0" err="1" smtClean="0"/>
              <a:t>khách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hàng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chỉ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truyền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nhận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được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결과를 전달받으면 서버에서는 관리자에서 설정한 마일리지를 유저에 넣어주면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Nếu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truyền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quả</a:t>
            </a:r>
            <a:r>
              <a:rPr lang="en-US" altLang="ko-KR" dirty="0" smtClean="0"/>
              <a:t>, add mileage </a:t>
            </a:r>
            <a:r>
              <a:rPr lang="en-US" altLang="ko-KR" dirty="0" err="1" smtClean="0"/>
              <a:t>đã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cài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đặt</a:t>
            </a:r>
            <a:r>
              <a:rPr lang="en-US" altLang="ko-KR" dirty="0" smtClean="0"/>
              <a:t> ở admin </a:t>
            </a:r>
            <a:r>
              <a:rPr lang="en-US" altLang="ko-KR" dirty="0" err="1" smtClean="0"/>
              <a:t>từ</a:t>
            </a:r>
            <a:r>
              <a:rPr lang="en-US" altLang="ko-KR" dirty="0" smtClean="0"/>
              <a:t> server </a:t>
            </a:r>
            <a:r>
              <a:rPr lang="en-US" altLang="ko-KR" dirty="0" err="1" smtClean="0"/>
              <a:t>vào</a:t>
            </a:r>
            <a:r>
              <a:rPr lang="en-US" altLang="ko-KR" dirty="0" smtClean="0"/>
              <a:t> user.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397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318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taesoo cha</dc:creator>
  <cp:lastModifiedBy>Windows User</cp:lastModifiedBy>
  <cp:revision>16</cp:revision>
  <dcterms:created xsi:type="dcterms:W3CDTF">2017-11-03T06:33:30Z</dcterms:created>
  <dcterms:modified xsi:type="dcterms:W3CDTF">2017-11-08T11:18:23Z</dcterms:modified>
</cp:coreProperties>
</file>