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1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00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3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09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9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45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42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6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60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7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F95-95D1-FA4F-B167-5FF6D2433C71}" type="datetimeFigureOut">
              <a:rPr kumimoji="1" lang="ko-KR" altLang="en-US" smtClean="0"/>
              <a:t>2017. 12. 5.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B18A-CE53-2E49-89A0-8F974D138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65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0"/>
            <a:ext cx="33363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1624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64467" y="956737"/>
            <a:ext cx="567266" cy="303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1734" y="1820337"/>
            <a:ext cx="1176866" cy="39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11777" y="941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5577" y="18473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0933" y="890604"/>
            <a:ext cx="516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 </a:t>
            </a:r>
            <a:r>
              <a:rPr kumimoji="1" lang="en-US" altLang="ko-KR" dirty="0" smtClean="0"/>
              <a:t>Joined member count of total. (</a:t>
            </a:r>
            <a:r>
              <a:rPr kumimoji="1" lang="en-US" altLang="ko-KR" dirty="0" err="1" smtClean="0"/>
              <a:t>exept</a:t>
            </a:r>
            <a:r>
              <a:rPr kumimoji="1" lang="en-US" altLang="ko-KR" dirty="0" smtClean="0"/>
              <a:t> admin)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0933" y="1747794"/>
            <a:ext cx="26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en-US" altLang="ko-KR" dirty="0" smtClean="0"/>
              <a:t>Co2 amount of total.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0933" y="2581192"/>
            <a:ext cx="617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3. </a:t>
            </a:r>
            <a:r>
              <a:rPr kumimoji="1" lang="en-US" altLang="ko-KR" dirty="0" smtClean="0"/>
              <a:t>android, </a:t>
            </a:r>
            <a:r>
              <a:rPr kumimoji="1" lang="en-US" altLang="ko-KR" dirty="0" err="1" smtClean="0"/>
              <a:t>ios</a:t>
            </a:r>
            <a:r>
              <a:rPr kumimoji="1" lang="en-US" altLang="ko-KR" dirty="0" smtClean="0"/>
              <a:t> should be same this value. (now different)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56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3" y="0"/>
            <a:ext cx="33363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1624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member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132" y="1346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932" y="21674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28333" y="1422404"/>
            <a:ext cx="1227667" cy="303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2704" y="2150534"/>
            <a:ext cx="636963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0933" y="1053072"/>
            <a:ext cx="403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 Joined member count of this year.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0933" y="1747794"/>
            <a:ext cx="516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2. </a:t>
            </a:r>
            <a:r>
              <a:rPr kumimoji="1" lang="en-US" altLang="ko-KR" dirty="0" smtClean="0"/>
              <a:t>Joined member count</a:t>
            </a:r>
            <a:r>
              <a:rPr kumimoji="1" lang="en-US" altLang="ko-KR" dirty="0" smtClean="0"/>
              <a:t> of total. (</a:t>
            </a:r>
            <a:r>
              <a:rPr kumimoji="1" lang="en-US" altLang="ko-KR" dirty="0" err="1" smtClean="0"/>
              <a:t>exept</a:t>
            </a:r>
            <a:r>
              <a:rPr kumimoji="1" lang="en-US" altLang="ko-KR" dirty="0" smtClean="0"/>
              <a:t> admin)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467" y="23706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CO2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3" y="42334"/>
            <a:ext cx="333632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2132" y="1346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8932" y="21674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28333" y="1354668"/>
            <a:ext cx="1227667" cy="303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22704" y="2150534"/>
            <a:ext cx="636963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1246" y="976864"/>
            <a:ext cx="30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 Co2 amount of this year.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0933" y="1747794"/>
            <a:ext cx="26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Co2 amount of total.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dcterms:created xsi:type="dcterms:W3CDTF">2017-12-05T02:59:47Z</dcterms:created>
  <dcterms:modified xsi:type="dcterms:W3CDTF">2017-12-05T03:10:33Z</dcterms:modified>
</cp:coreProperties>
</file>