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1" autoAdjust="0"/>
    <p:restoredTop sz="99805" autoAdjust="0"/>
  </p:normalViewPr>
  <p:slideViewPr>
    <p:cSldViewPr>
      <p:cViewPr varScale="1">
        <p:scale>
          <a:sx n="117" d="100"/>
          <a:sy n="117" d="100"/>
        </p:scale>
        <p:origin x="-20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7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4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3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3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728B-E087-4E9C-A273-75DBE2F0250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1B77-48F8-413F-90B3-281CF023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924944"/>
            <a:ext cx="2023988" cy="3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97" y="908720"/>
            <a:ext cx="2023988" cy="36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57" y="908720"/>
            <a:ext cx="2023988" cy="36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7" y="908720"/>
            <a:ext cx="2023988" cy="36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151216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Page history bike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83768" y="404664"/>
            <a:ext cx="151216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Page history transfer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404664"/>
            <a:ext cx="151216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Setting page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9952" y="5805264"/>
            <a:ext cx="2592288" cy="719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Thống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kê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không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phải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hiển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thị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tổng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mileage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mà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là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hiển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thị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dữ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liệu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mileage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nhận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được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theo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ngày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tuần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tháng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năm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nên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dù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có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sử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dụng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mileage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cũng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khoogn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có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biến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động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gì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1484784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7203" y="1484784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5556" y="13407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21" name="타원 20"/>
          <p:cNvSpPr/>
          <p:nvPr/>
        </p:nvSpPr>
        <p:spPr>
          <a:xfrm>
            <a:off x="2809191" y="13407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22" name="타원 21"/>
          <p:cNvSpPr/>
          <p:nvPr/>
        </p:nvSpPr>
        <p:spPr>
          <a:xfrm>
            <a:off x="4788024" y="19888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4932040" y="2132856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21485" y="1232756"/>
            <a:ext cx="1512168" cy="756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Tổng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mileage(3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Bike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mielage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(1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 +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Transfer mileage(2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23" idx="3"/>
            <a:endCxn id="24" idx="1"/>
          </p:cNvCxnSpPr>
          <p:nvPr/>
        </p:nvCxnSpPr>
        <p:spPr>
          <a:xfrm flipV="1">
            <a:off x="5796136" y="1610798"/>
            <a:ext cx="725349" cy="594066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1"/>
            <a:endCxn id="16" idx="0"/>
          </p:cNvCxnSpPr>
          <p:nvPr/>
        </p:nvCxnSpPr>
        <p:spPr>
          <a:xfrm rot="10800000" flipV="1">
            <a:off x="5436096" y="4724944"/>
            <a:ext cx="1440160" cy="108032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521485" y="45024"/>
            <a:ext cx="2444390" cy="719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Nếu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sử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dụng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mileage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thì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giá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trị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ở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trang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history bike,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trang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setting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thay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đổi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2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onesound</dc:creator>
  <cp:lastModifiedBy>Windows User</cp:lastModifiedBy>
  <cp:revision>9</cp:revision>
  <dcterms:created xsi:type="dcterms:W3CDTF">2017-12-08T01:11:47Z</dcterms:created>
  <dcterms:modified xsi:type="dcterms:W3CDTF">2017-12-08T02:37:04Z</dcterms:modified>
</cp:coreProperties>
</file>