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082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32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84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96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71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7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621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12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0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592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9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B599-11E3-1C4F-9AAE-9355EF61951B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E753-B44D-EF4F-A30E-9CE29CB3F6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4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317" y="323334"/>
            <a:ext cx="320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6A8759"/>
                </a:solidFill>
                <a:effectLst/>
              </a:rPr>
              <a:t>api</a:t>
            </a:r>
            <a:r>
              <a:rPr lang="en-US" altLang="ko-KR" dirty="0" smtClean="0">
                <a:solidFill>
                  <a:srgbClr val="6A8759"/>
                </a:solidFill>
                <a:effectLst/>
              </a:rPr>
              <a:t>/</a:t>
            </a:r>
            <a:r>
              <a:rPr lang="en-US" altLang="ko-KR" dirty="0" err="1" smtClean="0">
                <a:solidFill>
                  <a:srgbClr val="6A8759"/>
                </a:solidFill>
                <a:effectLst/>
              </a:rPr>
              <a:t>vehicleCode</a:t>
            </a:r>
            <a:r>
              <a:rPr lang="en-US" altLang="ko-KR" dirty="0" smtClean="0">
                <a:solidFill>
                  <a:srgbClr val="6A8759"/>
                </a:solidFill>
                <a:effectLst/>
              </a:rPr>
              <a:t>/transfer-end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6569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When transfer end, user can get point. </a:t>
            </a:r>
          </a:p>
          <a:p>
            <a:r>
              <a:rPr kumimoji="1" lang="en-US" altLang="ko-KR" dirty="0" smtClean="0"/>
              <a:t>But this point is from admin setting. Not user.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Now I checked android API. But there is key name is “point”.</a:t>
            </a:r>
            <a:br>
              <a:rPr kumimoji="1" lang="en-US" altLang="ko-KR" dirty="0" smtClean="0"/>
            </a:br>
            <a:r>
              <a:rPr kumimoji="1" lang="en-US" altLang="ko-KR" dirty="0" smtClean="0"/>
              <a:t>And this value is saved in DB now. So we have to fix this.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39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5533" y="150969"/>
            <a:ext cx="7484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http://ecomileage.tramsdev.co.kr/auth/mileage/approval/edit?id=6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533" y="838200"/>
            <a:ext cx="468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In this page there is transfer-point. </a:t>
            </a:r>
          </a:p>
          <a:p>
            <a:r>
              <a:rPr kumimoji="1" lang="en-US" altLang="ko-KR" dirty="0" smtClean="0"/>
              <a:t>So if user transfer, user can get this point. </a:t>
            </a:r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6" y="1528674"/>
            <a:ext cx="8049491" cy="5100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4487" y="3890034"/>
            <a:ext cx="498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After transfer end, User can get point from 1.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9933" y="4898407"/>
            <a:ext cx="486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And </a:t>
            </a:r>
            <a:r>
              <a:rPr kumimoji="1" lang="en-US" altLang="ko-KR" dirty="0" err="1" smtClean="0"/>
              <a:t>pls</a:t>
            </a:r>
            <a:r>
              <a:rPr kumimoji="1" lang="en-US" altLang="ko-KR" dirty="0" smtClean="0"/>
              <a:t> change text 2 -&gt; “1</a:t>
            </a:r>
            <a:r>
              <a:rPr kumimoji="1" lang="ko-KR" altLang="en-US" dirty="0" smtClean="0"/>
              <a:t>회</a:t>
            </a:r>
            <a:r>
              <a:rPr kumimoji="1" lang="en-US" altLang="ko-KR" dirty="0" smtClean="0"/>
              <a:t>”</a:t>
            </a:r>
          </a:p>
        </p:txBody>
      </p:sp>
      <p:cxnSp>
        <p:nvCxnSpPr>
          <p:cNvPr id="15" name="꺾인 연결선[E] 14"/>
          <p:cNvCxnSpPr/>
          <p:nvPr/>
        </p:nvCxnSpPr>
        <p:spPr>
          <a:xfrm flipV="1">
            <a:off x="1769533" y="4097867"/>
            <a:ext cx="4354954" cy="787400"/>
          </a:xfrm>
          <a:prstGeom prst="bentConnector3">
            <a:avLst>
              <a:gd name="adj1" fmla="val 3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3" idx="1"/>
          </p:cNvCxnSpPr>
          <p:nvPr/>
        </p:nvCxnSpPr>
        <p:spPr>
          <a:xfrm>
            <a:off x="5672667" y="5063067"/>
            <a:ext cx="567266" cy="200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6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</Words>
  <Application>Microsoft Macintosh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</cp:revision>
  <dcterms:created xsi:type="dcterms:W3CDTF">2017-12-04T01:01:27Z</dcterms:created>
  <dcterms:modified xsi:type="dcterms:W3CDTF">2017-12-04T01:16:20Z</dcterms:modified>
</cp:coreProperties>
</file>