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404" y="-90"/>
      </p:cViewPr>
      <p:guideLst>
        <p:guide orient="horz" pos="300"/>
        <p:guide orient="horz" pos="663"/>
        <p:guide pos="262"/>
        <p:guide pos="852"/>
        <p:guide pos="3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5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9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4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9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8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7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0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610D-FC74-4304-8005-0C1D135C5B67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5FA-C99B-4480-B128-8B515070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44488" y="3212976"/>
            <a:ext cx="9217024" cy="0"/>
          </a:xfrm>
          <a:prstGeom prst="line">
            <a:avLst/>
          </a:prstGeom>
          <a:ln w="57150">
            <a:solidFill>
              <a:srgbClr val="26C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24824" y="2510826"/>
            <a:ext cx="685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157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</a:t>
            </a:r>
            <a:r>
              <a:rPr lang="ko-KR" altLang="en-US" sz="3600" b="1" dirty="0" smtClean="0">
                <a:solidFill>
                  <a:srgbClr val="0157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없음 페이지 </a:t>
            </a:r>
            <a:r>
              <a:rPr lang="en-US" altLang="ko-KR" sz="3600" b="1" dirty="0" smtClean="0">
                <a:solidFill>
                  <a:srgbClr val="0157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3600" b="1" dirty="0" smtClean="0">
                <a:solidFill>
                  <a:srgbClr val="0157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안</a:t>
            </a:r>
            <a:endParaRPr lang="ko-KR" altLang="en-US" sz="3600" b="1" dirty="0">
              <a:solidFill>
                <a:srgbClr val="0157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47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445" y="97953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심리검사 결과 내역이 없을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 descr="Z:\99_etc\수정\Screenshot_20170703-1834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 b="6885"/>
          <a:stretch/>
        </p:blipFill>
        <p:spPr bwMode="auto">
          <a:xfrm>
            <a:off x="1352550" y="1046506"/>
            <a:ext cx="2880000" cy="53333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:\11.ICT팀\디자인파트용\@@[Hello]\APP 데이터 없음 페이지\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23" y="1046507"/>
            <a:ext cx="2880000" cy="53333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43919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0062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72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99_etc\수정\Screenshot_20170703-1832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/>
          <a:stretch/>
        </p:blipFill>
        <p:spPr bwMode="auto">
          <a:xfrm>
            <a:off x="1352920" y="1052017"/>
            <a:ext cx="2880000" cy="53382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480" y="11663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받은 알림이 없을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X:\11.ICT팀\디자인파트용\@@[Hello]\APP 데이터 없음 페이지\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1046954"/>
            <a:ext cx="2880000" cy="53382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3919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062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15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116632"/>
            <a:ext cx="17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예약이 없을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Z:\99_etc\수정\Screenshot_20170703-18322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" b="6709"/>
          <a:stretch/>
        </p:blipFill>
        <p:spPr bwMode="auto">
          <a:xfrm>
            <a:off x="1352550" y="1052512"/>
            <a:ext cx="2880000" cy="53288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:\11.ICT팀\디자인파트용\@@[Hello]\APP 데이터 없음 페이지\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720" y="1052513"/>
            <a:ext cx="2880000" cy="53333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3919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062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09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92982"/>
            <a:ext cx="22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 내역이 없을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 descr="Z:\99_etc\수정\Screenshot_20170703-18324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" b="6460"/>
          <a:stretch/>
        </p:blipFill>
        <p:spPr bwMode="auto">
          <a:xfrm>
            <a:off x="416496" y="1036923"/>
            <a:ext cx="2880000" cy="53373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:\11.ICT팀\디자인파트용\@@[Hello]\APP 데이터 없음 페이지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48" y="1036923"/>
            <a:ext cx="2880000" cy="53333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407865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68287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26"/>
          <p:cNvGrpSpPr/>
          <p:nvPr/>
        </p:nvGrpSpPr>
        <p:grpSpPr>
          <a:xfrm>
            <a:off x="6825208" y="1373705"/>
            <a:ext cx="2812504" cy="5000582"/>
            <a:chOff x="366961" y="908720"/>
            <a:chExt cx="2812504" cy="50005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825208" y="1581345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917" y="164268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내역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6825208" y="5428432"/>
            <a:ext cx="2812504" cy="9451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9242" y="3590299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상담 내역이 없습니다</a:t>
            </a:r>
            <a:endParaRPr lang="ko-KR" altLang="en-US" sz="9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09200" y="5920867"/>
            <a:ext cx="1260000" cy="2700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심리상담사 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43650" y="5610939"/>
            <a:ext cx="315035" cy="1573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pc="50" dirty="0" smtClean="0">
                <a:solidFill>
                  <a:schemeClr val="tx1"/>
                </a:solidFill>
              </a:rPr>
              <a:t>TIP</a:t>
            </a:r>
            <a:endParaRPr lang="ko-KR" altLang="en-US" sz="900" spc="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0390" y="5569652"/>
            <a:ext cx="239841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900" dirty="0" smtClean="0"/>
              <a:t>각 분야 별 전문 </a:t>
            </a:r>
            <a:r>
              <a:rPr lang="ko-KR" altLang="en-US" sz="900" dirty="0" err="1" smtClean="0"/>
              <a:t>심리상담사를</a:t>
            </a:r>
            <a:r>
              <a:rPr lang="ko-KR" altLang="en-US" sz="900" dirty="0" smtClean="0"/>
              <a:t> 만나보세요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827117" y="159718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742733" y="1072608"/>
            <a:ext cx="976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본래 기획 화면</a:t>
            </a:r>
            <a:endParaRPr lang="ko-KR" altLang="en-US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98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54" y="9837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헬로코인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 이력이 없을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Z:\99_etc\수정\Screenshot_20170703-1833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1" b="6870"/>
          <a:stretch/>
        </p:blipFill>
        <p:spPr bwMode="auto">
          <a:xfrm>
            <a:off x="1352550" y="1052513"/>
            <a:ext cx="2880000" cy="53243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:\11.ICT팀\디자인파트용\@@[Hello]\APP 데이터 없음 페이지\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052513"/>
            <a:ext cx="2880000" cy="53333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43919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0062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8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267" y="101947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정보가 없을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Z:\99_etc\수정\Screenshot_20170703-18331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" b="6831"/>
          <a:stretch/>
        </p:blipFill>
        <p:spPr bwMode="auto">
          <a:xfrm>
            <a:off x="1352550" y="1047995"/>
            <a:ext cx="2880000" cy="52792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:\11.ICT팀\디자인파트용\@@[Hello]\APP 데이터 없음 페이지\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047995"/>
            <a:ext cx="2880000" cy="53333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43919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062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1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823" y="100462"/>
            <a:ext cx="22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받은 쪽지가 없을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Z:\99_etc\수정\Screenshot_20170703-18332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" b="7058"/>
          <a:stretch/>
        </p:blipFill>
        <p:spPr bwMode="auto">
          <a:xfrm>
            <a:off x="1350935" y="1045636"/>
            <a:ext cx="2880000" cy="53333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:\11.ICT팀\디자인파트용\@@[Hello]\APP 데이터 없음 페이지\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33" y="1045636"/>
            <a:ext cx="2880000" cy="53333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43919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0062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7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97874"/>
            <a:ext cx="22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보낸 쪽지가 없을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 descr="Z:\99_etc\수정\Screenshot_20170703-18332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b="7013"/>
          <a:stretch/>
        </p:blipFill>
        <p:spPr bwMode="auto">
          <a:xfrm>
            <a:off x="1352550" y="1052512"/>
            <a:ext cx="2880000" cy="53333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:\11.ICT팀\디자인파트용\@@[Hello]\APP 데이터 없음 페이지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052513"/>
            <a:ext cx="2880000" cy="53333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43919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062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7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733" y="9841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심리검사 내역이 없을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 descr="Z:\99_etc\수정\Screenshot_20170703-18333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" b="6642"/>
          <a:stretch/>
        </p:blipFill>
        <p:spPr bwMode="auto">
          <a:xfrm>
            <a:off x="1352096" y="1052513"/>
            <a:ext cx="2880000" cy="53333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:\11.ICT팀\디자인파트용\@@[Hello]\APP 데이터 없음 페이지\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052513"/>
            <a:ext cx="2880000" cy="53333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3919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062" y="6596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2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118</Words>
  <Application>Microsoft Office PowerPoint</Application>
  <PresentationFormat>A4 용지(210x297mm)</PresentationFormat>
  <Paragraphs>35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임채은</dc:creator>
  <cp:lastModifiedBy>임채은</cp:lastModifiedBy>
  <cp:revision>6</cp:revision>
  <dcterms:created xsi:type="dcterms:W3CDTF">2017-07-03T09:39:38Z</dcterms:created>
  <dcterms:modified xsi:type="dcterms:W3CDTF">2017-07-07T05:20:04Z</dcterms:modified>
</cp:coreProperties>
</file>