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9"/>
  </p:notesMasterIdLst>
  <p:handoutMasterIdLst>
    <p:handoutMasterId r:id="rId130"/>
  </p:handoutMasterIdLst>
  <p:sldIdLst>
    <p:sldId id="257" r:id="rId2"/>
    <p:sldId id="519" r:id="rId3"/>
    <p:sldId id="902" r:id="rId4"/>
    <p:sldId id="910" r:id="rId5"/>
    <p:sldId id="287" r:id="rId6"/>
    <p:sldId id="917" r:id="rId7"/>
    <p:sldId id="760" r:id="rId8"/>
    <p:sldId id="758" r:id="rId9"/>
    <p:sldId id="789" r:id="rId10"/>
    <p:sldId id="790" r:id="rId11"/>
    <p:sldId id="794" r:id="rId12"/>
    <p:sldId id="763" r:id="rId13"/>
    <p:sldId id="555" r:id="rId14"/>
    <p:sldId id="587" r:id="rId15"/>
    <p:sldId id="688" r:id="rId16"/>
    <p:sldId id="682" r:id="rId17"/>
    <p:sldId id="737" r:id="rId18"/>
    <p:sldId id="813" r:id="rId19"/>
    <p:sldId id="909" r:id="rId20"/>
    <p:sldId id="692" r:id="rId21"/>
    <p:sldId id="885" r:id="rId22"/>
    <p:sldId id="898" r:id="rId23"/>
    <p:sldId id="899" r:id="rId24"/>
    <p:sldId id="773" r:id="rId25"/>
    <p:sldId id="774" r:id="rId26"/>
    <p:sldId id="694" r:id="rId27"/>
    <p:sldId id="884" r:id="rId28"/>
    <p:sldId id="897" r:id="rId29"/>
    <p:sldId id="816" r:id="rId30"/>
    <p:sldId id="817" r:id="rId31"/>
    <p:sldId id="710" r:id="rId32"/>
    <p:sldId id="754" r:id="rId33"/>
    <p:sldId id="588" r:id="rId34"/>
    <p:sldId id="831" r:id="rId35"/>
    <p:sldId id="905" r:id="rId36"/>
    <p:sldId id="900" r:id="rId37"/>
    <p:sldId id="870" r:id="rId38"/>
    <p:sldId id="767" r:id="rId39"/>
    <p:sldId id="768" r:id="rId40"/>
    <p:sldId id="589" r:id="rId41"/>
    <p:sldId id="887" r:id="rId42"/>
    <p:sldId id="913" r:id="rId43"/>
    <p:sldId id="753" r:id="rId44"/>
    <p:sldId id="914" r:id="rId45"/>
    <p:sldId id="752" r:id="rId46"/>
    <p:sldId id="915" r:id="rId47"/>
    <p:sldId id="894" r:id="rId48"/>
    <p:sldId id="658" r:id="rId49"/>
    <p:sldId id="906" r:id="rId50"/>
    <p:sldId id="916" r:id="rId51"/>
    <p:sldId id="878" r:id="rId52"/>
    <p:sldId id="644" r:id="rId53"/>
    <p:sldId id="891" r:id="rId54"/>
    <p:sldId id="879" r:id="rId55"/>
    <p:sldId id="907" r:id="rId56"/>
    <p:sldId id="641" r:id="rId57"/>
    <p:sldId id="639" r:id="rId58"/>
    <p:sldId id="912" r:id="rId59"/>
    <p:sldId id="687" r:id="rId60"/>
    <p:sldId id="822" r:id="rId61"/>
    <p:sldId id="660" r:id="rId62"/>
    <p:sldId id="663" r:id="rId63"/>
    <p:sldId id="896" r:id="rId64"/>
    <p:sldId id="725" r:id="rId65"/>
    <p:sldId id="755" r:id="rId66"/>
    <p:sldId id="901" r:id="rId67"/>
    <p:sldId id="821" r:id="rId68"/>
    <p:sldId id="665" r:id="rId69"/>
    <p:sldId id="823" r:id="rId70"/>
    <p:sldId id="893" r:id="rId71"/>
    <p:sldId id="889" r:id="rId72"/>
    <p:sldId id="908" r:id="rId73"/>
    <p:sldId id="890" r:id="rId74"/>
    <p:sldId id="616" r:id="rId75"/>
    <p:sldId id="880" r:id="rId76"/>
    <p:sldId id="741" r:id="rId77"/>
    <p:sldId id="869" r:id="rId78"/>
    <p:sldId id="723" r:id="rId79"/>
    <p:sldId id="669" r:id="rId80"/>
    <p:sldId id="726" r:id="rId81"/>
    <p:sldId id="860" r:id="rId82"/>
    <p:sldId id="648" r:id="rId83"/>
    <p:sldId id="673" r:id="rId84"/>
    <p:sldId id="650" r:id="rId85"/>
    <p:sldId id="674" r:id="rId86"/>
    <p:sldId id="652" r:id="rId87"/>
    <p:sldId id="903" r:id="rId88"/>
    <p:sldId id="904" r:id="rId89"/>
    <p:sldId id="867" r:id="rId90"/>
    <p:sldId id="865" r:id="rId91"/>
    <p:sldId id="895" r:id="rId92"/>
    <p:sldId id="864" r:id="rId93"/>
    <p:sldId id="866" r:id="rId94"/>
    <p:sldId id="775" r:id="rId95"/>
    <p:sldId id="776" r:id="rId96"/>
    <p:sldId id="777" r:id="rId97"/>
    <p:sldId id="778" r:id="rId98"/>
    <p:sldId id="779" r:id="rId99"/>
    <p:sldId id="780" r:id="rId100"/>
    <p:sldId id="781" r:id="rId101"/>
    <p:sldId id="782" r:id="rId102"/>
    <p:sldId id="783" r:id="rId103"/>
    <p:sldId id="784" r:id="rId104"/>
    <p:sldId id="785" r:id="rId105"/>
    <p:sldId id="786" r:id="rId106"/>
    <p:sldId id="787" r:id="rId107"/>
    <p:sldId id="788" r:id="rId108"/>
    <p:sldId id="844" r:id="rId109"/>
    <p:sldId id="845" r:id="rId110"/>
    <p:sldId id="846" r:id="rId111"/>
    <p:sldId id="847" r:id="rId112"/>
    <p:sldId id="883" r:id="rId113"/>
    <p:sldId id="848" r:id="rId114"/>
    <p:sldId id="849" r:id="rId115"/>
    <p:sldId id="850" r:id="rId116"/>
    <p:sldId id="851" r:id="rId117"/>
    <p:sldId id="852" r:id="rId118"/>
    <p:sldId id="853" r:id="rId119"/>
    <p:sldId id="911" r:id="rId120"/>
    <p:sldId id="854" r:id="rId121"/>
    <p:sldId id="855" r:id="rId122"/>
    <p:sldId id="857" r:id="rId123"/>
    <p:sldId id="859" r:id="rId124"/>
    <p:sldId id="742" r:id="rId125"/>
    <p:sldId id="743" r:id="rId126"/>
    <p:sldId id="744" r:id="rId127"/>
    <p:sldId id="286" r:id="rId128"/>
  </p:sldIdLst>
  <p:sldSz cx="9144000" cy="6858000" type="screen4x3"/>
  <p:notesSz cx="6805613"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pos="2143">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E8A5C"/>
    <a:srgbClr val="339966"/>
    <a:srgbClr val="EAEAEA"/>
    <a:srgbClr val="B2B2B2"/>
    <a:srgbClr val="D9D9D9"/>
    <a:srgbClr val="7F7F7F"/>
    <a:srgbClr val="DFEDE3"/>
    <a:srgbClr val="9BBB5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04" autoAdjust="0"/>
    <p:restoredTop sz="94286" autoAdjust="0"/>
  </p:normalViewPr>
  <p:slideViewPr>
    <p:cSldViewPr snapToObjects="1" showGuides="1">
      <p:cViewPr varScale="1">
        <p:scale>
          <a:sx n="110" d="100"/>
          <a:sy n="110" d="100"/>
        </p:scale>
        <p:origin x="2160" y="96"/>
      </p:cViewPr>
      <p:guideLst>
        <p:guide orient="horz" pos="459"/>
        <p:guide pos="2143"/>
      </p:guideLst>
    </p:cSldViewPr>
  </p:slideViewPr>
  <p:outlineViewPr>
    <p:cViewPr>
      <p:scale>
        <a:sx n="33" d="100"/>
        <a:sy n="33" d="100"/>
      </p:scale>
      <p:origin x="0" y="2046"/>
    </p:cViewPr>
  </p:outlineViewPr>
  <p:notesTextViewPr>
    <p:cViewPr>
      <p:scale>
        <a:sx n="1" d="1"/>
        <a:sy n="1" d="1"/>
      </p:scale>
      <p:origin x="0" y="0"/>
    </p:cViewPr>
  </p:notesTextViewPr>
  <p:sorterViewPr>
    <p:cViewPr>
      <p:scale>
        <a:sx n="100" d="100"/>
        <a:sy n="100" d="100"/>
      </p:scale>
      <p:origin x="0" y="7752"/>
    </p:cViewPr>
  </p:sorterViewPr>
  <p:notesViewPr>
    <p:cSldViewPr snapToObjects="1" showGuides="1">
      <p:cViewPr varScale="1">
        <p:scale>
          <a:sx n="84" d="100"/>
          <a:sy n="84" d="100"/>
        </p:scale>
        <p:origin x="-3954" y="-96"/>
      </p:cViewPr>
      <p:guideLst>
        <p:guide orient="horz" pos="3130"/>
        <p:guide pos="2144"/>
      </p:guideLst>
    </p:cSldViewPr>
  </p:notesViewPr>
  <p:gridSpacing cx="45005" cy="45005"/>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2" y="0"/>
            <a:ext cx="2948887" cy="496888"/>
          </a:xfrm>
          <a:prstGeom prst="rect">
            <a:avLst/>
          </a:prstGeom>
        </p:spPr>
        <p:txBody>
          <a:bodyPr vert="horz" lIns="91424" tIns="45712" rIns="91424" bIns="45712" rtlCol="0"/>
          <a:lstStyle>
            <a:lvl1pPr algn="l">
              <a:defRPr sz="1200"/>
            </a:lvl1pPr>
          </a:lstStyle>
          <a:p>
            <a:endParaRPr lang="ko-KR" altLang="en-US"/>
          </a:p>
        </p:txBody>
      </p:sp>
      <p:sp>
        <p:nvSpPr>
          <p:cNvPr id="3" name="날짜 개체 틀 2"/>
          <p:cNvSpPr>
            <a:spLocks noGrp="1"/>
          </p:cNvSpPr>
          <p:nvPr>
            <p:ph type="dt" sz="quarter" idx="1"/>
          </p:nvPr>
        </p:nvSpPr>
        <p:spPr>
          <a:xfrm>
            <a:off x="3855140" y="0"/>
            <a:ext cx="2948887" cy="496888"/>
          </a:xfrm>
          <a:prstGeom prst="rect">
            <a:avLst/>
          </a:prstGeom>
        </p:spPr>
        <p:txBody>
          <a:bodyPr vert="horz" lIns="91424" tIns="45712" rIns="91424" bIns="45712" rtlCol="0"/>
          <a:lstStyle>
            <a:lvl1pPr algn="r">
              <a:defRPr sz="1200"/>
            </a:lvl1pPr>
          </a:lstStyle>
          <a:p>
            <a:fld id="{2AE1F346-FAFE-4EB2-A017-397E874DECA2}" type="datetimeFigureOut">
              <a:rPr lang="ko-KR" altLang="en-US" smtClean="0"/>
              <a:pPr/>
              <a:t>2017-05-30</a:t>
            </a:fld>
            <a:endParaRPr lang="ko-KR" altLang="en-US"/>
          </a:p>
        </p:txBody>
      </p:sp>
      <p:sp>
        <p:nvSpPr>
          <p:cNvPr id="4" name="바닥글 개체 틀 3"/>
          <p:cNvSpPr>
            <a:spLocks noGrp="1"/>
          </p:cNvSpPr>
          <p:nvPr>
            <p:ph type="ftr" sz="quarter" idx="2"/>
          </p:nvPr>
        </p:nvSpPr>
        <p:spPr>
          <a:xfrm>
            <a:off x="2" y="9440864"/>
            <a:ext cx="2948887" cy="496887"/>
          </a:xfrm>
          <a:prstGeom prst="rect">
            <a:avLst/>
          </a:prstGeom>
        </p:spPr>
        <p:txBody>
          <a:bodyPr vert="horz" lIns="91424" tIns="45712" rIns="91424" bIns="45712"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5140" y="9440864"/>
            <a:ext cx="2948887" cy="496887"/>
          </a:xfrm>
          <a:prstGeom prst="rect">
            <a:avLst/>
          </a:prstGeom>
        </p:spPr>
        <p:txBody>
          <a:bodyPr vert="horz" lIns="91424" tIns="45712" rIns="91424" bIns="45712" rtlCol="0" anchor="b"/>
          <a:lstStyle>
            <a:lvl1pPr algn="r">
              <a:defRPr sz="1200"/>
            </a:lvl1pPr>
          </a:lstStyle>
          <a:p>
            <a:fld id="{776697F8-E987-442F-83F9-51651D785F10}" type="slidenum">
              <a:rPr lang="ko-KR" altLang="en-US" smtClean="0"/>
              <a:pPr/>
              <a:t>‹#›</a:t>
            </a:fld>
            <a:endParaRPr lang="ko-KR" altLang="en-US"/>
          </a:p>
        </p:txBody>
      </p:sp>
    </p:spTree>
    <p:extLst>
      <p:ext uri="{BB962C8B-B14F-4D97-AF65-F5344CB8AC3E}">
        <p14:creationId xmlns:p14="http://schemas.microsoft.com/office/powerpoint/2010/main" val="862351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9099" cy="496967"/>
          </a:xfrm>
          <a:prstGeom prst="rect">
            <a:avLst/>
          </a:prstGeom>
        </p:spPr>
        <p:txBody>
          <a:bodyPr vert="horz" lIns="91424" tIns="45712" rIns="91424" bIns="45712" rtlCol="0"/>
          <a:lstStyle>
            <a:lvl1pPr algn="l">
              <a:defRPr sz="1200"/>
            </a:lvl1pPr>
          </a:lstStyle>
          <a:p>
            <a:endParaRPr lang="ko-KR" altLang="en-US"/>
          </a:p>
        </p:txBody>
      </p:sp>
      <p:sp>
        <p:nvSpPr>
          <p:cNvPr id="3" name="날짜 개체 틀 2"/>
          <p:cNvSpPr>
            <a:spLocks noGrp="1"/>
          </p:cNvSpPr>
          <p:nvPr>
            <p:ph type="dt" idx="1"/>
          </p:nvPr>
        </p:nvSpPr>
        <p:spPr>
          <a:xfrm>
            <a:off x="3854940" y="0"/>
            <a:ext cx="2949099" cy="496967"/>
          </a:xfrm>
          <a:prstGeom prst="rect">
            <a:avLst/>
          </a:prstGeom>
        </p:spPr>
        <p:txBody>
          <a:bodyPr vert="horz" lIns="91424" tIns="45712" rIns="91424" bIns="45712" rtlCol="0"/>
          <a:lstStyle>
            <a:lvl1pPr algn="r">
              <a:defRPr sz="1200"/>
            </a:lvl1pPr>
          </a:lstStyle>
          <a:p>
            <a:fld id="{4623C6E4-DA74-4F09-9B70-D5B646DD796A}" type="datetimeFigureOut">
              <a:rPr lang="ko-KR" altLang="en-US" smtClean="0"/>
              <a:pPr/>
              <a:t>2017-05-30</a:t>
            </a:fld>
            <a:endParaRPr lang="ko-KR" altLang="en-US"/>
          </a:p>
        </p:txBody>
      </p:sp>
      <p:sp>
        <p:nvSpPr>
          <p:cNvPr id="4" name="슬라이드 이미지 개체 틀 3"/>
          <p:cNvSpPr>
            <a:spLocks noGrp="1" noRot="1" noChangeAspect="1"/>
          </p:cNvSpPr>
          <p:nvPr>
            <p:ph type="sldImg" idx="2"/>
          </p:nvPr>
        </p:nvSpPr>
        <p:spPr>
          <a:xfrm>
            <a:off x="919163" y="746125"/>
            <a:ext cx="4967287" cy="3725863"/>
          </a:xfrm>
          <a:prstGeom prst="rect">
            <a:avLst/>
          </a:prstGeom>
          <a:noFill/>
          <a:ln w="12700">
            <a:solidFill>
              <a:prstClr val="black"/>
            </a:solidFill>
          </a:ln>
        </p:spPr>
        <p:txBody>
          <a:bodyPr vert="horz" lIns="91424" tIns="45712" rIns="91424" bIns="45712" rtlCol="0" anchor="ctr"/>
          <a:lstStyle/>
          <a:p>
            <a:endParaRPr lang="ko-KR" altLang="en-US"/>
          </a:p>
        </p:txBody>
      </p:sp>
      <p:sp>
        <p:nvSpPr>
          <p:cNvPr id="5" name="슬라이드 노트 개체 틀 4"/>
          <p:cNvSpPr>
            <a:spLocks noGrp="1"/>
          </p:cNvSpPr>
          <p:nvPr>
            <p:ph type="body" sz="quarter" idx="3"/>
          </p:nvPr>
        </p:nvSpPr>
        <p:spPr>
          <a:xfrm>
            <a:off x="680562" y="4721187"/>
            <a:ext cx="5444490" cy="4472702"/>
          </a:xfrm>
          <a:prstGeom prst="rect">
            <a:avLst/>
          </a:prstGeom>
        </p:spPr>
        <p:txBody>
          <a:bodyPr vert="horz" lIns="91424" tIns="45712" rIns="91424" bIns="45712"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1" y="9440646"/>
            <a:ext cx="2949099" cy="496967"/>
          </a:xfrm>
          <a:prstGeom prst="rect">
            <a:avLst/>
          </a:prstGeom>
        </p:spPr>
        <p:txBody>
          <a:bodyPr vert="horz" lIns="91424" tIns="45712" rIns="91424" bIns="45712"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4940" y="9440646"/>
            <a:ext cx="2949099" cy="496967"/>
          </a:xfrm>
          <a:prstGeom prst="rect">
            <a:avLst/>
          </a:prstGeom>
        </p:spPr>
        <p:txBody>
          <a:bodyPr vert="horz" lIns="91424" tIns="45712" rIns="91424" bIns="45712" rtlCol="0" anchor="b"/>
          <a:lstStyle>
            <a:lvl1pPr algn="r">
              <a:defRPr sz="1200"/>
            </a:lvl1pPr>
          </a:lstStyle>
          <a:p>
            <a:fld id="{00599321-B0CA-4557-A533-3DF6CEE5E4D8}" type="slidenum">
              <a:rPr lang="ko-KR" altLang="en-US" smtClean="0"/>
              <a:pPr/>
              <a:t>‹#›</a:t>
            </a:fld>
            <a:endParaRPr lang="ko-KR" altLang="en-US"/>
          </a:p>
        </p:txBody>
      </p:sp>
    </p:spTree>
    <p:extLst>
      <p:ext uri="{BB962C8B-B14F-4D97-AF65-F5344CB8AC3E}">
        <p14:creationId xmlns:p14="http://schemas.microsoft.com/office/powerpoint/2010/main" val="34309693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pPr/>
              <a:t>1</a:t>
            </a:fld>
            <a:endParaRPr lang="ko-KR" altLang="en-US" dirty="0"/>
          </a:p>
        </p:txBody>
      </p:sp>
    </p:spTree>
    <p:extLst>
      <p:ext uri="{BB962C8B-B14F-4D97-AF65-F5344CB8AC3E}">
        <p14:creationId xmlns:p14="http://schemas.microsoft.com/office/powerpoint/2010/main" val="2836504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12</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14</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16</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18</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21</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22</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23</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25</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27</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28</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pPr/>
              <a:t>2</a:t>
            </a:fld>
            <a:endParaRPr lang="ko-KR" altLang="en-US" dirty="0"/>
          </a:p>
        </p:txBody>
      </p:sp>
    </p:spTree>
    <p:extLst>
      <p:ext uri="{BB962C8B-B14F-4D97-AF65-F5344CB8AC3E}">
        <p14:creationId xmlns:p14="http://schemas.microsoft.com/office/powerpoint/2010/main" val="4119453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29</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30</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32</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34</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36</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37</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39</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43</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44</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45</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pPr/>
              <a:t>3</a:t>
            </a:fld>
            <a:endParaRPr lang="ko-KR" altLang="en-US" dirty="0"/>
          </a:p>
        </p:txBody>
      </p:sp>
    </p:spTree>
    <p:extLst>
      <p:ext uri="{BB962C8B-B14F-4D97-AF65-F5344CB8AC3E}">
        <p14:creationId xmlns:p14="http://schemas.microsoft.com/office/powerpoint/2010/main" val="4119453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48</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51</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52</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53</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54</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56</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57</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58</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59</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61</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pPr/>
              <a:t>4</a:t>
            </a:fld>
            <a:endParaRPr lang="ko-KR" altLang="en-US" dirty="0"/>
          </a:p>
        </p:txBody>
      </p:sp>
    </p:spTree>
    <p:extLst>
      <p:ext uri="{BB962C8B-B14F-4D97-AF65-F5344CB8AC3E}">
        <p14:creationId xmlns:p14="http://schemas.microsoft.com/office/powerpoint/2010/main" val="41194532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62</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63</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64</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65</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66</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68</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69</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71</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72</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73</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6</a:t>
            </a:fld>
            <a:endParaRPr lang="ko-KR" altLang="en-US" dirty="0">
              <a:solidFill>
                <a:prstClr val="black"/>
              </a:solidFill>
            </a:endParaRPr>
          </a:p>
        </p:txBody>
      </p:sp>
    </p:spTree>
    <p:extLst>
      <p:ext uri="{BB962C8B-B14F-4D97-AF65-F5344CB8AC3E}">
        <p14:creationId xmlns:p14="http://schemas.microsoft.com/office/powerpoint/2010/main" val="35611063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75</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76</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77</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78</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79</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80</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81</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82</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83</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84</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85</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86</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87</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88</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90</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91</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92</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93</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95</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96</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9</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97</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98</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99</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100</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101</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102</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103</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104</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105</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106</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10</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107</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109</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110</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111</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112</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113</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114</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115</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116</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117</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11</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118</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119</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120</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121</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122</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123</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125</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126</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a:xfrm>
            <a:off x="3473515" y="6486875"/>
            <a:ext cx="2133600"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fld id="{C70D9EDE-4299-4BB9-BBD1-CAF81FD85894}" type="slidenum">
              <a:rPr lang="ko-KR" altLang="en-US" smtClean="0"/>
              <a:pPr/>
              <a:t>‹#›</a:t>
            </a:fld>
            <a:endParaRPr lang="ko-KR" altLang="en-US" dirty="0"/>
          </a:p>
        </p:txBody>
      </p:sp>
    </p:spTree>
    <p:extLst>
      <p:ext uri="{BB962C8B-B14F-4D97-AF65-F5344CB8AC3E}">
        <p14:creationId xmlns:p14="http://schemas.microsoft.com/office/powerpoint/2010/main" val="82920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표지">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85875"/>
            <a:ext cx="9144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userDrawn="1"/>
        </p:nvSpPr>
        <p:spPr>
          <a:xfrm>
            <a:off x="7338722" y="6364288"/>
            <a:ext cx="1643399" cy="207749"/>
          </a:xfrm>
          <a:prstGeom prst="rect">
            <a:avLst/>
          </a:prstGeom>
          <a:noFill/>
        </p:spPr>
        <p:txBody>
          <a:bodyPr wrap="none">
            <a:spAutoFit/>
          </a:bodyPr>
          <a:lstStyle>
            <a:defPPr>
              <a:defRPr lang="ko-KR"/>
            </a:defPPr>
            <a:lvl1pPr algn="l" rtl="0" fontAlgn="base" latinLnBrk="1">
              <a:spcBef>
                <a:spcPct val="0"/>
              </a:spcBef>
              <a:spcAft>
                <a:spcPct val="0"/>
              </a:spcAft>
              <a:defRPr kumimoji="1" kern="1200">
                <a:solidFill>
                  <a:schemeClr val="tx1"/>
                </a:solidFill>
                <a:latin typeface="굴림" charset="-127"/>
                <a:ea typeface="굴림" charset="-127"/>
                <a:cs typeface="+mn-cs"/>
              </a:defRPr>
            </a:lvl1pPr>
            <a:lvl2pPr marL="457200" algn="l" rtl="0" fontAlgn="base" latinLnBrk="1">
              <a:spcBef>
                <a:spcPct val="0"/>
              </a:spcBef>
              <a:spcAft>
                <a:spcPct val="0"/>
              </a:spcAft>
              <a:defRPr kumimoji="1" kern="1200">
                <a:solidFill>
                  <a:schemeClr val="tx1"/>
                </a:solidFill>
                <a:latin typeface="굴림" charset="-127"/>
                <a:ea typeface="굴림" charset="-127"/>
                <a:cs typeface="+mn-cs"/>
              </a:defRPr>
            </a:lvl2pPr>
            <a:lvl3pPr marL="914400" algn="l" rtl="0" fontAlgn="base" latinLnBrk="1">
              <a:spcBef>
                <a:spcPct val="0"/>
              </a:spcBef>
              <a:spcAft>
                <a:spcPct val="0"/>
              </a:spcAft>
              <a:defRPr kumimoji="1" kern="1200">
                <a:solidFill>
                  <a:schemeClr val="tx1"/>
                </a:solidFill>
                <a:latin typeface="굴림" charset="-127"/>
                <a:ea typeface="굴림" charset="-127"/>
                <a:cs typeface="+mn-cs"/>
              </a:defRPr>
            </a:lvl3pPr>
            <a:lvl4pPr marL="1371600" algn="l" rtl="0" fontAlgn="base" latinLnBrk="1">
              <a:spcBef>
                <a:spcPct val="0"/>
              </a:spcBef>
              <a:spcAft>
                <a:spcPct val="0"/>
              </a:spcAft>
              <a:defRPr kumimoji="1" kern="1200">
                <a:solidFill>
                  <a:schemeClr val="tx1"/>
                </a:solidFill>
                <a:latin typeface="굴림" charset="-127"/>
                <a:ea typeface="굴림" charset="-127"/>
                <a:cs typeface="+mn-cs"/>
              </a:defRPr>
            </a:lvl4pPr>
            <a:lvl5pPr marL="1828800" algn="l" rtl="0" fontAlgn="base" latinLnBrk="1">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a:lstStyle>
          <a:p>
            <a:pPr>
              <a:defRPr/>
            </a:pPr>
            <a:r>
              <a:rPr lang="ko-KR" altLang="en-US" sz="750" b="1" dirty="0" smtClean="0">
                <a:latin typeface="+mj-lt"/>
              </a:rPr>
              <a:t>ⓒ </a:t>
            </a:r>
            <a:r>
              <a:rPr lang="en-US" altLang="ko-KR" sz="750" dirty="0" smtClean="0">
                <a:latin typeface="+mj-lt"/>
              </a:rPr>
              <a:t>2016 AIMMED CORPORATION</a:t>
            </a:r>
            <a:endParaRPr lang="ko-KR" altLang="en-US" sz="750" dirty="0">
              <a:latin typeface="+mj-lt"/>
            </a:endParaRPr>
          </a:p>
        </p:txBody>
      </p:sp>
    </p:spTree>
    <p:extLst>
      <p:ext uri="{BB962C8B-B14F-4D97-AF65-F5344CB8AC3E}">
        <p14:creationId xmlns:p14="http://schemas.microsoft.com/office/powerpoint/2010/main" val="211639760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챕터">
    <p:spTree>
      <p:nvGrpSpPr>
        <p:cNvPr id="1" name=""/>
        <p:cNvGrpSpPr/>
        <p:nvPr/>
      </p:nvGrpSpPr>
      <p:grpSpPr>
        <a:xfrm>
          <a:off x="0" y="0"/>
          <a:ext cx="0" cy="0"/>
          <a:chOff x="0" y="0"/>
          <a:chExt cx="0" cy="0"/>
        </a:xfrm>
      </p:grpSpPr>
      <p:pic>
        <p:nvPicPr>
          <p:cNvPr id="2052"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85875"/>
            <a:ext cx="9144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456185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일반">
    <p:spTree>
      <p:nvGrpSpPr>
        <p:cNvPr id="1" name=""/>
        <p:cNvGrpSpPr/>
        <p:nvPr/>
      </p:nvGrpSpPr>
      <p:grpSpPr>
        <a:xfrm>
          <a:off x="0" y="0"/>
          <a:ext cx="0" cy="0"/>
          <a:chOff x="0" y="0"/>
          <a:chExt cx="0" cy="0"/>
        </a:xfrm>
      </p:grpSpPr>
      <p:sp>
        <p:nvSpPr>
          <p:cNvPr id="3" name="TextBox 2"/>
          <p:cNvSpPr txBox="1"/>
          <p:nvPr userDrawn="1"/>
        </p:nvSpPr>
        <p:spPr>
          <a:xfrm>
            <a:off x="8469502" y="362858"/>
            <a:ext cx="566994" cy="252187"/>
          </a:xfrm>
          <a:prstGeom prst="rect">
            <a:avLst/>
          </a:prstGeom>
          <a:noFill/>
        </p:spPr>
        <p:txBody>
          <a:bodyPr wrap="square" lIns="99569" tIns="49785" rIns="99569" bIns="49785" rtlCol="0">
            <a:spAutoFit/>
          </a:bodyPr>
          <a:lstStyle/>
          <a:p>
            <a:pPr algn="l">
              <a:lnSpc>
                <a:spcPct val="140000"/>
              </a:lnSpc>
            </a:pPr>
            <a:r>
              <a:rPr lang="ko-KR" altLang="en-US" sz="800" b="1" dirty="0" smtClean="0">
                <a:solidFill>
                  <a:schemeClr val="bg1">
                    <a:lumMod val="65000"/>
                  </a:schemeClr>
                </a:solidFill>
                <a:latin typeface="맑은 고딕" pitchFamily="50" charset="-127"/>
                <a:ea typeface="맑은 고딕" pitchFamily="50" charset="-127"/>
              </a:rPr>
              <a:t>일반</a:t>
            </a:r>
            <a:endParaRPr lang="en-US" altLang="ko-KR" sz="800" b="1" dirty="0" smtClean="0">
              <a:solidFill>
                <a:schemeClr val="bg1">
                  <a:lumMod val="65000"/>
                </a:schemeClr>
              </a:solidFill>
              <a:latin typeface="맑은 고딕" pitchFamily="50" charset="-127"/>
              <a:ea typeface="맑은 고딕" pitchFamily="50" charset="-127"/>
            </a:endParaRPr>
          </a:p>
        </p:txBody>
      </p:sp>
      <p:sp>
        <p:nvSpPr>
          <p:cNvPr id="4" name="슬라이드 번호 개체 틀 5"/>
          <p:cNvSpPr>
            <a:spLocks noGrp="1"/>
          </p:cNvSpPr>
          <p:nvPr>
            <p:ph type="sldNum" sz="quarter" idx="4"/>
          </p:nvPr>
        </p:nvSpPr>
        <p:spPr>
          <a:xfrm>
            <a:off x="3473515" y="6486875"/>
            <a:ext cx="2133600"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fld id="{C70D9EDE-4299-4BB9-BBD1-CAF81FD85894}" type="slidenum">
              <a:rPr lang="ko-KR" altLang="en-US" smtClean="0"/>
              <a:pPr/>
              <a:t>‹#›</a:t>
            </a:fld>
            <a:endParaRPr lang="ko-KR" altLang="en-US" dirty="0"/>
          </a:p>
        </p:txBody>
      </p:sp>
    </p:spTree>
    <p:extLst>
      <p:ext uri="{BB962C8B-B14F-4D97-AF65-F5344CB8AC3E}">
        <p14:creationId xmlns:p14="http://schemas.microsoft.com/office/powerpoint/2010/main" val="279086707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챕터">
    <p:spTree>
      <p:nvGrpSpPr>
        <p:cNvPr id="1" name=""/>
        <p:cNvGrpSpPr/>
        <p:nvPr/>
      </p:nvGrpSpPr>
      <p:grpSpPr>
        <a:xfrm>
          <a:off x="0" y="0"/>
          <a:ext cx="0" cy="0"/>
          <a:chOff x="0" y="0"/>
          <a:chExt cx="0" cy="0"/>
        </a:xfrm>
      </p:grpSpPr>
      <p:pic>
        <p:nvPicPr>
          <p:cNvPr id="2052"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85875"/>
            <a:ext cx="9144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47772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챕터">
    <p:spTree>
      <p:nvGrpSpPr>
        <p:cNvPr id="1" name=""/>
        <p:cNvGrpSpPr/>
        <p:nvPr/>
      </p:nvGrpSpPr>
      <p:grpSpPr>
        <a:xfrm>
          <a:off x="0" y="0"/>
          <a:ext cx="0" cy="0"/>
          <a:chOff x="0" y="0"/>
          <a:chExt cx="0" cy="0"/>
        </a:xfrm>
      </p:grpSpPr>
      <p:pic>
        <p:nvPicPr>
          <p:cNvPr id="2052"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85875"/>
            <a:ext cx="9144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30785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내지">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nvGraphicFramePr>
        <p:xfrm>
          <a:off x="128890" y="647234"/>
          <a:ext cx="8872266" cy="5853600"/>
        </p:xfrm>
        <a:graphic>
          <a:graphicData uri="http://schemas.openxmlformats.org/drawingml/2006/table">
            <a:tbl>
              <a:tblPr firstRow="1" bandRow="1">
                <a:tableStyleId>{5940675A-B579-460E-94D1-54222C63F5DA}</a:tableStyleId>
              </a:tblPr>
              <a:tblGrid>
                <a:gridCol w="8872266"/>
              </a:tblGrid>
              <a:tr h="5853600">
                <a:tc>
                  <a:txBody>
                    <a:bodyPr/>
                    <a:lstStyle/>
                    <a:p>
                      <a:pPr marL="0" algn="ctr" defTabSz="914400" rtl="0" eaLnBrk="1" latinLnBrk="1" hangingPunct="1">
                        <a:lnSpc>
                          <a:spcPct val="130000"/>
                        </a:lnSpc>
                      </a:pPr>
                      <a:endParaRPr lang="ko-KR" altLang="en-US" sz="800" b="1" kern="1200" dirty="0">
                        <a:solidFill>
                          <a:schemeClr val="bg1"/>
                        </a:solidFill>
                        <a:latin typeface="+mn-lt"/>
                        <a:ea typeface="+mn-ea"/>
                        <a:cs typeface="+mn-cs"/>
                      </a:endParaRPr>
                    </a:p>
                  </a:txBody>
                  <a:tcPr marL="36000" marR="36000" marT="36000" marB="36000">
                    <a:lnT w="12700" cap="flat" cmpd="sng" algn="ctr">
                      <a:solidFill>
                        <a:schemeClr val="tx1"/>
                      </a:solidFill>
                      <a:prstDash val="solid"/>
                      <a:round/>
                      <a:headEnd type="none" w="med" len="med"/>
                      <a:tailEnd type="none" w="med" len="med"/>
                    </a:lnT>
                    <a:noFill/>
                  </a:tcPr>
                </a:tc>
              </a:tr>
            </a:tbl>
          </a:graphicData>
        </a:graphic>
      </p:graphicFrame>
      <p:graphicFrame>
        <p:nvGraphicFramePr>
          <p:cNvPr id="3" name="표 2"/>
          <p:cNvGraphicFramePr>
            <a:graphicFrameLocks noGrp="1"/>
          </p:cNvGraphicFramePr>
          <p:nvPr userDrawn="1"/>
        </p:nvGraphicFramePr>
        <p:xfrm>
          <a:off x="128890" y="110488"/>
          <a:ext cx="8872266" cy="460992"/>
        </p:xfrm>
        <a:graphic>
          <a:graphicData uri="http://schemas.openxmlformats.org/drawingml/2006/table">
            <a:tbl>
              <a:tblPr firstRow="1" bandRow="1">
                <a:tableStyleId>{5940675A-B579-460E-94D1-54222C63F5DA}</a:tableStyleId>
              </a:tblPr>
              <a:tblGrid>
                <a:gridCol w="1010764"/>
                <a:gridCol w="3425369"/>
                <a:gridCol w="911415"/>
                <a:gridCol w="1738768"/>
                <a:gridCol w="1785950"/>
              </a:tblGrid>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Project</a:t>
                      </a:r>
                      <a:r>
                        <a:rPr lang="en-US" altLang="ko-KR" sz="800" b="1" kern="1200" baseline="0" dirty="0" smtClean="0">
                          <a:solidFill>
                            <a:schemeClr val="bg1"/>
                          </a:solidFill>
                          <a:latin typeface="+mj-lt"/>
                          <a:ea typeface="+mn-ea"/>
                          <a:cs typeface="+mn-cs"/>
                        </a:rPr>
                        <a:t> Name</a:t>
                      </a:r>
                      <a:endParaRPr lang="ko-KR" altLang="en-US" sz="800" b="1" kern="1200" dirty="0">
                        <a:solidFill>
                          <a:schemeClr val="bg1"/>
                        </a:solidFill>
                        <a:latin typeface="+mj-lt"/>
                        <a:ea typeface="+mn-ea"/>
                        <a:cs typeface="+mn-cs"/>
                      </a:endParaRPr>
                    </a:p>
                  </a:txBody>
                  <a:tcPr marL="36000" marR="36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2000" marR="72000" marT="36000" marB="360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Page</a:t>
                      </a:r>
                      <a:r>
                        <a:rPr lang="en-US" altLang="ko-KR" sz="800" b="1" kern="1200" baseline="0" dirty="0" smtClean="0">
                          <a:solidFill>
                            <a:schemeClr val="bg1"/>
                          </a:solidFill>
                          <a:latin typeface="+mj-lt"/>
                          <a:ea typeface="+mn-ea"/>
                          <a:cs typeface="+mn-cs"/>
                        </a:rPr>
                        <a:t> Code</a:t>
                      </a:r>
                      <a:endParaRPr lang="ko-KR" altLang="en-US" sz="800" b="1" kern="1200" dirty="0">
                        <a:solidFill>
                          <a:schemeClr val="bg1"/>
                        </a:solidFill>
                        <a:latin typeface="+mj-lt"/>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2000" marR="72000" marT="36000" marB="360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DATE</a:t>
                      </a:r>
                    </a:p>
                  </a:txBody>
                  <a:tcPr marL="72000" marR="72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r>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Location</a:t>
                      </a:r>
                      <a:endParaRPr lang="ko-KR" altLang="en-US" sz="800" b="1" kern="1200" dirty="0">
                        <a:solidFill>
                          <a:schemeClr val="bg1"/>
                        </a:solidFill>
                        <a:latin typeface="+mj-lt"/>
                        <a:ea typeface="+mn-ea"/>
                        <a:cs typeface="+mn-cs"/>
                      </a:endParaRPr>
                    </a:p>
                  </a:txBody>
                  <a:tcPr marL="36000" marR="36000" marT="36000" marB="36000">
                    <a:solidFill>
                      <a:schemeClr val="tx1">
                        <a:lumMod val="75000"/>
                        <a:lumOff val="25000"/>
                      </a:schemeClr>
                    </a:solidFill>
                  </a:tcPr>
                </a:tc>
                <a:tc gridSpan="3">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2000" marR="72000" marT="36000" marB="36000">
                    <a:noFill/>
                  </a:tcPr>
                </a:tc>
                <a:tc hMerge="1">
                  <a:txBody>
                    <a:bodyPr/>
                    <a:lstStyle/>
                    <a:p>
                      <a:pPr marL="0" algn="ctr" defTabSz="914400" rtl="0" eaLnBrk="1" latinLnBrk="1" hangingPunct="1">
                        <a:lnSpc>
                          <a:spcPct val="130000"/>
                        </a:lnSpc>
                      </a:pPr>
                      <a:endParaRPr lang="ko-KR" altLang="en-US" sz="800" b="1" kern="1200" dirty="0">
                        <a:solidFill>
                          <a:schemeClr val="bg1"/>
                        </a:solidFill>
                        <a:latin typeface="+mj-lt"/>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75000"/>
                        <a:lumOff val="25000"/>
                      </a:schemeClr>
                    </a:solidFill>
                  </a:tcPr>
                </a:tc>
                <a:tc hMerge="1">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2000" marR="72000" marT="36000" marB="36000">
                    <a:lnL w="12700" cap="flat" cmpd="sng" algn="ctr">
                      <a:solidFill>
                        <a:schemeClr val="tx1"/>
                      </a:solidFill>
                      <a:prstDash val="solid"/>
                      <a:round/>
                      <a:headEnd type="none" w="med" len="med"/>
                      <a:tailEnd type="none" w="med" len="med"/>
                    </a:lnL>
                    <a:no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2000" marR="72000" marT="36000" marB="36000">
                    <a:noFill/>
                  </a:tcPr>
                </a:tc>
              </a:tr>
            </a:tbl>
          </a:graphicData>
        </a:graphic>
      </p:graphicFrame>
      <p:sp>
        <p:nvSpPr>
          <p:cNvPr id="4" name="직사각형 3"/>
          <p:cNvSpPr/>
          <p:nvPr userDrawn="1"/>
        </p:nvSpPr>
        <p:spPr>
          <a:xfrm>
            <a:off x="6319241" y="917466"/>
            <a:ext cx="2682000" cy="5583495"/>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ko-KR" altLang="en-US" sz="800" b="1" dirty="0">
              <a:solidFill>
                <a:schemeClr val="tx1"/>
              </a:solidFill>
              <a:latin typeface="+mn-ea"/>
            </a:endParaRPr>
          </a:p>
        </p:txBody>
      </p:sp>
      <p:sp>
        <p:nvSpPr>
          <p:cNvPr id="5" name="직사각형 4"/>
          <p:cNvSpPr/>
          <p:nvPr userDrawn="1"/>
        </p:nvSpPr>
        <p:spPr>
          <a:xfrm>
            <a:off x="6310493" y="647362"/>
            <a:ext cx="2701620" cy="270105"/>
          </a:xfrm>
          <a:prstGeom prst="rect">
            <a:avLst/>
          </a:prstGeom>
          <a:solidFill>
            <a:schemeClr val="tx1">
              <a:lumMod val="75000"/>
              <a:lumOff val="25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smtClean="0">
                <a:solidFill>
                  <a:schemeClr val="bg1"/>
                </a:solidFill>
              </a:rPr>
              <a:t>Description</a:t>
            </a:r>
            <a:endParaRPr lang="ko-KR" altLang="en-US" sz="900" b="1" dirty="0">
              <a:solidFill>
                <a:schemeClr val="bg1"/>
              </a:solidFill>
            </a:endParaRPr>
          </a:p>
        </p:txBody>
      </p:sp>
      <p:sp>
        <p:nvSpPr>
          <p:cNvPr id="6" name="슬라이드 번호 개체 틀 5"/>
          <p:cNvSpPr>
            <a:spLocks noGrp="1"/>
          </p:cNvSpPr>
          <p:nvPr>
            <p:ph type="sldNum" sz="quarter" idx="4"/>
          </p:nvPr>
        </p:nvSpPr>
        <p:spPr>
          <a:xfrm>
            <a:off x="3473515" y="6482435"/>
            <a:ext cx="2133600"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fld id="{C70D9EDE-4299-4BB9-BBD1-CAF81FD85894}" type="slidenum">
              <a:rPr lang="ko-KR" altLang="en-US" smtClean="0"/>
              <a:pPr/>
              <a:t>‹#›</a:t>
            </a:fld>
            <a:endParaRPr lang="ko-KR" altLang="en-US" dirty="0"/>
          </a:p>
        </p:txBody>
      </p:sp>
    </p:spTree>
    <p:extLst>
      <p:ext uri="{BB962C8B-B14F-4D97-AF65-F5344CB8AC3E}">
        <p14:creationId xmlns:p14="http://schemas.microsoft.com/office/powerpoint/2010/main" val="10044126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5791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3473515" y="6356350"/>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C70D9EDE-4299-4BB9-BBD1-CAF81FD85894}" type="slidenum">
              <a:rPr lang="ko-KR" altLang="en-US" smtClean="0"/>
              <a:pPr/>
              <a:t>‹#›</a:t>
            </a:fld>
            <a:endParaRPr lang="ko-KR" altLang="en-US" dirty="0"/>
          </a:p>
        </p:txBody>
      </p:sp>
    </p:spTree>
    <p:extLst>
      <p:ext uri="{BB962C8B-B14F-4D97-AF65-F5344CB8AC3E}">
        <p14:creationId xmlns:p14="http://schemas.microsoft.com/office/powerpoint/2010/main" val="3832750731"/>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2" r:id="rId3"/>
    <p:sldLayoutId id="2147483715" r:id="rId4"/>
    <p:sldLayoutId id="2147483710" r:id="rId5"/>
    <p:sldLayoutId id="2147483714" r:id="rId6"/>
    <p:sldLayoutId id="2147483716" r:id="rId7"/>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2.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1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1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9.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mailto:abcd**@aimmed.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5.jpeg"/><Relationship Id="rId4" Type="http://schemas.openxmlformats.org/officeDocument/2006/relationships/image" Target="../media/image5.png"/><Relationship Id="rId9" Type="http://schemas.openxmlformats.org/officeDocument/2006/relationships/image" Target="../media/image14.png"/></Relationships>
</file>

<file path=ppt/slides/_rels/slide37.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9.png"/><Relationship Id="rId3" Type="http://schemas.openxmlformats.org/officeDocument/2006/relationships/image" Target="../media/image3.jpeg"/><Relationship Id="rId7" Type="http://schemas.openxmlformats.org/officeDocument/2006/relationships/image" Target="../media/image12.jpeg"/><Relationship Id="rId12"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5.png"/><Relationship Id="rId9"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jpeg"/><Relationship Id="rId7"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jpeg"/><Relationship Id="rId7"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3.jpeg"/><Relationship Id="rId7" Type="http://schemas.openxmlformats.org/officeDocument/2006/relationships/image" Target="../media/image22.jpeg"/><Relationship Id="rId12"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21.jpeg"/><Relationship Id="rId11" Type="http://schemas.openxmlformats.org/officeDocument/2006/relationships/image" Target="../media/image13.jpeg"/><Relationship Id="rId5" Type="http://schemas.openxmlformats.org/officeDocument/2006/relationships/image" Target="../media/image15.jpeg"/><Relationship Id="rId10" Type="http://schemas.openxmlformats.org/officeDocument/2006/relationships/image" Target="../media/image12.jpeg"/><Relationship Id="rId4" Type="http://schemas.openxmlformats.org/officeDocument/2006/relationships/image" Target="../media/image20.png"/><Relationship Id="rId9"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jpeg"/><Relationship Id="rId12"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2.jpeg"/><Relationship Id="rId11" Type="http://schemas.openxmlformats.org/officeDocument/2006/relationships/image" Target="../media/image13.jpeg"/><Relationship Id="rId5" Type="http://schemas.openxmlformats.org/officeDocument/2006/relationships/image" Target="../media/image21.jpeg"/><Relationship Id="rId10" Type="http://schemas.openxmlformats.org/officeDocument/2006/relationships/image" Target="../media/image12.jpeg"/><Relationship Id="rId4" Type="http://schemas.openxmlformats.org/officeDocument/2006/relationships/image" Target="../media/image15.jpeg"/><Relationship Id="rId9" Type="http://schemas.openxmlformats.org/officeDocument/2006/relationships/image" Target="../media/image11.png"/></Relationships>
</file>

<file path=ppt/slides/_rels/slide4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jpeg"/><Relationship Id="rId7"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5.jpe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jpeg"/><Relationship Id="rId7"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5.jpeg"/></Relationships>
</file>

<file path=ppt/slides/_rels/slide5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jpeg"/><Relationship Id="rId7" Type="http://schemas.openxmlformats.org/officeDocument/2006/relationships/image" Target="../media/image32.jpe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jpeg"/></Relationships>
</file>

<file path=ppt/slides/_rels/slide5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3.jpeg"/><Relationship Id="rId7" Type="http://schemas.openxmlformats.org/officeDocument/2006/relationships/image" Target="../media/image31.jpe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34.jpeg"/><Relationship Id="rId9"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3.jpeg"/><Relationship Id="rId7" Type="http://schemas.openxmlformats.org/officeDocument/2006/relationships/image" Target="../media/image31.jpe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35.png"/><Relationship Id="rId10" Type="http://schemas.openxmlformats.org/officeDocument/2006/relationships/image" Target="../media/image29.jpeg"/><Relationship Id="rId4" Type="http://schemas.openxmlformats.org/officeDocument/2006/relationships/image" Target="../media/image34.jpeg"/><Relationship Id="rId9" Type="http://schemas.openxmlformats.org/officeDocument/2006/relationships/image" Target="../media/image33.png"/></Relationships>
</file>

<file path=ppt/slides/_rels/slide57.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3.jpeg"/><Relationship Id="rId7" Type="http://schemas.openxmlformats.org/officeDocument/2006/relationships/image" Target="../media/image32.jpe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31.jpeg"/><Relationship Id="rId11" Type="http://schemas.openxmlformats.org/officeDocument/2006/relationships/image" Target="../media/image29.jpeg"/><Relationship Id="rId5" Type="http://schemas.openxmlformats.org/officeDocument/2006/relationships/image" Target="../media/image30.png"/><Relationship Id="rId10" Type="http://schemas.openxmlformats.org/officeDocument/2006/relationships/image" Target="../media/image33.png"/><Relationship Id="rId4" Type="http://schemas.openxmlformats.org/officeDocument/2006/relationships/image" Target="../media/image34.jpeg"/><Relationship Id="rId9" Type="http://schemas.openxmlformats.org/officeDocument/2006/relationships/image" Target="../media/image37.png"/></Relationships>
</file>

<file path=ppt/slides/_rels/slide58.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3.jpeg"/><Relationship Id="rId7"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3.jpeg"/><Relationship Id="rId7" Type="http://schemas.openxmlformats.org/officeDocument/2006/relationships/image" Target="../media/image31.jpe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jpeg"/><Relationship Id="rId10" Type="http://schemas.openxmlformats.org/officeDocument/2006/relationships/image" Target="../media/image33.png"/><Relationship Id="rId4" Type="http://schemas.openxmlformats.org/officeDocument/2006/relationships/image" Target="../media/image34.jpe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6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jpeg"/><Relationship Id="rId7" Type="http://schemas.openxmlformats.org/officeDocument/2006/relationships/image" Target="../media/image41.jpe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jpeg"/></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8.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12.jpeg"/><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4.png"/></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15.jpeg"/></Relationships>
</file>

<file path=ppt/slides/_rels/slide7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jpeg"/><Relationship Id="rId7"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5.jpe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jpeg"/><Relationship Id="rId7"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15.jpeg"/><Relationship Id="rId9" Type="http://schemas.openxmlformats.org/officeDocument/2006/relationships/image" Target="../media/image8.png"/></Relationships>
</file>

<file path=ppt/slides/_rels/slide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6.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15.jpeg"/></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7.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5.jpeg"/></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8.xml"/><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jpeg"/></Relationships>
</file>

<file path=ppt/slides/_rels/slide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0.xm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3.png"/></Relationships>
</file>

<file path=ppt/slides/_rels/slide8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12.jpeg"/><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0.png"/><Relationship Id="rId4" Type="http://schemas.openxmlformats.org/officeDocument/2006/relationships/image" Target="../media/image5.png"/><Relationship Id="rId9" Type="http://schemas.openxmlformats.org/officeDocument/2006/relationships/image" Target="../media/image14.png"/></Relationships>
</file>

<file path=ppt/slides/_rels/slide9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12.jpeg"/><Relationship Id="rId2" Type="http://schemas.openxmlformats.org/officeDocument/2006/relationships/notesSlide" Target="../notesSlides/notesSlide6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0.png"/><Relationship Id="rId4" Type="http://schemas.openxmlformats.org/officeDocument/2006/relationships/image" Target="../media/image5.png"/><Relationship Id="rId9" Type="http://schemas.openxmlformats.org/officeDocument/2006/relationships/image" Target="../media/image14.png"/></Relationships>
</file>

<file path=ppt/slides/_rels/slide9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12.jpeg"/><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0.png"/><Relationship Id="rId4" Type="http://schemas.openxmlformats.org/officeDocument/2006/relationships/image" Target="../media/image5.png"/><Relationship Id="rId9" Type="http://schemas.openxmlformats.org/officeDocument/2006/relationships/image" Target="../media/image14.png"/></Relationships>
</file>

<file path=ppt/slides/_rels/slide9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12.jpeg"/><Relationship Id="rId2" Type="http://schemas.openxmlformats.org/officeDocument/2006/relationships/notesSlide" Target="../notesSlides/notesSlide6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4.png"/><Relationship Id="rId4" Type="http://schemas.openxmlformats.org/officeDocument/2006/relationships/image" Target="../media/image5.png"/><Relationship Id="rId9" Type="http://schemas.openxmlformats.org/officeDocument/2006/relationships/image" Target="../media/image1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12.jpeg"/><Relationship Id="rId2" Type="http://schemas.openxmlformats.org/officeDocument/2006/relationships/notesSlide" Target="../notesSlides/notesSlide6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5.png"/><Relationship Id="rId4" Type="http://schemas.openxmlformats.org/officeDocument/2006/relationships/image" Target="../media/image5.png"/><Relationship Id="rId9" Type="http://schemas.openxmlformats.org/officeDocument/2006/relationships/image" Target="../media/image14.png"/></Relationships>
</file>

<file path=ppt/slides/_rels/slide9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356" y="287066"/>
            <a:ext cx="8723362" cy="810478"/>
          </a:xfrm>
          <a:prstGeom prst="rect">
            <a:avLst/>
          </a:prstGeom>
          <a:noFill/>
        </p:spPr>
        <p:txBody>
          <a:bodyPr wrap="square" rtlCol="0">
            <a:spAutoFit/>
          </a:bodyPr>
          <a:lstStyle/>
          <a:p>
            <a:pPr>
              <a:lnSpc>
                <a:spcPts val="5600"/>
              </a:lnSpc>
            </a:pPr>
            <a:r>
              <a:rPr lang="en-US" altLang="ko-KR" sz="3600" b="1" spc="-150" dirty="0" smtClean="0">
                <a:latin typeface="맑은 고딕" pitchFamily="50" charset="-127"/>
                <a:ea typeface="맑은 고딕" pitchFamily="50" charset="-127"/>
              </a:rPr>
              <a:t>Hello App </a:t>
            </a:r>
            <a:r>
              <a:rPr lang="ko-KR" altLang="en-US" sz="3600" b="1" spc="-150" dirty="0" smtClean="0">
                <a:latin typeface="맑은 고딕" pitchFamily="50" charset="-127"/>
                <a:ea typeface="맑은 고딕" pitchFamily="50" charset="-127"/>
              </a:rPr>
              <a:t>화면기획서</a:t>
            </a:r>
            <a:endParaRPr lang="en-US" altLang="ko-KR" sz="3600" b="1" spc="-150" dirty="0" smtClean="0">
              <a:latin typeface="맑은 고딕" pitchFamily="50" charset="-127"/>
              <a:ea typeface="맑은 고딕" pitchFamily="50" charset="-127"/>
            </a:endParaRPr>
          </a:p>
        </p:txBody>
      </p:sp>
      <p:sp>
        <p:nvSpPr>
          <p:cNvPr id="5" name="TextBox 4"/>
          <p:cNvSpPr txBox="1"/>
          <p:nvPr/>
        </p:nvSpPr>
        <p:spPr>
          <a:xfrm>
            <a:off x="428596" y="2924944"/>
            <a:ext cx="4143404" cy="293414"/>
          </a:xfrm>
          <a:prstGeom prst="rect">
            <a:avLst/>
          </a:prstGeom>
          <a:noFill/>
        </p:spPr>
        <p:txBody>
          <a:bodyPr wrap="square" rtlCol="0">
            <a:spAutoFit/>
          </a:bodyPr>
          <a:lstStyle/>
          <a:p>
            <a:pPr>
              <a:lnSpc>
                <a:spcPct val="150000"/>
              </a:lnSpc>
            </a:pPr>
            <a:r>
              <a:rPr lang="en-US" altLang="ko-KR" sz="1000" b="1" spc="-20" dirty="0" smtClean="0">
                <a:solidFill>
                  <a:schemeClr val="bg1"/>
                </a:solidFill>
                <a:latin typeface="맑은 고딕" pitchFamily="50" charset="-127"/>
                <a:ea typeface="맑은 고딕" pitchFamily="50" charset="-127"/>
              </a:rPr>
              <a:t>AIMMED</a:t>
            </a:r>
            <a:endParaRPr lang="ko-KR" altLang="en-US" sz="1000" b="1" spc="-20" dirty="0" smtClean="0">
              <a:solidFill>
                <a:schemeClr val="bg1"/>
              </a:solidFill>
              <a:latin typeface="맑은 고딕" pitchFamily="50" charset="-127"/>
              <a:ea typeface="맑은 고딕" pitchFamily="50" charset="-127"/>
            </a:endParaRPr>
          </a:p>
        </p:txBody>
      </p:sp>
      <p:sp>
        <p:nvSpPr>
          <p:cNvPr id="8" name="TextBox 7"/>
          <p:cNvSpPr txBox="1"/>
          <p:nvPr/>
        </p:nvSpPr>
        <p:spPr>
          <a:xfrm>
            <a:off x="4572000" y="2924944"/>
            <a:ext cx="4143404" cy="1092607"/>
          </a:xfrm>
          <a:prstGeom prst="rect">
            <a:avLst/>
          </a:prstGeom>
          <a:noFill/>
        </p:spPr>
        <p:txBody>
          <a:bodyPr wrap="square" rtlCol="0">
            <a:spAutoFit/>
          </a:bodyPr>
          <a:lstStyle/>
          <a:p>
            <a:pPr>
              <a:lnSpc>
                <a:spcPct val="150000"/>
              </a:lnSpc>
            </a:pPr>
            <a:r>
              <a:rPr lang="ko-KR" altLang="en-US" sz="1000" b="1" spc="-20" dirty="0" smtClean="0">
                <a:solidFill>
                  <a:schemeClr val="bg1"/>
                </a:solidFill>
                <a:latin typeface="맑은 고딕" pitchFamily="50" charset="-127"/>
                <a:ea typeface="맑은 고딕" pitchFamily="50" charset="-127"/>
              </a:rPr>
              <a:t>작성년월일</a:t>
            </a:r>
            <a:r>
              <a:rPr lang="en-US" altLang="ko-KR" sz="1000" b="1" spc="-20" dirty="0" smtClean="0">
                <a:solidFill>
                  <a:schemeClr val="bg1"/>
                </a:solidFill>
                <a:latin typeface="맑은 고딕" pitchFamily="50" charset="-127"/>
                <a:ea typeface="맑은 고딕" pitchFamily="50" charset="-127"/>
              </a:rPr>
              <a:t>: 2016</a:t>
            </a:r>
            <a:r>
              <a:rPr lang="ko-KR" altLang="en-US" sz="1000" b="1" spc="-20" dirty="0" smtClean="0">
                <a:solidFill>
                  <a:schemeClr val="bg1"/>
                </a:solidFill>
                <a:latin typeface="맑은 고딕" pitchFamily="50" charset="-127"/>
                <a:ea typeface="맑은 고딕" pitchFamily="50" charset="-127"/>
              </a:rPr>
              <a:t>년 </a:t>
            </a:r>
            <a:r>
              <a:rPr lang="en-US" altLang="ko-KR" sz="1000" b="1" spc="-20" dirty="0" smtClean="0">
                <a:solidFill>
                  <a:schemeClr val="bg1"/>
                </a:solidFill>
                <a:latin typeface="맑은 고딕" pitchFamily="50" charset="-127"/>
                <a:ea typeface="맑은 고딕" pitchFamily="50" charset="-127"/>
              </a:rPr>
              <a:t>02</a:t>
            </a:r>
            <a:r>
              <a:rPr lang="ko-KR" altLang="en-US" sz="1000" b="1" spc="-20" dirty="0" smtClean="0">
                <a:solidFill>
                  <a:schemeClr val="bg1"/>
                </a:solidFill>
                <a:latin typeface="맑은 고딕" pitchFamily="50" charset="-127"/>
                <a:ea typeface="맑은 고딕" pitchFamily="50" charset="-127"/>
              </a:rPr>
              <a:t>월 </a:t>
            </a:r>
            <a:r>
              <a:rPr lang="en-US" altLang="ko-KR" sz="1000" b="1" spc="-20" dirty="0" smtClean="0">
                <a:solidFill>
                  <a:schemeClr val="bg1"/>
                </a:solidFill>
                <a:latin typeface="맑은 고딕" pitchFamily="50" charset="-127"/>
                <a:ea typeface="맑은 고딕" pitchFamily="50" charset="-127"/>
              </a:rPr>
              <a:t>19</a:t>
            </a:r>
            <a:r>
              <a:rPr lang="ko-KR" altLang="en-US" sz="1000" b="1" spc="-20" dirty="0" smtClean="0">
                <a:solidFill>
                  <a:schemeClr val="bg1"/>
                </a:solidFill>
                <a:latin typeface="맑은 고딕" pitchFamily="50" charset="-127"/>
                <a:ea typeface="맑은 고딕" pitchFamily="50" charset="-127"/>
              </a:rPr>
              <a:t>일</a:t>
            </a:r>
            <a:endParaRPr lang="en-US" altLang="ko-KR" sz="1000" b="1" spc="-20" dirty="0" smtClean="0">
              <a:solidFill>
                <a:schemeClr val="bg1"/>
              </a:solidFill>
              <a:latin typeface="맑은 고딕" pitchFamily="50" charset="-127"/>
              <a:ea typeface="맑은 고딕" pitchFamily="50" charset="-127"/>
            </a:endParaRPr>
          </a:p>
          <a:p>
            <a:pPr>
              <a:lnSpc>
                <a:spcPct val="150000"/>
              </a:lnSpc>
            </a:pPr>
            <a:r>
              <a:rPr lang="ko-KR" altLang="en-US" sz="1000" b="1" spc="-20" dirty="0" smtClean="0">
                <a:solidFill>
                  <a:schemeClr val="bg1"/>
                </a:solidFill>
                <a:latin typeface="맑은 고딕" pitchFamily="50" charset="-127"/>
                <a:ea typeface="맑은 고딕" pitchFamily="50" charset="-127"/>
              </a:rPr>
              <a:t>최종수정일</a:t>
            </a:r>
            <a:r>
              <a:rPr lang="en-US" altLang="ko-KR" sz="1000" b="1" spc="-20" dirty="0" smtClean="0">
                <a:solidFill>
                  <a:schemeClr val="bg1"/>
                </a:solidFill>
                <a:latin typeface="맑은 고딕" pitchFamily="50" charset="-127"/>
                <a:ea typeface="맑은 고딕" pitchFamily="50" charset="-127"/>
              </a:rPr>
              <a:t>: 2017</a:t>
            </a:r>
            <a:r>
              <a:rPr lang="ko-KR" altLang="en-US" sz="1000" b="1" spc="-20" dirty="0" smtClean="0">
                <a:solidFill>
                  <a:schemeClr val="bg1"/>
                </a:solidFill>
                <a:latin typeface="맑은 고딕" pitchFamily="50" charset="-127"/>
                <a:ea typeface="맑은 고딕" pitchFamily="50" charset="-127"/>
              </a:rPr>
              <a:t>년 </a:t>
            </a:r>
            <a:r>
              <a:rPr lang="en-US" altLang="ko-KR" sz="1000" b="1" spc="-20" dirty="0" smtClean="0">
                <a:solidFill>
                  <a:schemeClr val="bg1"/>
                </a:solidFill>
                <a:latin typeface="맑은 고딕" pitchFamily="50" charset="-127"/>
                <a:ea typeface="맑은 고딕" pitchFamily="50" charset="-127"/>
              </a:rPr>
              <a:t>04</a:t>
            </a:r>
            <a:r>
              <a:rPr lang="ko-KR" altLang="en-US" sz="1000" b="1" spc="-20" dirty="0" smtClean="0">
                <a:solidFill>
                  <a:schemeClr val="bg1"/>
                </a:solidFill>
                <a:latin typeface="맑은 고딕" pitchFamily="50" charset="-127"/>
                <a:ea typeface="맑은 고딕" pitchFamily="50" charset="-127"/>
              </a:rPr>
              <a:t>월 </a:t>
            </a:r>
            <a:r>
              <a:rPr lang="en-US" altLang="ko-KR" sz="1000" b="1" spc="-20" dirty="0" smtClean="0">
                <a:solidFill>
                  <a:schemeClr val="bg1"/>
                </a:solidFill>
                <a:latin typeface="맑은 고딕" pitchFamily="50" charset="-127"/>
                <a:ea typeface="맑은 고딕" pitchFamily="50" charset="-127"/>
              </a:rPr>
              <a:t>24</a:t>
            </a:r>
            <a:r>
              <a:rPr lang="ko-KR" altLang="en-US" sz="1000" b="1" spc="-20" dirty="0" smtClean="0">
                <a:solidFill>
                  <a:schemeClr val="bg1"/>
                </a:solidFill>
                <a:latin typeface="맑은 고딕" pitchFamily="50" charset="-127"/>
                <a:ea typeface="맑은 고딕" pitchFamily="50" charset="-127"/>
              </a:rPr>
              <a:t>일</a:t>
            </a:r>
            <a:endParaRPr lang="en-US" altLang="ko-KR" sz="1000" b="1" spc="-20" dirty="0">
              <a:solidFill>
                <a:schemeClr val="bg1"/>
              </a:solidFill>
              <a:latin typeface="맑은 고딕" pitchFamily="50" charset="-127"/>
              <a:ea typeface="맑은 고딕" pitchFamily="50" charset="-127"/>
            </a:endParaRPr>
          </a:p>
          <a:p>
            <a:pPr>
              <a:lnSpc>
                <a:spcPct val="150000"/>
              </a:lnSpc>
            </a:pPr>
            <a:r>
              <a:rPr lang="ko-KR" altLang="en-US" sz="1000" b="1" spc="-20" dirty="0" smtClean="0">
                <a:solidFill>
                  <a:schemeClr val="bg1"/>
                </a:solidFill>
                <a:latin typeface="맑은 고딕" pitchFamily="50" charset="-127"/>
                <a:ea typeface="맑은 고딕" pitchFamily="50" charset="-127"/>
              </a:rPr>
              <a:t>문서버전</a:t>
            </a:r>
            <a:r>
              <a:rPr lang="en-US" altLang="ko-KR" sz="1000" b="1" spc="-20" dirty="0" smtClean="0">
                <a:solidFill>
                  <a:schemeClr val="bg1"/>
                </a:solidFill>
                <a:latin typeface="맑은 고딕" pitchFamily="50" charset="-127"/>
                <a:ea typeface="맑은 고딕" pitchFamily="50" charset="-127"/>
              </a:rPr>
              <a:t>: 2.2</a:t>
            </a:r>
            <a:endParaRPr lang="ko-KR" altLang="en-US" sz="1000" b="1" spc="-20" dirty="0" smtClean="0">
              <a:solidFill>
                <a:schemeClr val="bg1"/>
              </a:solidFill>
              <a:latin typeface="맑은 고딕" pitchFamily="50" charset="-127"/>
              <a:ea typeface="맑은 고딕" pitchFamily="50" charset="-127"/>
            </a:endParaRPr>
          </a:p>
          <a:p>
            <a:pPr>
              <a:lnSpc>
                <a:spcPts val="600"/>
              </a:lnSpc>
            </a:pPr>
            <a:r>
              <a:rPr lang="en-US" altLang="ko-KR" sz="1000" b="1" spc="-20" dirty="0" smtClean="0">
                <a:solidFill>
                  <a:schemeClr val="bg1"/>
                </a:solidFill>
                <a:latin typeface="맑은 고딕" pitchFamily="50" charset="-127"/>
                <a:ea typeface="맑은 고딕" pitchFamily="50" charset="-127"/>
              </a:rPr>
              <a:t>	</a:t>
            </a:r>
          </a:p>
          <a:p>
            <a:pPr>
              <a:lnSpc>
                <a:spcPct val="150000"/>
              </a:lnSpc>
            </a:pPr>
            <a:r>
              <a:rPr lang="ko-KR" altLang="en-US" sz="1000" b="1" spc="-20" dirty="0" smtClean="0">
                <a:solidFill>
                  <a:schemeClr val="bg1"/>
                </a:solidFill>
                <a:latin typeface="맑은 고딕" pitchFamily="50" charset="-127"/>
                <a:ea typeface="맑은 고딕" pitchFamily="50" charset="-127"/>
              </a:rPr>
              <a:t>문서등급</a:t>
            </a:r>
            <a:r>
              <a:rPr lang="en-US" altLang="ko-KR" sz="1000" b="1" spc="-20" dirty="0" smtClean="0">
                <a:solidFill>
                  <a:schemeClr val="bg1"/>
                </a:solidFill>
                <a:latin typeface="맑은 고딕" pitchFamily="50" charset="-127"/>
                <a:ea typeface="맑은 고딕" pitchFamily="50" charset="-127"/>
              </a:rPr>
              <a:t>: </a:t>
            </a:r>
            <a:r>
              <a:rPr lang="ko-KR" altLang="en-US" sz="1000" b="1" spc="-20" dirty="0" smtClean="0">
                <a:solidFill>
                  <a:schemeClr val="bg1"/>
                </a:solidFill>
                <a:latin typeface="맑은 고딕" pitchFamily="50" charset="-127"/>
                <a:ea typeface="맑은 고딕" pitchFamily="50" charset="-127"/>
              </a:rPr>
              <a:t>기밀</a:t>
            </a:r>
            <a:endParaRPr lang="en-US" altLang="ko-KR" sz="1000" b="1" spc="-20" dirty="0" smtClean="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296321672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82" name="그림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83" name="직사각형 82"/>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4" name="직사각형 83"/>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20" name="직사각형 19"/>
          <p:cNvSpPr/>
          <p:nvPr/>
        </p:nvSpPr>
        <p:spPr>
          <a:xfrm>
            <a:off x="328861" y="111392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nvGrpSpPr>
          <p:cNvPr id="3" name="그룹 26"/>
          <p:cNvGrpSpPr/>
          <p:nvPr/>
        </p:nvGrpSpPr>
        <p:grpSpPr>
          <a:xfrm>
            <a:off x="3391380" y="907970"/>
            <a:ext cx="2812504" cy="5000582"/>
            <a:chOff x="366961" y="908720"/>
            <a:chExt cx="2812504" cy="5000582"/>
          </a:xfrm>
        </p:grpSpPr>
        <p:pic>
          <p:nvPicPr>
            <p:cNvPr id="37" name="그림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38" name="직사각형 37"/>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39" name="직사각형 38"/>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26" name="TextBox 25"/>
          <p:cNvSpPr txBox="1"/>
          <p:nvPr/>
        </p:nvSpPr>
        <p:spPr>
          <a:xfrm>
            <a:off x="682328" y="3104950"/>
            <a:ext cx="2269492" cy="632481"/>
          </a:xfrm>
          <a:prstGeom prst="rect">
            <a:avLst/>
          </a:prstGeom>
          <a:noFill/>
        </p:spPr>
        <p:txBody>
          <a:bodyPr wrap="square" rtlCol="0">
            <a:spAutoFit/>
          </a:bodyPr>
          <a:lstStyle/>
          <a:p>
            <a:pPr algn="ctr">
              <a:lnSpc>
                <a:spcPct val="130000"/>
              </a:lnSpc>
            </a:pPr>
            <a:r>
              <a:rPr lang="ko-KR" altLang="en-US" sz="900" dirty="0"/>
              <a:t>네트워크 연결에 실패했습니다</a:t>
            </a:r>
            <a:r>
              <a:rPr lang="en-US" altLang="ko-KR" sz="900" dirty="0"/>
              <a:t>.</a:t>
            </a:r>
          </a:p>
          <a:p>
            <a:pPr algn="ctr">
              <a:lnSpc>
                <a:spcPct val="130000"/>
              </a:lnSpc>
            </a:pPr>
            <a:r>
              <a:rPr lang="en-US" altLang="ko-KR" sz="900" dirty="0" err="1"/>
              <a:t>Wi-fi</a:t>
            </a:r>
            <a:r>
              <a:rPr lang="ko-KR" altLang="en-US" sz="900" dirty="0"/>
              <a:t>를 연결 상태 및 데이터 </a:t>
            </a:r>
            <a:r>
              <a:rPr lang="ko-KR" altLang="en-US" sz="900" dirty="0" smtClean="0"/>
              <a:t>네트워크가 차단 </a:t>
            </a:r>
            <a:r>
              <a:rPr lang="ko-KR" altLang="en-US" sz="900" dirty="0"/>
              <a:t>상태인지 확인해주세요</a:t>
            </a:r>
            <a:r>
              <a:rPr lang="en-US" altLang="ko-KR" sz="900" dirty="0"/>
              <a:t>.</a:t>
            </a:r>
          </a:p>
        </p:txBody>
      </p:sp>
      <p:sp>
        <p:nvSpPr>
          <p:cNvPr id="27" name="직사각형 26"/>
          <p:cNvSpPr/>
          <p:nvPr/>
        </p:nvSpPr>
        <p:spPr>
          <a:xfrm>
            <a:off x="722363" y="3841655"/>
            <a:ext cx="2150716" cy="324000"/>
          </a:xfrm>
          <a:prstGeom prst="rect">
            <a:avLst/>
          </a:prstGeom>
          <a:solidFill>
            <a:schemeClr val="tx1">
              <a:lumMod val="65000"/>
              <a:lumOff val="3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다시 시도</a:t>
            </a:r>
            <a:endParaRPr lang="ko-KR" altLang="en-US" sz="900" dirty="0">
              <a:solidFill>
                <a:schemeClr val="bg1"/>
              </a:solidFill>
            </a:endParaRPr>
          </a:p>
        </p:txBody>
      </p:sp>
      <p:sp>
        <p:nvSpPr>
          <p:cNvPr id="28" name="타원 27"/>
          <p:cNvSpPr/>
          <p:nvPr/>
        </p:nvSpPr>
        <p:spPr>
          <a:xfrm>
            <a:off x="556328" y="3865683"/>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29" name="타원 28"/>
          <p:cNvSpPr/>
          <p:nvPr/>
        </p:nvSpPr>
        <p:spPr>
          <a:xfrm>
            <a:off x="808328" y="297895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0" name="모서리가 둥근 직사각형 29"/>
          <p:cNvSpPr/>
          <p:nvPr/>
        </p:nvSpPr>
        <p:spPr>
          <a:xfrm>
            <a:off x="3719497" y="4626133"/>
            <a:ext cx="2160240" cy="648072"/>
          </a:xfrm>
          <a:prstGeom prst="roundRect">
            <a:avLst>
              <a:gd name="adj" fmla="val 608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ko-KR" altLang="en-US" sz="800" dirty="0"/>
              <a:t>네트워크 연결에 실패했습니다</a:t>
            </a:r>
            <a:r>
              <a:rPr lang="en-US" altLang="ko-KR" sz="800" dirty="0"/>
              <a:t>.</a:t>
            </a:r>
          </a:p>
          <a:p>
            <a:pPr>
              <a:lnSpc>
                <a:spcPct val="130000"/>
              </a:lnSpc>
            </a:pPr>
            <a:r>
              <a:rPr lang="en-US" altLang="ko-KR" sz="800" dirty="0" err="1"/>
              <a:t>Wi-fi</a:t>
            </a:r>
            <a:r>
              <a:rPr lang="ko-KR" altLang="en-US" sz="800" dirty="0"/>
              <a:t>를 연결 상태 및 데이터 네트워크가 차단 상태인지 확인해주세요</a:t>
            </a:r>
            <a:r>
              <a:rPr lang="en-US" altLang="ko-KR" sz="800" dirty="0" smtClean="0"/>
              <a:t>.</a:t>
            </a:r>
            <a:endParaRPr lang="ko-KR" altLang="en-US" sz="800" dirty="0"/>
          </a:p>
        </p:txBody>
      </p:sp>
      <p:sp>
        <p:nvSpPr>
          <p:cNvPr id="31" name="타원 30"/>
          <p:cNvSpPr/>
          <p:nvPr/>
        </p:nvSpPr>
        <p:spPr>
          <a:xfrm>
            <a:off x="3491880" y="4815182"/>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pic>
        <p:nvPicPr>
          <p:cNvPr id="33" name="Picture 11" descr="Z:\4. 기타\아이콘\navigationbar\btn_navi_noti_black.png"/>
          <p:cNvPicPr>
            <a:picLocks noChangeAspect="1" noChangeArrowheads="1"/>
          </p:cNvPicPr>
          <p:nvPr/>
        </p:nvPicPr>
        <p:blipFill>
          <a:blip r:embed="rId4" cstate="print"/>
          <a:srcRect/>
          <a:stretch>
            <a:fillRect/>
          </a:stretch>
        </p:blipFill>
        <p:spPr bwMode="auto">
          <a:xfrm>
            <a:off x="2785254" y="1208188"/>
            <a:ext cx="221269" cy="216000"/>
          </a:xfrm>
          <a:prstGeom prst="rect">
            <a:avLst/>
          </a:prstGeom>
          <a:noFill/>
        </p:spPr>
      </p:pic>
      <p:pic>
        <p:nvPicPr>
          <p:cNvPr id="35" name="Picture 7" descr="Z:\4. 기타\아이콘\메뉴 아이콘\navi_btn_slide_t.png"/>
          <p:cNvPicPr>
            <a:picLocks noChangeAspect="1" noChangeArrowheads="1"/>
          </p:cNvPicPr>
          <p:nvPr/>
        </p:nvPicPr>
        <p:blipFill>
          <a:blip r:embed="rId5" cstate="print"/>
          <a:srcRect/>
          <a:stretch>
            <a:fillRect/>
          </a:stretch>
        </p:blipFill>
        <p:spPr bwMode="auto">
          <a:xfrm>
            <a:off x="244615" y="1035633"/>
            <a:ext cx="579998" cy="540000"/>
          </a:xfrm>
          <a:prstGeom prst="rect">
            <a:avLst/>
          </a:prstGeom>
          <a:noFill/>
        </p:spPr>
      </p:pic>
      <p:sp>
        <p:nvSpPr>
          <p:cNvPr id="36" name="직사각형 35"/>
          <p:cNvSpPr/>
          <p:nvPr/>
        </p:nvSpPr>
        <p:spPr>
          <a:xfrm>
            <a:off x="3391380" y="1120552"/>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pic>
        <p:nvPicPr>
          <p:cNvPr id="49" name="Picture 11" descr="Z:\4. 기타\아이콘\navigationbar\btn_navi_noti_black.png"/>
          <p:cNvPicPr>
            <a:picLocks noChangeAspect="1" noChangeArrowheads="1"/>
          </p:cNvPicPr>
          <p:nvPr/>
        </p:nvPicPr>
        <p:blipFill>
          <a:blip r:embed="rId4" cstate="print"/>
          <a:srcRect/>
          <a:stretch>
            <a:fillRect/>
          </a:stretch>
        </p:blipFill>
        <p:spPr bwMode="auto">
          <a:xfrm>
            <a:off x="5851964" y="1214820"/>
            <a:ext cx="221269" cy="216000"/>
          </a:xfrm>
          <a:prstGeom prst="rect">
            <a:avLst/>
          </a:prstGeom>
          <a:noFill/>
        </p:spPr>
      </p:pic>
      <p:pic>
        <p:nvPicPr>
          <p:cNvPr id="50" name="Picture 7" descr="Z:\4. 기타\아이콘\메뉴 아이콘\navi_btn_slide_t.png"/>
          <p:cNvPicPr>
            <a:picLocks noChangeAspect="1" noChangeArrowheads="1"/>
          </p:cNvPicPr>
          <p:nvPr/>
        </p:nvPicPr>
        <p:blipFill>
          <a:blip r:embed="rId5" cstate="print"/>
          <a:srcRect/>
          <a:stretch>
            <a:fillRect/>
          </a:stretch>
        </p:blipFill>
        <p:spPr bwMode="auto">
          <a:xfrm>
            <a:off x="3311325" y="1042265"/>
            <a:ext cx="579998" cy="540000"/>
          </a:xfrm>
          <a:prstGeom prst="rect">
            <a:avLst/>
          </a:prstGeom>
          <a:noFill/>
        </p:spPr>
      </p:pic>
      <p:sp>
        <p:nvSpPr>
          <p:cNvPr id="40" name="슬라이드 번호 개체 틀 39"/>
          <p:cNvSpPr>
            <a:spLocks noGrp="1"/>
          </p:cNvSpPr>
          <p:nvPr>
            <p:ph type="sldNum" sz="quarter" idx="4"/>
          </p:nvPr>
        </p:nvSpPr>
        <p:spPr/>
        <p:txBody>
          <a:bodyPr/>
          <a:lstStyle/>
          <a:p>
            <a:fld id="{C70D9EDE-4299-4BB9-BBD1-CAF81FD85894}" type="slidenum">
              <a:rPr lang="ko-KR" altLang="en-US" smtClean="0"/>
              <a:pPr/>
              <a:t>10</a:t>
            </a:fld>
            <a:endParaRPr lang="ko-KR" altLang="en-US" dirty="0"/>
          </a:p>
        </p:txBody>
      </p:sp>
      <p:sp>
        <p:nvSpPr>
          <p:cNvPr id="41" name="TextBox 40"/>
          <p:cNvSpPr txBox="1"/>
          <p:nvPr/>
        </p:nvSpPr>
        <p:spPr>
          <a:xfrm>
            <a:off x="665141" y="1139485"/>
            <a:ext cx="631904" cy="307777"/>
          </a:xfrm>
          <a:prstGeom prst="rect">
            <a:avLst/>
          </a:prstGeom>
          <a:noFill/>
        </p:spPr>
        <p:txBody>
          <a:bodyPr wrap="none" rtlCol="0">
            <a:spAutoFit/>
          </a:bodyPr>
          <a:lstStyle/>
          <a:p>
            <a:r>
              <a:rPr lang="en-US" altLang="ko-KR" sz="1400" b="1" dirty="0" smtClean="0"/>
              <a:t>Hello</a:t>
            </a:r>
            <a:endParaRPr lang="ko-KR" altLang="en-US" sz="1400" b="1" dirty="0"/>
          </a:p>
        </p:txBody>
      </p:sp>
      <p:sp>
        <p:nvSpPr>
          <p:cNvPr id="43" name="TextBox 42"/>
          <p:cNvSpPr txBox="1"/>
          <p:nvPr/>
        </p:nvSpPr>
        <p:spPr>
          <a:xfrm>
            <a:off x="3743880" y="1133745"/>
            <a:ext cx="631904" cy="307777"/>
          </a:xfrm>
          <a:prstGeom prst="rect">
            <a:avLst/>
          </a:prstGeom>
          <a:noFill/>
        </p:spPr>
        <p:txBody>
          <a:bodyPr wrap="none" rtlCol="0">
            <a:spAutoFit/>
          </a:bodyPr>
          <a:lstStyle/>
          <a:p>
            <a:r>
              <a:rPr lang="en-US" altLang="ko-KR" sz="1400" b="1" dirty="0" smtClean="0"/>
              <a:t>Hello</a:t>
            </a:r>
            <a:endParaRPr lang="ko-KR" altLang="en-US" sz="1400" b="1" dirty="0"/>
          </a:p>
        </p:txBody>
      </p:sp>
      <p:sp>
        <p:nvSpPr>
          <p:cNvPr id="32" name="TextBox 31"/>
          <p:cNvSpPr txBox="1"/>
          <p:nvPr/>
        </p:nvSpPr>
        <p:spPr>
          <a:xfrm>
            <a:off x="1134666" y="124096"/>
            <a:ext cx="838691" cy="215444"/>
          </a:xfrm>
          <a:prstGeom prst="rect">
            <a:avLst/>
          </a:prstGeom>
          <a:noFill/>
        </p:spPr>
        <p:txBody>
          <a:bodyPr wrap="none" rtlCol="0">
            <a:spAutoFit/>
          </a:bodyPr>
          <a:lstStyle/>
          <a:p>
            <a:r>
              <a:rPr lang="en-US" altLang="ko-KR" sz="800" dirty="0" smtClean="0">
                <a:solidFill>
                  <a:prstClr val="black"/>
                </a:solidFill>
              </a:rPr>
              <a:t>Network Error</a:t>
            </a:r>
            <a:endParaRPr lang="ko-KR" altLang="en-US" sz="800" dirty="0">
              <a:solidFill>
                <a:prstClr val="black"/>
              </a:solidFill>
            </a:endParaRPr>
          </a:p>
        </p:txBody>
      </p:sp>
      <p:graphicFrame>
        <p:nvGraphicFramePr>
          <p:cNvPr id="44" name="표 33"/>
          <p:cNvGraphicFramePr>
            <a:graphicFrameLocks noGrp="1"/>
          </p:cNvGraphicFramePr>
          <p:nvPr/>
        </p:nvGraphicFramePr>
        <p:xfrm>
          <a:off x="6317670" y="926831"/>
          <a:ext cx="2678400" cy="1889789"/>
        </p:xfrm>
        <a:graphic>
          <a:graphicData uri="http://schemas.openxmlformats.org/drawingml/2006/table">
            <a:tbl>
              <a:tblPr firstRow="1" bandRow="1">
                <a:tableStyleId>{5C22544A-7EE6-4342-B048-85BDC9FD1C3A}</a:tableStyleId>
              </a:tblPr>
              <a:tblGrid>
                <a:gridCol w="208800"/>
                <a:gridCol w="2469600"/>
              </a:tblGrid>
              <a:tr h="37084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b="0" kern="1200" dirty="0" smtClean="0">
                          <a:solidFill>
                            <a:schemeClr val="dk1"/>
                          </a:solidFill>
                          <a:latin typeface="+mn-lt"/>
                          <a:ea typeface="+mn-ea"/>
                          <a:cs typeface="+mn-cs"/>
                        </a:rPr>
                        <a:t>Network Error</a:t>
                      </a:r>
                      <a:r>
                        <a:rPr lang="en-US" altLang="ko-KR" sz="800" b="0" kern="1200" baseline="0" dirty="0" smtClean="0">
                          <a:solidFill>
                            <a:schemeClr val="dk1"/>
                          </a:solidFill>
                          <a:latin typeface="+mn-lt"/>
                          <a:ea typeface="+mn-ea"/>
                          <a:cs typeface="+mn-cs"/>
                        </a:rPr>
                        <a:t> Page</a:t>
                      </a:r>
                      <a:endParaRPr lang="en-US" altLang="ko-KR" sz="800" b="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b="0" kern="1200" dirty="0" err="1" smtClean="0">
                          <a:solidFill>
                            <a:schemeClr val="dk1"/>
                          </a:solidFill>
                          <a:latin typeface="+mn-lt"/>
                          <a:ea typeface="+mn-ea"/>
                          <a:cs typeface="+mn-cs"/>
                        </a:rPr>
                        <a:t>Màn</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hình</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hiển</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thị</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k</a:t>
                      </a:r>
                      <a:r>
                        <a:rPr lang="en-US" altLang="ko-KR" sz="800" b="0" kern="1200" dirty="0" err="1" smtClean="0">
                          <a:solidFill>
                            <a:schemeClr val="dk1"/>
                          </a:solidFill>
                          <a:latin typeface="+mn-lt"/>
                          <a:ea typeface="+mn-ea"/>
                          <a:cs typeface="+mn-cs"/>
                        </a:rPr>
                        <a:t>hi</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ngắt</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kết</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nối</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mạng</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hoặc</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khi</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kết</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nối</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chập</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chờn</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và</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mất</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hơn</a:t>
                      </a:r>
                      <a:r>
                        <a:rPr lang="en-US" altLang="ko-KR" sz="800" b="0" kern="1200" baseline="0" dirty="0" smtClean="0">
                          <a:solidFill>
                            <a:schemeClr val="dk1"/>
                          </a:solidFill>
                          <a:latin typeface="+mn-lt"/>
                          <a:ea typeface="+mn-ea"/>
                          <a:cs typeface="+mn-cs"/>
                        </a:rPr>
                        <a:t> 10s </a:t>
                      </a:r>
                      <a:r>
                        <a:rPr lang="en-US" altLang="ko-KR" sz="800" b="0" kern="1200" baseline="0" dirty="0" err="1" smtClean="0">
                          <a:solidFill>
                            <a:schemeClr val="dk1"/>
                          </a:solidFill>
                          <a:latin typeface="+mn-lt"/>
                          <a:ea typeface="+mn-ea"/>
                          <a:cs typeface="+mn-cs"/>
                        </a:rPr>
                        <a:t>để</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kết</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nối</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vào</a:t>
                      </a:r>
                      <a:r>
                        <a:rPr lang="en-US" altLang="ko-KR" sz="800" b="0" kern="1200" baseline="0" dirty="0" smtClean="0">
                          <a:solidFill>
                            <a:schemeClr val="dk1"/>
                          </a:solidFill>
                          <a:latin typeface="+mn-lt"/>
                          <a:ea typeface="+mn-ea"/>
                          <a:cs typeface="+mn-cs"/>
                        </a:rPr>
                        <a:t> </a:t>
                      </a:r>
                      <a:r>
                        <a:rPr lang="en-US" altLang="ko-KR" sz="800" b="0" kern="1200" baseline="0" dirty="0" err="1" smtClean="0">
                          <a:solidFill>
                            <a:schemeClr val="dk1"/>
                          </a:solidFill>
                          <a:latin typeface="+mn-lt"/>
                          <a:ea typeface="+mn-ea"/>
                          <a:cs typeface="+mn-cs"/>
                        </a:rPr>
                        <a:t>mạng</a:t>
                      </a:r>
                      <a:r>
                        <a:rPr lang="en-US" altLang="ko-KR" sz="800" b="0" kern="1200" baseline="0" dirty="0" smtClean="0">
                          <a:solidFill>
                            <a:schemeClr val="dk1"/>
                          </a:solidFill>
                          <a:latin typeface="+mn-lt"/>
                          <a:ea typeface="+mn-ea"/>
                          <a:cs typeface="+mn-cs"/>
                        </a:rPr>
                        <a:t> </a:t>
                      </a:r>
                      <a:endParaRPr lang="ko-KR" altLang="en-US" sz="800" b="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7084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Thực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hiện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tái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kết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nối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vào</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mạng</a:t>
                      </a:r>
                      <a:r>
                        <a:rPr lang="en-US" altLang="ko-KR" sz="800" kern="1200" baseline="0" dirty="0" smtClean="0">
                          <a:solidFill>
                            <a:schemeClr val="dk1"/>
                          </a:solidFill>
                          <a:latin typeface="+mn-lt"/>
                          <a:ea typeface="+mn-ea"/>
                          <a:cs typeface="+mn-cs"/>
                        </a:rPr>
                        <a:t> network </a:t>
                      </a:r>
                      <a:r>
                        <a:rPr lang="en-US" altLang="ko-KR" sz="800" kern="1200" baseline="0" dirty="0" err="1" smtClean="0">
                          <a:solidFill>
                            <a:schemeClr val="dk1"/>
                          </a:solidFill>
                          <a:latin typeface="+mn-lt"/>
                          <a:ea typeface="+mn-ea"/>
                          <a:cs typeface="+mn-cs"/>
                        </a:rPr>
                        <a:t>khi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nhấn</a:t>
                      </a:r>
                      <a:r>
                        <a:rPr lang="en-US" altLang="ko-KR" sz="800" kern="1200" baseline="0" dirty="0" smtClean="0">
                          <a:solidFill>
                            <a:schemeClr val="dk1"/>
                          </a:solidFill>
                          <a:latin typeface="+mn-lt"/>
                          <a:ea typeface="+mn-ea"/>
                          <a:cs typeface="+mn-cs"/>
                        </a:rPr>
                        <a:t> Reload button</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Nếu</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kết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nối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thành</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công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hiển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thị</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trang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mục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tiêu</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như</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bình</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thường</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Duy</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trì</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hiển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thị</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trang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này</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cả</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trong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trường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hợp</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kết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nối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chập</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chờn</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43869">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b="0" kern="1200" dirty="0" smtClean="0">
                          <a:solidFill>
                            <a:schemeClr val="dk1"/>
                          </a:solidFill>
                          <a:latin typeface="+mn-lt"/>
                          <a:ea typeface="+mn-ea"/>
                          <a:cs typeface="+mn-cs"/>
                        </a:rPr>
                        <a:t>Network Error</a:t>
                      </a:r>
                      <a:r>
                        <a:rPr lang="en-US" altLang="ko-KR" sz="800" b="0" kern="1200" baseline="0" dirty="0" smtClean="0">
                          <a:solidFill>
                            <a:schemeClr val="dk1"/>
                          </a:solidFill>
                          <a:latin typeface="+mn-lt"/>
                          <a:ea typeface="+mn-ea"/>
                          <a:cs typeface="+mn-cs"/>
                        </a:rPr>
                        <a:t> Toast pop-up</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65949567"/>
      </p:ext>
    </p:extLst>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9" name="TextBox 18"/>
          <p:cNvSpPr txBox="1"/>
          <p:nvPr/>
        </p:nvSpPr>
        <p:spPr>
          <a:xfrm>
            <a:off x="701570" y="1177702"/>
            <a:ext cx="1300356" cy="246221"/>
          </a:xfrm>
          <a:prstGeom prst="rect">
            <a:avLst/>
          </a:prstGeom>
          <a:noFill/>
        </p:spPr>
        <p:txBody>
          <a:bodyPr wrap="none" rtlCol="0">
            <a:spAutoFit/>
          </a:bodyPr>
          <a:lstStyle/>
          <a:p>
            <a:r>
              <a:rPr lang="ko-KR" altLang="en-US" sz="1000" b="1" dirty="0" smtClean="0"/>
              <a:t>우울 자가진단 시작</a:t>
            </a:r>
            <a:endParaRPr lang="ko-KR" altLang="en-US" sz="1000" b="1" dirty="0"/>
          </a:p>
        </p:txBody>
      </p:sp>
      <p:sp>
        <p:nvSpPr>
          <p:cNvPr id="14" name="TextBox 13"/>
          <p:cNvSpPr txBox="1"/>
          <p:nvPr/>
        </p:nvSpPr>
        <p:spPr>
          <a:xfrm>
            <a:off x="431540" y="2503347"/>
            <a:ext cx="2576346" cy="1237262"/>
          </a:xfrm>
          <a:prstGeom prst="rect">
            <a:avLst/>
          </a:prstGeom>
          <a:noFill/>
        </p:spPr>
        <p:txBody>
          <a:bodyPr wrap="none" rtlCol="0">
            <a:spAutoFit/>
          </a:bodyPr>
          <a:lstStyle/>
          <a:p>
            <a:pPr algn="ctr">
              <a:lnSpc>
                <a:spcPct val="120000"/>
              </a:lnSpc>
            </a:pPr>
            <a:r>
              <a:rPr lang="ko-KR" altLang="en-US" sz="1000" dirty="0" smtClean="0">
                <a:latin typeface="+mj-ea"/>
              </a:rPr>
              <a:t>지난 </a:t>
            </a:r>
            <a:r>
              <a:rPr lang="en-US" altLang="ko-KR" sz="1000" dirty="0" smtClean="0">
                <a:latin typeface="+mj-ea"/>
              </a:rPr>
              <a:t>1</a:t>
            </a:r>
            <a:r>
              <a:rPr lang="ko-KR" altLang="en-US" sz="1000" dirty="0" smtClean="0">
                <a:latin typeface="+mj-ea"/>
              </a:rPr>
              <a:t>주일 동안의 느낌이나 상태에 대한 </a:t>
            </a:r>
            <a:endParaRPr lang="en-US" altLang="ko-KR" sz="1000" dirty="0" smtClean="0">
              <a:latin typeface="+mj-ea"/>
            </a:endParaRPr>
          </a:p>
          <a:p>
            <a:pPr algn="ctr">
              <a:lnSpc>
                <a:spcPct val="120000"/>
              </a:lnSpc>
            </a:pPr>
            <a:r>
              <a:rPr lang="ko-KR" altLang="en-US" sz="1000" dirty="0" smtClean="0">
                <a:latin typeface="+mj-ea"/>
              </a:rPr>
              <a:t>질문입니다</a:t>
            </a:r>
            <a:r>
              <a:rPr lang="en-US" altLang="ko-KR" sz="1000" dirty="0" smtClean="0">
                <a:latin typeface="+mj-ea"/>
              </a:rPr>
              <a:t>.  </a:t>
            </a:r>
            <a:r>
              <a:rPr lang="ko-KR" altLang="en-US" sz="1000" dirty="0" smtClean="0">
                <a:latin typeface="+mj-ea"/>
              </a:rPr>
              <a:t>각각의 일들이 </a:t>
            </a:r>
            <a:r>
              <a:rPr lang="en-US" altLang="ko-KR" sz="1000" b="1" dirty="0" smtClean="0">
                <a:latin typeface="+mj-ea"/>
              </a:rPr>
              <a:t>1</a:t>
            </a:r>
            <a:r>
              <a:rPr lang="ko-KR" altLang="en-US" sz="1000" b="1" dirty="0" smtClean="0">
                <a:latin typeface="+mj-ea"/>
              </a:rPr>
              <a:t>주일 동안</a:t>
            </a:r>
            <a:r>
              <a:rPr lang="ko-KR" altLang="en-US" sz="1000" dirty="0" smtClean="0">
                <a:latin typeface="+mj-ea"/>
              </a:rPr>
              <a:t> </a:t>
            </a:r>
            <a:endParaRPr lang="en-US" altLang="ko-KR" sz="1000" dirty="0" smtClean="0">
              <a:latin typeface="+mj-ea"/>
            </a:endParaRPr>
          </a:p>
          <a:p>
            <a:pPr algn="ctr">
              <a:lnSpc>
                <a:spcPct val="120000"/>
              </a:lnSpc>
            </a:pPr>
            <a:r>
              <a:rPr lang="ko-KR" altLang="en-US" sz="1000" dirty="0" smtClean="0">
                <a:latin typeface="+mj-ea"/>
              </a:rPr>
              <a:t>얼마나 자주 있었는지 체크해 주세요</a:t>
            </a:r>
            <a:r>
              <a:rPr lang="en-US" altLang="ko-KR" sz="1000" dirty="0" smtClean="0">
                <a:latin typeface="+mj-ea"/>
              </a:rPr>
              <a:t>.</a:t>
            </a:r>
          </a:p>
          <a:p>
            <a:pPr algn="ctr">
              <a:lnSpc>
                <a:spcPct val="120000"/>
              </a:lnSpc>
            </a:pPr>
            <a:endParaRPr lang="en-US" altLang="ko-KR" sz="1000" dirty="0" smtClean="0">
              <a:latin typeface="+mj-ea"/>
            </a:endParaRPr>
          </a:p>
          <a:p>
            <a:pPr algn="ctr">
              <a:lnSpc>
                <a:spcPct val="120000"/>
              </a:lnSpc>
            </a:pPr>
            <a:r>
              <a:rPr lang="en-US" altLang="ko-KR" sz="1000" dirty="0" smtClean="0">
                <a:latin typeface="+mj-ea"/>
              </a:rPr>
              <a:t>(</a:t>
            </a:r>
            <a:r>
              <a:rPr lang="ko-KR" altLang="en-US" sz="1000" dirty="0" smtClean="0">
                <a:latin typeface="+mj-ea"/>
              </a:rPr>
              <a:t>약 </a:t>
            </a:r>
            <a:r>
              <a:rPr lang="en-US" altLang="ko-KR" sz="1200" b="1" dirty="0">
                <a:latin typeface="+mj-ea"/>
              </a:rPr>
              <a:t>3</a:t>
            </a:r>
            <a:r>
              <a:rPr lang="ko-KR" altLang="en-US" sz="1200" b="1" dirty="0" smtClean="0">
                <a:latin typeface="+mj-ea"/>
              </a:rPr>
              <a:t>분</a:t>
            </a:r>
            <a:r>
              <a:rPr lang="ko-KR" altLang="en-US" sz="1000" dirty="0" smtClean="0">
                <a:latin typeface="+mj-ea"/>
              </a:rPr>
              <a:t> 소요</a:t>
            </a:r>
            <a:r>
              <a:rPr lang="en-US" altLang="ko-KR" sz="1000" dirty="0" smtClean="0">
                <a:latin typeface="+mj-ea"/>
              </a:rPr>
              <a:t>) </a:t>
            </a:r>
          </a:p>
          <a:p>
            <a:pPr algn="ctr">
              <a:lnSpc>
                <a:spcPct val="120000"/>
              </a:lnSpc>
            </a:pPr>
            <a:r>
              <a:rPr lang="en-US" altLang="ko-KR" sz="1000" dirty="0" smtClean="0">
                <a:latin typeface="+mj-ea"/>
              </a:rPr>
              <a:t> </a:t>
            </a:r>
          </a:p>
        </p:txBody>
      </p:sp>
      <p:sp>
        <p:nvSpPr>
          <p:cNvPr id="16" name="직사각형 15"/>
          <p:cNvSpPr/>
          <p:nvPr/>
        </p:nvSpPr>
        <p:spPr>
          <a:xfrm>
            <a:off x="496305" y="3744035"/>
            <a:ext cx="2477679" cy="360040"/>
          </a:xfrm>
          <a:prstGeom prst="rect">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white"/>
                </a:solidFill>
              </a:rPr>
              <a:t>시작</a:t>
            </a:r>
            <a:endParaRPr lang="ko-KR" altLang="en-US" sz="900" dirty="0">
              <a:solidFill>
                <a:prstClr val="white"/>
              </a:solidFill>
            </a:endParaRPr>
          </a:p>
        </p:txBody>
      </p:sp>
      <p:sp>
        <p:nvSpPr>
          <p:cNvPr id="21" name="타원 20"/>
          <p:cNvSpPr/>
          <p:nvPr/>
        </p:nvSpPr>
        <p:spPr>
          <a:xfrm>
            <a:off x="859304" y="3799673"/>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2" name="TextBox 21"/>
          <p:cNvSpPr txBox="1"/>
          <p:nvPr/>
        </p:nvSpPr>
        <p:spPr>
          <a:xfrm>
            <a:off x="5485869" y="124096"/>
            <a:ext cx="607859" cy="215444"/>
          </a:xfrm>
          <a:prstGeom prst="rect">
            <a:avLst/>
          </a:prstGeom>
          <a:noFill/>
        </p:spPr>
        <p:txBody>
          <a:bodyPr wrap="none" rtlCol="0">
            <a:spAutoFit/>
          </a:bodyPr>
          <a:lstStyle/>
          <a:p>
            <a:r>
              <a:rPr lang="en-US" altLang="ko-KR" sz="800" dirty="0" smtClean="0">
                <a:solidFill>
                  <a:prstClr val="black"/>
                </a:solidFill>
              </a:rPr>
              <a:t>RM-1002</a:t>
            </a:r>
            <a:endParaRPr lang="ko-KR" altLang="en-US" sz="800" dirty="0">
              <a:solidFill>
                <a:prstClr val="black"/>
              </a:solidFill>
            </a:endParaRPr>
          </a:p>
        </p:txBody>
      </p:sp>
      <p:sp>
        <p:nvSpPr>
          <p:cNvPr id="23" name="TextBox 22"/>
          <p:cNvSpPr txBox="1"/>
          <p:nvPr/>
        </p:nvSpPr>
        <p:spPr>
          <a:xfrm>
            <a:off x="35054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18" name="슬라이드 번호 개체 틀 17"/>
          <p:cNvSpPr>
            <a:spLocks noGrp="1"/>
          </p:cNvSpPr>
          <p:nvPr>
            <p:ph type="sldNum" sz="quarter" idx="4"/>
          </p:nvPr>
        </p:nvSpPr>
        <p:spPr/>
        <p:txBody>
          <a:bodyPr/>
          <a:lstStyle/>
          <a:p>
            <a:fld id="{C70D9EDE-4299-4BB9-BBD1-CAF81FD85894}" type="slidenum">
              <a:rPr lang="ko-KR" altLang="en-US" smtClean="0"/>
              <a:pPr/>
              <a:t>100</a:t>
            </a:fld>
            <a:endParaRPr lang="ko-KR" altLang="en-US" dirty="0"/>
          </a:p>
        </p:txBody>
      </p:sp>
      <p:sp>
        <p:nvSpPr>
          <p:cNvPr id="25" name="TextBox 24"/>
          <p:cNvSpPr txBox="1"/>
          <p:nvPr/>
        </p:nvSpPr>
        <p:spPr>
          <a:xfrm>
            <a:off x="1132570" y="124096"/>
            <a:ext cx="1672894" cy="215444"/>
          </a:xfrm>
          <a:prstGeom prst="rect">
            <a:avLst/>
          </a:prstGeom>
          <a:noFill/>
        </p:spPr>
        <p:txBody>
          <a:bodyPr wrap="none" rtlCol="0">
            <a:spAutoFit/>
          </a:bodyPr>
          <a:lstStyle/>
          <a:p>
            <a:r>
              <a:rPr lang="en-US" altLang="ko-KR" sz="800" dirty="0" smtClean="0">
                <a:solidFill>
                  <a:prstClr val="black"/>
                </a:solidFill>
              </a:rPr>
              <a:t>Start Depression </a:t>
            </a:r>
            <a:r>
              <a:rPr lang="en-US" altLang="en-US" sz="800" spc="-20" dirty="0" smtClean="0">
                <a:solidFill>
                  <a:prstClr val="black"/>
                </a:solidFill>
              </a:rPr>
              <a:t>Self-diagnosis</a:t>
            </a:r>
            <a:r>
              <a:rPr lang="ko-KR" altLang="en-US" sz="800" spc="-20" dirty="0" smtClean="0">
                <a:solidFill>
                  <a:prstClr val="black"/>
                </a:solidFill>
              </a:rPr>
              <a:t>  </a:t>
            </a:r>
            <a:endParaRPr lang="ko-KR" altLang="en-US" sz="800" dirty="0">
              <a:solidFill>
                <a:prstClr val="black"/>
              </a:solidFill>
            </a:endParaRPr>
          </a:p>
        </p:txBody>
      </p:sp>
      <p:sp>
        <p:nvSpPr>
          <p:cNvPr id="26" name="TextBox 25"/>
          <p:cNvSpPr txBox="1"/>
          <p:nvPr/>
        </p:nvSpPr>
        <p:spPr>
          <a:xfrm>
            <a:off x="1132570" y="352286"/>
            <a:ext cx="2461251" cy="215444"/>
          </a:xfrm>
          <a:prstGeom prst="rect">
            <a:avLst/>
          </a:prstGeom>
          <a:noFill/>
        </p:spPr>
        <p:txBody>
          <a:bodyPr wrap="none" rtlCol="0">
            <a:spAutoFit/>
          </a:bodyPr>
          <a:lstStyle/>
          <a:p>
            <a:r>
              <a:rPr lang="en-US" altLang="en-US" sz="800" spc="-20" dirty="0" smtClean="0">
                <a:solidFill>
                  <a:prstClr val="black"/>
                </a:solidFill>
              </a:rPr>
              <a:t>Self-diagnosis</a:t>
            </a:r>
            <a:r>
              <a:rPr lang="ko-KR" altLang="en-US" sz="800" spc="-20" dirty="0" smtClean="0">
                <a:solidFill>
                  <a:prstClr val="black"/>
                </a:solidFill>
              </a:rPr>
              <a:t> </a:t>
            </a:r>
            <a:r>
              <a:rPr lang="en-US" altLang="ko-KR" sz="800" spc="-20" dirty="0" smtClean="0">
                <a:solidFill>
                  <a:prstClr val="black"/>
                </a:solidFill>
              </a:rPr>
              <a:t>Program </a:t>
            </a:r>
            <a:r>
              <a:rPr lang="en-US" altLang="ko-KR" sz="800" dirty="0" smtClean="0">
                <a:solidFill>
                  <a:prstClr val="black"/>
                </a:solidFill>
              </a:rPr>
              <a:t>&gt; Depression Test &gt; Start</a:t>
            </a:r>
            <a:endParaRPr lang="ko-KR" altLang="en-US" sz="800" dirty="0">
              <a:solidFill>
                <a:prstClr val="black"/>
              </a:solidFill>
            </a:endParaRPr>
          </a:p>
        </p:txBody>
      </p:sp>
      <p:graphicFrame>
        <p:nvGraphicFramePr>
          <p:cNvPr id="27" name="표 23"/>
          <p:cNvGraphicFramePr>
            <a:graphicFrameLocks noGrp="1"/>
          </p:cNvGraphicFramePr>
          <p:nvPr/>
        </p:nvGraphicFramePr>
        <p:xfrm>
          <a:off x="6320290" y="908720"/>
          <a:ext cx="2678400" cy="719328"/>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prstClr val="black"/>
                          </a:solidFill>
                        </a:rPr>
                        <a:t>Start Depression </a:t>
                      </a:r>
                      <a:r>
                        <a:rPr lang="en-US" altLang="en-US" sz="800" b="0" spc="-20" dirty="0" smtClean="0">
                          <a:solidFill>
                            <a:prstClr val="black"/>
                          </a:solidFill>
                        </a:rPr>
                        <a:t>Self-diagnosis</a:t>
                      </a:r>
                      <a:r>
                        <a:rPr lang="ko-KR" altLang="en-US" sz="800" b="0" spc="-20" dirty="0" smtClean="0">
                          <a:solidFill>
                            <a:prstClr val="black"/>
                          </a:solidFill>
                        </a:rPr>
                        <a:t>  </a:t>
                      </a:r>
                      <a:r>
                        <a:rPr lang="en-US" altLang="ko-KR" sz="800" b="0" spc="-20" dirty="0" smtClean="0">
                          <a:solidFill>
                            <a:prstClr val="black"/>
                          </a:solidFill>
                        </a:rPr>
                        <a:t>Page</a:t>
                      </a:r>
                      <a:endParaRPr lang="ko-KR" altLang="en-US" sz="800" b="0" dirty="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ko-KR" altLang="en-US" sz="800" kern="120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a:t>
                      </a:r>
                      <a:r>
                        <a:rPr lang="en-US" altLang="ko-KR" sz="800" b="0" dirty="0" smtClean="0">
                          <a:solidFill>
                            <a:prstClr val="black"/>
                          </a:solidFill>
                        </a:rPr>
                        <a:t>Depression </a:t>
                      </a:r>
                      <a:r>
                        <a:rPr lang="en-US" altLang="en-US" sz="800" b="0" spc="-20" dirty="0" smtClean="0">
                          <a:solidFill>
                            <a:prstClr val="black"/>
                          </a:solidFill>
                        </a:rPr>
                        <a:t>Self-diagnosis</a:t>
                      </a:r>
                      <a:r>
                        <a:rPr lang="ko-KR" altLang="en-US" sz="800" b="0" spc="-20" baseline="0" dirty="0" smtClean="0">
                          <a:solidFill>
                            <a:prstClr val="black"/>
                          </a:solidFill>
                        </a:rPr>
                        <a:t> </a:t>
                      </a:r>
                      <a:r>
                        <a:rPr lang="en-US" altLang="ko-KR" sz="800" b="0" spc="-20" dirty="0" smtClean="0">
                          <a:solidFill>
                            <a:prstClr val="black"/>
                          </a:solidFill>
                        </a:rPr>
                        <a:t>Page]</a:t>
                      </a:r>
                      <a:r>
                        <a:rPr lang="en-US" altLang="ko-KR" sz="800" b="0" spc="-20" baseline="0" dirty="0" smtClean="0">
                          <a:solidFill>
                            <a:prstClr val="black"/>
                          </a:solidFill>
                        </a:rPr>
                        <a:t> </a:t>
                      </a:r>
                      <a:r>
                        <a:rPr lang="en-US" altLang="ko-KR" sz="800" kern="1200" dirty="0" smtClean="0">
                          <a:solidFill>
                            <a:schemeClr val="dk1"/>
                          </a:solidFill>
                          <a:latin typeface="+mn-ea"/>
                          <a:ea typeface="+mn-ea"/>
                          <a:cs typeface="+mn-cs"/>
                        </a:rPr>
                        <a:t>(RM-100201)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9" name="TextBox 18"/>
          <p:cNvSpPr txBox="1"/>
          <p:nvPr/>
        </p:nvSpPr>
        <p:spPr>
          <a:xfrm>
            <a:off x="701570" y="1177702"/>
            <a:ext cx="998991" cy="246221"/>
          </a:xfrm>
          <a:prstGeom prst="rect">
            <a:avLst/>
          </a:prstGeom>
          <a:noFill/>
        </p:spPr>
        <p:txBody>
          <a:bodyPr wrap="none" rtlCol="0">
            <a:spAutoFit/>
          </a:bodyPr>
          <a:lstStyle/>
          <a:p>
            <a:r>
              <a:rPr lang="ko-KR" altLang="en-US" sz="1000" b="1" dirty="0" smtClean="0"/>
              <a:t>우울 자가진단</a:t>
            </a:r>
            <a:endParaRPr lang="ko-KR" altLang="en-US" sz="1000" b="1" dirty="0"/>
          </a:p>
        </p:txBody>
      </p:sp>
      <p:sp>
        <p:nvSpPr>
          <p:cNvPr id="13" name="직사각형 12"/>
          <p:cNvSpPr/>
          <p:nvPr/>
        </p:nvSpPr>
        <p:spPr>
          <a:xfrm>
            <a:off x="328861" y="1476360"/>
            <a:ext cx="2811600" cy="60249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1" name="직사각형 20"/>
          <p:cNvSpPr/>
          <p:nvPr/>
        </p:nvSpPr>
        <p:spPr>
          <a:xfrm>
            <a:off x="421798" y="2444697"/>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1</a:t>
            </a:r>
            <a:r>
              <a:rPr lang="ko-KR" altLang="en-US" sz="1000" dirty="0" smtClean="0">
                <a:solidFill>
                  <a:schemeClr val="tx1"/>
                </a:solidFill>
              </a:rPr>
              <a:t>주일에 </a:t>
            </a:r>
            <a:r>
              <a:rPr lang="en-US" altLang="ko-KR" sz="1000" dirty="0" smtClean="0">
                <a:solidFill>
                  <a:schemeClr val="tx1"/>
                </a:solidFill>
              </a:rPr>
              <a:t>1</a:t>
            </a:r>
            <a:r>
              <a:rPr lang="ko-KR" altLang="en-US" sz="1000" dirty="0" smtClean="0">
                <a:solidFill>
                  <a:schemeClr val="tx1"/>
                </a:solidFill>
              </a:rPr>
              <a:t>일 이하</a:t>
            </a:r>
            <a:endParaRPr lang="ko-KR" altLang="en-US" sz="1000" dirty="0">
              <a:solidFill>
                <a:schemeClr val="tx1"/>
              </a:solidFill>
            </a:endParaRPr>
          </a:p>
        </p:txBody>
      </p:sp>
      <p:sp>
        <p:nvSpPr>
          <p:cNvPr id="22" name="직사각형 21"/>
          <p:cNvSpPr/>
          <p:nvPr/>
        </p:nvSpPr>
        <p:spPr>
          <a:xfrm>
            <a:off x="421798" y="2849742"/>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1</a:t>
            </a:r>
            <a:r>
              <a:rPr lang="ko-KR" altLang="en-US" sz="1000" dirty="0" smtClean="0">
                <a:solidFill>
                  <a:schemeClr val="tx1"/>
                </a:solidFill>
              </a:rPr>
              <a:t>주일에 </a:t>
            </a:r>
            <a:r>
              <a:rPr lang="en-US" altLang="ko-KR" sz="1000" dirty="0" smtClean="0">
                <a:solidFill>
                  <a:schemeClr val="tx1"/>
                </a:solidFill>
              </a:rPr>
              <a:t>1~2</a:t>
            </a:r>
            <a:r>
              <a:rPr lang="ko-KR" altLang="en-US" sz="1000" dirty="0" smtClean="0">
                <a:solidFill>
                  <a:schemeClr val="tx1"/>
                </a:solidFill>
              </a:rPr>
              <a:t>일 이하</a:t>
            </a:r>
            <a:endParaRPr lang="ko-KR" altLang="en-US" sz="1000" dirty="0">
              <a:solidFill>
                <a:schemeClr val="tx1"/>
              </a:solidFill>
            </a:endParaRPr>
          </a:p>
        </p:txBody>
      </p:sp>
      <p:sp>
        <p:nvSpPr>
          <p:cNvPr id="24" name="직사각형 23"/>
          <p:cNvSpPr/>
          <p:nvPr/>
        </p:nvSpPr>
        <p:spPr>
          <a:xfrm>
            <a:off x="421798" y="3254787"/>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1</a:t>
            </a:r>
            <a:r>
              <a:rPr lang="ko-KR" altLang="en-US" sz="1000" dirty="0" smtClean="0">
                <a:solidFill>
                  <a:schemeClr val="tx1"/>
                </a:solidFill>
              </a:rPr>
              <a:t>주일에 </a:t>
            </a:r>
            <a:r>
              <a:rPr lang="en-US" altLang="ko-KR" sz="1000" dirty="0" smtClean="0">
                <a:solidFill>
                  <a:schemeClr val="tx1"/>
                </a:solidFill>
              </a:rPr>
              <a:t>3~4</a:t>
            </a:r>
            <a:r>
              <a:rPr lang="ko-KR" altLang="en-US" sz="1000" dirty="0" smtClean="0">
                <a:solidFill>
                  <a:schemeClr val="tx1"/>
                </a:solidFill>
              </a:rPr>
              <a:t>일간</a:t>
            </a:r>
            <a:endParaRPr lang="ko-KR" altLang="en-US" sz="1000" dirty="0">
              <a:solidFill>
                <a:schemeClr val="tx1"/>
              </a:solidFill>
            </a:endParaRPr>
          </a:p>
        </p:txBody>
      </p:sp>
      <p:sp>
        <p:nvSpPr>
          <p:cNvPr id="25" name="직사각형 24"/>
          <p:cNvSpPr/>
          <p:nvPr/>
        </p:nvSpPr>
        <p:spPr>
          <a:xfrm>
            <a:off x="421798" y="3659832"/>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1</a:t>
            </a:r>
            <a:r>
              <a:rPr lang="ko-KR" altLang="en-US" sz="1000" dirty="0" smtClean="0">
                <a:solidFill>
                  <a:schemeClr val="tx1"/>
                </a:solidFill>
              </a:rPr>
              <a:t>주일에 </a:t>
            </a:r>
            <a:r>
              <a:rPr lang="en-US" altLang="ko-KR" sz="1000" dirty="0" smtClean="0">
                <a:solidFill>
                  <a:schemeClr val="tx1"/>
                </a:solidFill>
              </a:rPr>
              <a:t>5</a:t>
            </a:r>
            <a:r>
              <a:rPr lang="ko-KR" altLang="en-US" sz="1000" dirty="0" smtClean="0">
                <a:solidFill>
                  <a:schemeClr val="tx1"/>
                </a:solidFill>
              </a:rPr>
              <a:t>일 이상</a:t>
            </a:r>
            <a:endParaRPr lang="ko-KR" altLang="en-US" sz="1000" dirty="0">
              <a:solidFill>
                <a:schemeClr val="tx1"/>
              </a:solidFill>
            </a:endParaRPr>
          </a:p>
        </p:txBody>
      </p:sp>
      <p:sp>
        <p:nvSpPr>
          <p:cNvPr id="29" name="TextBox 28"/>
          <p:cNvSpPr txBox="1"/>
          <p:nvPr/>
        </p:nvSpPr>
        <p:spPr>
          <a:xfrm>
            <a:off x="360580" y="1169225"/>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23" name="타원 22"/>
          <p:cNvSpPr/>
          <p:nvPr/>
        </p:nvSpPr>
        <p:spPr>
          <a:xfrm>
            <a:off x="2316041" y="3334164"/>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2" name="TextBox 31"/>
          <p:cNvSpPr txBox="1"/>
          <p:nvPr/>
        </p:nvSpPr>
        <p:spPr>
          <a:xfrm>
            <a:off x="5485869" y="124096"/>
            <a:ext cx="720069" cy="215444"/>
          </a:xfrm>
          <a:prstGeom prst="rect">
            <a:avLst/>
          </a:prstGeom>
          <a:noFill/>
        </p:spPr>
        <p:txBody>
          <a:bodyPr wrap="none" rtlCol="0">
            <a:spAutoFit/>
          </a:bodyPr>
          <a:lstStyle/>
          <a:p>
            <a:r>
              <a:rPr lang="en-US" altLang="ko-KR" sz="800" dirty="0" smtClean="0">
                <a:solidFill>
                  <a:prstClr val="black"/>
                </a:solidFill>
              </a:rPr>
              <a:t>RM-100201</a:t>
            </a:r>
            <a:endParaRPr lang="ko-KR" altLang="en-US" sz="800" dirty="0">
              <a:solidFill>
                <a:prstClr val="black"/>
              </a:solidFill>
            </a:endParaRPr>
          </a:p>
        </p:txBody>
      </p:sp>
      <p:sp>
        <p:nvSpPr>
          <p:cNvPr id="33" name="TextBox 32"/>
          <p:cNvSpPr txBox="1"/>
          <p:nvPr/>
        </p:nvSpPr>
        <p:spPr>
          <a:xfrm>
            <a:off x="476545" y="1538790"/>
            <a:ext cx="2396810" cy="424732"/>
          </a:xfrm>
          <a:prstGeom prst="rect">
            <a:avLst/>
          </a:prstGeom>
          <a:noFill/>
        </p:spPr>
        <p:txBody>
          <a:bodyPr wrap="none" rtlCol="0">
            <a:spAutoFit/>
          </a:bodyPr>
          <a:lstStyle/>
          <a:p>
            <a:pPr>
              <a:lnSpc>
                <a:spcPct val="120000"/>
              </a:lnSpc>
            </a:pPr>
            <a:r>
              <a:rPr lang="ko-KR" altLang="en-US" sz="900" dirty="0" smtClean="0"/>
              <a:t>평소에는 아무렇지도 않던 일들이 괴롭고</a:t>
            </a:r>
            <a:endParaRPr lang="en-US" altLang="ko-KR" sz="900" dirty="0" smtClean="0"/>
          </a:p>
          <a:p>
            <a:pPr>
              <a:lnSpc>
                <a:spcPct val="120000"/>
              </a:lnSpc>
            </a:pPr>
            <a:r>
              <a:rPr lang="ko-KR" altLang="en-US" sz="900" dirty="0" smtClean="0"/>
              <a:t>귀찮게 느껴진다</a:t>
            </a:r>
            <a:r>
              <a:rPr lang="en-US" altLang="ko-KR" sz="900" dirty="0" smtClean="0"/>
              <a:t>. </a:t>
            </a:r>
            <a:endParaRPr lang="ko-KR" altLang="en-US" sz="900" dirty="0">
              <a:latin typeface="+mj-ea"/>
            </a:endParaRPr>
          </a:p>
        </p:txBody>
      </p:sp>
      <p:sp>
        <p:nvSpPr>
          <p:cNvPr id="34" name="TextBox 33"/>
          <p:cNvSpPr txBox="1"/>
          <p:nvPr/>
        </p:nvSpPr>
        <p:spPr>
          <a:xfrm>
            <a:off x="2395499" y="4191835"/>
            <a:ext cx="646331" cy="253916"/>
          </a:xfrm>
          <a:prstGeom prst="rect">
            <a:avLst/>
          </a:prstGeom>
          <a:noFill/>
        </p:spPr>
        <p:txBody>
          <a:bodyPr wrap="none" rtlCol="0">
            <a:spAutoFit/>
          </a:bodyPr>
          <a:lstStyle/>
          <a:p>
            <a:r>
              <a:rPr lang="ko-KR" altLang="en-US" sz="1050" b="1" dirty="0" smtClean="0">
                <a:latin typeface="+mn-ea"/>
              </a:rPr>
              <a:t>다음 </a:t>
            </a:r>
            <a:r>
              <a:rPr lang="en-US" altLang="ko-KR" sz="1050" b="1" dirty="0" smtClean="0">
                <a:latin typeface="+mn-ea"/>
              </a:rPr>
              <a:t>&gt; </a:t>
            </a:r>
            <a:endParaRPr lang="ko-KR" altLang="en-US" sz="1050" b="1" dirty="0">
              <a:latin typeface="+mn-ea"/>
            </a:endParaRPr>
          </a:p>
        </p:txBody>
      </p:sp>
      <p:sp>
        <p:nvSpPr>
          <p:cNvPr id="30" name="슬라이드 번호 개체 틀 29"/>
          <p:cNvSpPr>
            <a:spLocks noGrp="1"/>
          </p:cNvSpPr>
          <p:nvPr>
            <p:ph type="sldNum" sz="quarter" idx="4"/>
          </p:nvPr>
        </p:nvSpPr>
        <p:spPr/>
        <p:txBody>
          <a:bodyPr/>
          <a:lstStyle/>
          <a:p>
            <a:fld id="{C70D9EDE-4299-4BB9-BBD1-CAF81FD85894}" type="slidenum">
              <a:rPr lang="ko-KR" altLang="en-US" smtClean="0"/>
              <a:pPr/>
              <a:t>101</a:t>
            </a:fld>
            <a:endParaRPr lang="ko-KR" altLang="en-US" dirty="0"/>
          </a:p>
        </p:txBody>
      </p:sp>
      <p:sp>
        <p:nvSpPr>
          <p:cNvPr id="27" name="TextBox 26"/>
          <p:cNvSpPr txBox="1"/>
          <p:nvPr/>
        </p:nvSpPr>
        <p:spPr>
          <a:xfrm>
            <a:off x="1132570" y="124096"/>
            <a:ext cx="1953420" cy="215444"/>
          </a:xfrm>
          <a:prstGeom prst="rect">
            <a:avLst/>
          </a:prstGeom>
          <a:noFill/>
        </p:spPr>
        <p:txBody>
          <a:bodyPr wrap="none" rtlCol="0">
            <a:spAutoFit/>
          </a:bodyPr>
          <a:lstStyle/>
          <a:p>
            <a:r>
              <a:rPr lang="en-US" altLang="ko-KR" sz="800" dirty="0" smtClean="0">
                <a:solidFill>
                  <a:prstClr val="black"/>
                </a:solidFill>
              </a:rPr>
              <a:t>Processing Depression </a:t>
            </a:r>
            <a:r>
              <a:rPr lang="en-US" altLang="en-US" sz="800" spc="-20" dirty="0" smtClean="0">
                <a:solidFill>
                  <a:prstClr val="black"/>
                </a:solidFill>
              </a:rPr>
              <a:t>Self-diagnosis</a:t>
            </a:r>
            <a:r>
              <a:rPr lang="ko-KR" altLang="en-US" sz="800" spc="-20" dirty="0" smtClean="0">
                <a:solidFill>
                  <a:prstClr val="black"/>
                </a:solidFill>
              </a:rPr>
              <a:t>  </a:t>
            </a:r>
            <a:endParaRPr lang="ko-KR" altLang="en-US" sz="800" dirty="0" smtClean="0">
              <a:solidFill>
                <a:prstClr val="black"/>
              </a:solidFill>
            </a:endParaRPr>
          </a:p>
        </p:txBody>
      </p:sp>
      <p:sp>
        <p:nvSpPr>
          <p:cNvPr id="35" name="TextBox 34"/>
          <p:cNvSpPr txBox="1"/>
          <p:nvPr/>
        </p:nvSpPr>
        <p:spPr>
          <a:xfrm>
            <a:off x="1132570" y="352286"/>
            <a:ext cx="2778646" cy="215444"/>
          </a:xfrm>
          <a:prstGeom prst="rect">
            <a:avLst/>
          </a:prstGeom>
          <a:noFill/>
        </p:spPr>
        <p:txBody>
          <a:bodyPr wrap="none" rtlCol="0">
            <a:spAutoFit/>
          </a:bodyPr>
          <a:lstStyle/>
          <a:p>
            <a:r>
              <a:rPr lang="en-US" altLang="en-US" sz="800" spc="-20" dirty="0" smtClean="0">
                <a:solidFill>
                  <a:prstClr val="black"/>
                </a:solidFill>
              </a:rPr>
              <a:t>Self-diagnosis</a:t>
            </a:r>
            <a:r>
              <a:rPr lang="ko-KR" altLang="en-US" sz="800" spc="-20" dirty="0" smtClean="0">
                <a:solidFill>
                  <a:prstClr val="black"/>
                </a:solidFill>
              </a:rPr>
              <a:t> </a:t>
            </a:r>
            <a:r>
              <a:rPr lang="en-US" altLang="ko-KR" sz="800" spc="-20" dirty="0" smtClean="0">
                <a:solidFill>
                  <a:prstClr val="black"/>
                </a:solidFill>
              </a:rPr>
              <a:t>Program </a:t>
            </a:r>
            <a:r>
              <a:rPr lang="en-US" altLang="ko-KR" sz="800" dirty="0" smtClean="0">
                <a:solidFill>
                  <a:prstClr val="black"/>
                </a:solidFill>
              </a:rPr>
              <a:t>&gt; Depression Test &gt; Processing </a:t>
            </a:r>
            <a:endParaRPr lang="ko-KR" altLang="en-US" sz="800" dirty="0">
              <a:solidFill>
                <a:prstClr val="black"/>
              </a:solidFill>
            </a:endParaRPr>
          </a:p>
        </p:txBody>
      </p:sp>
      <p:graphicFrame>
        <p:nvGraphicFramePr>
          <p:cNvPr id="36" name="표 30"/>
          <p:cNvGraphicFramePr>
            <a:graphicFrameLocks noGrp="1"/>
          </p:cNvGraphicFramePr>
          <p:nvPr/>
        </p:nvGraphicFramePr>
        <p:xfrm>
          <a:off x="6320290" y="908720"/>
          <a:ext cx="2678400" cy="1207008"/>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prstClr val="black"/>
                          </a:solidFill>
                        </a:rPr>
                        <a:t>Depression </a:t>
                      </a:r>
                      <a:r>
                        <a:rPr lang="en-US" altLang="en-US" sz="800" b="0" spc="-20" dirty="0" smtClean="0">
                          <a:solidFill>
                            <a:prstClr val="black"/>
                          </a:solidFill>
                        </a:rPr>
                        <a:t>Self-diagnosis</a:t>
                      </a:r>
                      <a:r>
                        <a:rPr lang="ko-KR" altLang="en-US" sz="800" b="0" spc="-20" baseline="0" dirty="0" smtClean="0">
                          <a:solidFill>
                            <a:prstClr val="black"/>
                          </a:solidFill>
                        </a:rPr>
                        <a:t> </a:t>
                      </a:r>
                      <a:r>
                        <a:rPr lang="en-US" altLang="ko-KR" sz="800" b="0" spc="-20" dirty="0" smtClean="0">
                          <a:solidFill>
                            <a:prstClr val="black"/>
                          </a:solidFill>
                        </a:rPr>
                        <a:t>Page</a:t>
                      </a:r>
                    </a:p>
                    <a:p>
                      <a:pPr marL="0" marR="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Tham</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khảo</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sheet </a:t>
                      </a:r>
                      <a:r>
                        <a:rPr kumimoji="0" lang="ko-KR" altLang="en-US" sz="800" b="0" i="0" u="none" strike="noStrike" kern="1200" cap="none" spc="0" normalizeH="0" baseline="0" noProof="0" dirty="0" smtClean="0">
                          <a:ln>
                            <a:noFill/>
                          </a:ln>
                          <a:solidFill>
                            <a:prstClr val="black"/>
                          </a:solidFill>
                          <a:effectLst/>
                          <a:uLnTx/>
                          <a:uFillTx/>
                          <a:latin typeface="+mn-lt"/>
                          <a:ea typeface="+mn-ea"/>
                          <a:cs typeface="+mn-cs"/>
                        </a:rPr>
                        <a:t>자가진단 테스트 자료 </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Tài</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liệu</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về</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các</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bài</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Test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phục</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vụ</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Việc</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tự</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chuẩn</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đoán</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trong</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phần</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Chính</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sách</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và</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Quy</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định</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Chỉ</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có</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thể</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chọn</a:t>
                      </a:r>
                      <a:r>
                        <a:rPr lang="en-US" altLang="ko-KR" sz="800" kern="1200" baseline="0" dirty="0" smtClean="0">
                          <a:solidFill>
                            <a:schemeClr val="dk1"/>
                          </a:solidFill>
                          <a:latin typeface="+mn-ea"/>
                          <a:ea typeface="+mn-ea"/>
                          <a:cs typeface="+mn-cs"/>
                        </a:rPr>
                        <a:t> 1 </a:t>
                      </a:r>
                      <a:r>
                        <a:rPr lang="en-US" altLang="ko-KR" sz="800" kern="1200" baseline="0" dirty="0" err="1" smtClean="0">
                          <a:solidFill>
                            <a:schemeClr val="dk1"/>
                          </a:solidFill>
                          <a:latin typeface="+mn-ea"/>
                          <a:ea typeface="+mn-ea"/>
                          <a:cs typeface="+mn-cs"/>
                        </a:rPr>
                        <a:t>câu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lời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sau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chọn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xong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dụng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hóa</a:t>
                      </a:r>
                      <a:r>
                        <a:rPr lang="en-US" altLang="ko-KR" sz="800" kern="1200" baseline="0" dirty="0" smtClean="0">
                          <a:solidFill>
                            <a:schemeClr val="dk1"/>
                          </a:solidFill>
                          <a:latin typeface="+mn-ea"/>
                          <a:ea typeface="+mn-ea"/>
                          <a:cs typeface="+mn-cs"/>
                        </a:rPr>
                        <a:t> Next - </a:t>
                      </a:r>
                      <a:r>
                        <a:rPr lang="en-US" altLang="ko-KR" sz="800" kern="1200" dirty="0" smtClean="0">
                          <a:solidFill>
                            <a:schemeClr val="dk1"/>
                          </a:solidFill>
                          <a:latin typeface="+mn-ea"/>
                          <a:ea typeface="+mn-ea"/>
                          <a:cs typeface="+mn-cs"/>
                        </a:rPr>
                        <a:t>[</a:t>
                      </a:r>
                      <a:r>
                        <a:rPr lang="ko-KR" altLang="en-US" sz="800" kern="1200" dirty="0" smtClean="0">
                          <a:solidFill>
                            <a:schemeClr val="dk1"/>
                          </a:solidFill>
                          <a:latin typeface="+mn-ea"/>
                          <a:ea typeface="+mn-ea"/>
                          <a:cs typeface="+mn-cs"/>
                        </a:rPr>
                        <a:t>다음</a:t>
                      </a:r>
                      <a:r>
                        <a:rPr lang="en-US" altLang="ko-KR" sz="800" kern="1200" dirty="0" smtClean="0">
                          <a:solidFill>
                            <a:schemeClr val="dk1"/>
                          </a:solidFill>
                          <a:latin typeface="+mn-ea"/>
                          <a:ea typeface="+mn-ea"/>
                          <a:cs typeface="+mn-cs"/>
                        </a:rPr>
                        <a:t>] button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3" name="직사각형 12"/>
          <p:cNvSpPr/>
          <p:nvPr/>
        </p:nvSpPr>
        <p:spPr>
          <a:xfrm>
            <a:off x="328861" y="1476360"/>
            <a:ext cx="2811600" cy="42247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6" name="직사각형 15"/>
          <p:cNvSpPr/>
          <p:nvPr/>
        </p:nvSpPr>
        <p:spPr>
          <a:xfrm>
            <a:off x="421798" y="2309682"/>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1</a:t>
            </a:r>
            <a:r>
              <a:rPr lang="ko-KR" altLang="en-US" sz="1000" dirty="0" smtClean="0">
                <a:solidFill>
                  <a:schemeClr val="tx1"/>
                </a:solidFill>
              </a:rPr>
              <a:t>주일에 </a:t>
            </a:r>
            <a:r>
              <a:rPr lang="en-US" altLang="ko-KR" sz="1000" dirty="0" smtClean="0">
                <a:solidFill>
                  <a:schemeClr val="tx1"/>
                </a:solidFill>
              </a:rPr>
              <a:t>1</a:t>
            </a:r>
            <a:r>
              <a:rPr lang="ko-KR" altLang="en-US" sz="1000" dirty="0" smtClean="0">
                <a:solidFill>
                  <a:schemeClr val="tx1"/>
                </a:solidFill>
              </a:rPr>
              <a:t>일 이하</a:t>
            </a:r>
            <a:endParaRPr lang="ko-KR" altLang="en-US" sz="1000" dirty="0">
              <a:solidFill>
                <a:schemeClr val="tx1"/>
              </a:solidFill>
            </a:endParaRPr>
          </a:p>
        </p:txBody>
      </p:sp>
      <p:sp>
        <p:nvSpPr>
          <p:cNvPr id="17" name="직사각형 16"/>
          <p:cNvSpPr/>
          <p:nvPr/>
        </p:nvSpPr>
        <p:spPr>
          <a:xfrm>
            <a:off x="421798" y="2714727"/>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1</a:t>
            </a:r>
            <a:r>
              <a:rPr lang="ko-KR" altLang="en-US" sz="1000" dirty="0" smtClean="0">
                <a:solidFill>
                  <a:schemeClr val="tx1"/>
                </a:solidFill>
              </a:rPr>
              <a:t>주일에 </a:t>
            </a:r>
            <a:r>
              <a:rPr lang="en-US" altLang="ko-KR" sz="1000" dirty="0" smtClean="0">
                <a:solidFill>
                  <a:schemeClr val="tx1"/>
                </a:solidFill>
              </a:rPr>
              <a:t>1~2</a:t>
            </a:r>
            <a:r>
              <a:rPr lang="ko-KR" altLang="en-US" sz="1000" dirty="0" smtClean="0">
                <a:solidFill>
                  <a:schemeClr val="tx1"/>
                </a:solidFill>
              </a:rPr>
              <a:t>일 이하</a:t>
            </a:r>
            <a:endParaRPr lang="ko-KR" altLang="en-US" sz="1000" dirty="0">
              <a:solidFill>
                <a:schemeClr val="tx1"/>
              </a:solidFill>
            </a:endParaRPr>
          </a:p>
        </p:txBody>
      </p:sp>
      <p:sp>
        <p:nvSpPr>
          <p:cNvPr id="20" name="직사각형 19"/>
          <p:cNvSpPr/>
          <p:nvPr/>
        </p:nvSpPr>
        <p:spPr>
          <a:xfrm>
            <a:off x="421798" y="3119772"/>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1</a:t>
            </a:r>
            <a:r>
              <a:rPr lang="ko-KR" altLang="en-US" sz="1000" dirty="0" smtClean="0">
                <a:solidFill>
                  <a:schemeClr val="tx1"/>
                </a:solidFill>
              </a:rPr>
              <a:t>주일에 </a:t>
            </a:r>
            <a:r>
              <a:rPr lang="en-US" altLang="ko-KR" sz="1000" dirty="0" smtClean="0">
                <a:solidFill>
                  <a:schemeClr val="tx1"/>
                </a:solidFill>
              </a:rPr>
              <a:t>3~4</a:t>
            </a:r>
            <a:r>
              <a:rPr lang="ko-KR" altLang="en-US" sz="1000" dirty="0" smtClean="0">
                <a:solidFill>
                  <a:schemeClr val="tx1"/>
                </a:solidFill>
              </a:rPr>
              <a:t>일간</a:t>
            </a:r>
            <a:endParaRPr lang="ko-KR" altLang="en-US" sz="1000" dirty="0">
              <a:solidFill>
                <a:schemeClr val="tx1"/>
              </a:solidFill>
            </a:endParaRPr>
          </a:p>
        </p:txBody>
      </p:sp>
      <p:sp>
        <p:nvSpPr>
          <p:cNvPr id="21" name="직사각형 20"/>
          <p:cNvSpPr/>
          <p:nvPr/>
        </p:nvSpPr>
        <p:spPr>
          <a:xfrm>
            <a:off x="421798" y="3524817"/>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1</a:t>
            </a:r>
            <a:r>
              <a:rPr lang="ko-KR" altLang="en-US" sz="1000" dirty="0" smtClean="0">
                <a:solidFill>
                  <a:schemeClr val="tx1"/>
                </a:solidFill>
              </a:rPr>
              <a:t>주일에 </a:t>
            </a:r>
            <a:r>
              <a:rPr lang="en-US" altLang="ko-KR" sz="1000" dirty="0" smtClean="0">
                <a:solidFill>
                  <a:schemeClr val="tx1"/>
                </a:solidFill>
              </a:rPr>
              <a:t>5</a:t>
            </a:r>
            <a:r>
              <a:rPr lang="ko-KR" altLang="en-US" sz="1000" dirty="0" smtClean="0">
                <a:solidFill>
                  <a:schemeClr val="tx1"/>
                </a:solidFill>
              </a:rPr>
              <a:t>일 이상</a:t>
            </a:r>
            <a:endParaRPr lang="ko-KR" altLang="en-US" sz="1000" dirty="0">
              <a:solidFill>
                <a:schemeClr val="tx1"/>
              </a:solidFill>
            </a:endParaRPr>
          </a:p>
        </p:txBody>
      </p:sp>
      <p:sp>
        <p:nvSpPr>
          <p:cNvPr id="24" name="TextBox 23"/>
          <p:cNvSpPr txBox="1"/>
          <p:nvPr/>
        </p:nvSpPr>
        <p:spPr>
          <a:xfrm>
            <a:off x="403251" y="4019872"/>
            <a:ext cx="644728" cy="253916"/>
          </a:xfrm>
          <a:prstGeom prst="rect">
            <a:avLst/>
          </a:prstGeom>
          <a:noFill/>
        </p:spPr>
        <p:txBody>
          <a:bodyPr wrap="none" rtlCol="0">
            <a:spAutoFit/>
          </a:bodyPr>
          <a:lstStyle/>
          <a:p>
            <a:r>
              <a:rPr lang="en-US" altLang="ko-KR" sz="1050" b="1" dirty="0" smtClean="0"/>
              <a:t>&lt;  </a:t>
            </a:r>
            <a:r>
              <a:rPr lang="ko-KR" altLang="en-US" sz="1050" b="1" dirty="0" smtClean="0"/>
              <a:t>이전</a:t>
            </a:r>
            <a:endParaRPr lang="ko-KR" altLang="en-US" sz="1050" b="1" dirty="0"/>
          </a:p>
        </p:txBody>
      </p:sp>
      <p:sp>
        <p:nvSpPr>
          <p:cNvPr id="25" name="직사각형 24"/>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6" name="TextBox 25"/>
          <p:cNvSpPr txBox="1"/>
          <p:nvPr/>
        </p:nvSpPr>
        <p:spPr>
          <a:xfrm>
            <a:off x="701570" y="1177702"/>
            <a:ext cx="998991" cy="246221"/>
          </a:xfrm>
          <a:prstGeom prst="rect">
            <a:avLst/>
          </a:prstGeom>
          <a:noFill/>
        </p:spPr>
        <p:txBody>
          <a:bodyPr wrap="none" rtlCol="0">
            <a:spAutoFit/>
          </a:bodyPr>
          <a:lstStyle/>
          <a:p>
            <a:r>
              <a:rPr lang="ko-KR" altLang="en-US" sz="1000" b="1" dirty="0" smtClean="0"/>
              <a:t>우울 자가진단</a:t>
            </a:r>
            <a:endParaRPr lang="ko-KR" altLang="en-US" sz="1000" b="1" dirty="0"/>
          </a:p>
        </p:txBody>
      </p:sp>
      <p:sp>
        <p:nvSpPr>
          <p:cNvPr id="27" name="TextBox 26"/>
          <p:cNvSpPr txBox="1"/>
          <p:nvPr/>
        </p:nvSpPr>
        <p:spPr>
          <a:xfrm>
            <a:off x="360580" y="1169225"/>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23" name="타원 22"/>
          <p:cNvSpPr/>
          <p:nvPr/>
        </p:nvSpPr>
        <p:spPr>
          <a:xfrm>
            <a:off x="2316041" y="3199149"/>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3" name="TextBox 32"/>
          <p:cNvSpPr txBox="1"/>
          <p:nvPr/>
        </p:nvSpPr>
        <p:spPr>
          <a:xfrm>
            <a:off x="5485869" y="124096"/>
            <a:ext cx="720069" cy="215444"/>
          </a:xfrm>
          <a:prstGeom prst="rect">
            <a:avLst/>
          </a:prstGeom>
          <a:noFill/>
        </p:spPr>
        <p:txBody>
          <a:bodyPr wrap="none" rtlCol="0">
            <a:spAutoFit/>
          </a:bodyPr>
          <a:lstStyle/>
          <a:p>
            <a:r>
              <a:rPr lang="en-US" altLang="ko-KR" sz="800" dirty="0" smtClean="0">
                <a:solidFill>
                  <a:prstClr val="black"/>
                </a:solidFill>
              </a:rPr>
              <a:t>RM-100201</a:t>
            </a:r>
            <a:endParaRPr lang="ko-KR" altLang="en-US" sz="800" dirty="0">
              <a:solidFill>
                <a:prstClr val="black"/>
              </a:solidFill>
            </a:endParaRPr>
          </a:p>
        </p:txBody>
      </p:sp>
      <p:sp>
        <p:nvSpPr>
          <p:cNvPr id="34" name="TextBox 33"/>
          <p:cNvSpPr txBox="1"/>
          <p:nvPr/>
        </p:nvSpPr>
        <p:spPr>
          <a:xfrm>
            <a:off x="476545" y="1538790"/>
            <a:ext cx="1640193" cy="230832"/>
          </a:xfrm>
          <a:prstGeom prst="rect">
            <a:avLst/>
          </a:prstGeom>
          <a:noFill/>
        </p:spPr>
        <p:txBody>
          <a:bodyPr wrap="none" rtlCol="0">
            <a:spAutoFit/>
          </a:bodyPr>
          <a:lstStyle/>
          <a:p>
            <a:r>
              <a:rPr lang="ko-KR" altLang="en-US" sz="900" dirty="0" smtClean="0"/>
              <a:t>먹고 싶지 않고 식욕도 없다</a:t>
            </a:r>
            <a:r>
              <a:rPr lang="en-US" altLang="ko-KR" sz="900" dirty="0" smtClean="0"/>
              <a:t>.</a:t>
            </a:r>
            <a:endParaRPr lang="ko-KR" altLang="en-US" sz="900" dirty="0"/>
          </a:p>
        </p:txBody>
      </p:sp>
      <p:sp>
        <p:nvSpPr>
          <p:cNvPr id="35" name="TextBox 34"/>
          <p:cNvSpPr txBox="1"/>
          <p:nvPr/>
        </p:nvSpPr>
        <p:spPr>
          <a:xfrm>
            <a:off x="2395499" y="4019872"/>
            <a:ext cx="646331" cy="253916"/>
          </a:xfrm>
          <a:prstGeom prst="rect">
            <a:avLst/>
          </a:prstGeom>
          <a:noFill/>
        </p:spPr>
        <p:txBody>
          <a:bodyPr wrap="none" rtlCol="0">
            <a:spAutoFit/>
          </a:bodyPr>
          <a:lstStyle/>
          <a:p>
            <a:r>
              <a:rPr lang="ko-KR" altLang="en-US" sz="1050" b="1" dirty="0" smtClean="0">
                <a:latin typeface="+mn-ea"/>
              </a:rPr>
              <a:t>다음 </a:t>
            </a:r>
            <a:r>
              <a:rPr lang="en-US" altLang="ko-KR" sz="1050" b="1" dirty="0" smtClean="0">
                <a:latin typeface="+mn-ea"/>
              </a:rPr>
              <a:t>&gt; </a:t>
            </a:r>
            <a:endParaRPr lang="ko-KR" altLang="en-US" sz="1050" b="1" dirty="0">
              <a:latin typeface="+mn-ea"/>
            </a:endParaRPr>
          </a:p>
        </p:txBody>
      </p:sp>
      <p:sp>
        <p:nvSpPr>
          <p:cNvPr id="29" name="슬라이드 번호 개체 틀 28"/>
          <p:cNvSpPr>
            <a:spLocks noGrp="1"/>
          </p:cNvSpPr>
          <p:nvPr>
            <p:ph type="sldNum" sz="quarter" idx="4"/>
          </p:nvPr>
        </p:nvSpPr>
        <p:spPr/>
        <p:txBody>
          <a:bodyPr/>
          <a:lstStyle/>
          <a:p>
            <a:fld id="{C70D9EDE-4299-4BB9-BBD1-CAF81FD85894}" type="slidenum">
              <a:rPr lang="ko-KR" altLang="en-US" smtClean="0"/>
              <a:pPr/>
              <a:t>102</a:t>
            </a:fld>
            <a:endParaRPr lang="ko-KR" altLang="en-US" dirty="0"/>
          </a:p>
        </p:txBody>
      </p:sp>
      <p:sp>
        <p:nvSpPr>
          <p:cNvPr id="32" name="TextBox 31"/>
          <p:cNvSpPr txBox="1"/>
          <p:nvPr/>
        </p:nvSpPr>
        <p:spPr>
          <a:xfrm>
            <a:off x="1132570" y="124096"/>
            <a:ext cx="1953420" cy="215444"/>
          </a:xfrm>
          <a:prstGeom prst="rect">
            <a:avLst/>
          </a:prstGeom>
          <a:noFill/>
        </p:spPr>
        <p:txBody>
          <a:bodyPr wrap="none" rtlCol="0">
            <a:spAutoFit/>
          </a:bodyPr>
          <a:lstStyle/>
          <a:p>
            <a:r>
              <a:rPr lang="en-US" altLang="ko-KR" sz="800" dirty="0" smtClean="0">
                <a:solidFill>
                  <a:prstClr val="black"/>
                </a:solidFill>
              </a:rPr>
              <a:t>Processing Depression </a:t>
            </a:r>
            <a:r>
              <a:rPr lang="en-US" altLang="en-US" sz="800" spc="-20" dirty="0" smtClean="0">
                <a:solidFill>
                  <a:prstClr val="black"/>
                </a:solidFill>
              </a:rPr>
              <a:t>Self-diagnosis</a:t>
            </a:r>
            <a:r>
              <a:rPr lang="ko-KR" altLang="en-US" sz="800" spc="-20" dirty="0" smtClean="0">
                <a:solidFill>
                  <a:prstClr val="black"/>
                </a:solidFill>
              </a:rPr>
              <a:t>  </a:t>
            </a:r>
            <a:endParaRPr lang="ko-KR" altLang="en-US" sz="800" dirty="0" smtClean="0">
              <a:solidFill>
                <a:prstClr val="black"/>
              </a:solidFill>
            </a:endParaRPr>
          </a:p>
        </p:txBody>
      </p:sp>
      <p:sp>
        <p:nvSpPr>
          <p:cNvPr id="36" name="TextBox 35"/>
          <p:cNvSpPr txBox="1"/>
          <p:nvPr/>
        </p:nvSpPr>
        <p:spPr>
          <a:xfrm>
            <a:off x="1132570" y="352286"/>
            <a:ext cx="2778646" cy="215444"/>
          </a:xfrm>
          <a:prstGeom prst="rect">
            <a:avLst/>
          </a:prstGeom>
          <a:noFill/>
        </p:spPr>
        <p:txBody>
          <a:bodyPr wrap="none" rtlCol="0">
            <a:spAutoFit/>
          </a:bodyPr>
          <a:lstStyle/>
          <a:p>
            <a:r>
              <a:rPr lang="en-US" altLang="en-US" sz="800" spc="-20" dirty="0" smtClean="0">
                <a:solidFill>
                  <a:prstClr val="black"/>
                </a:solidFill>
              </a:rPr>
              <a:t>Self-diagnosis</a:t>
            </a:r>
            <a:r>
              <a:rPr lang="ko-KR" altLang="en-US" sz="800" spc="-20" dirty="0" smtClean="0">
                <a:solidFill>
                  <a:prstClr val="black"/>
                </a:solidFill>
              </a:rPr>
              <a:t> </a:t>
            </a:r>
            <a:r>
              <a:rPr lang="en-US" altLang="ko-KR" sz="800" spc="-20" dirty="0" smtClean="0">
                <a:solidFill>
                  <a:prstClr val="black"/>
                </a:solidFill>
              </a:rPr>
              <a:t>Program </a:t>
            </a:r>
            <a:r>
              <a:rPr lang="en-US" altLang="ko-KR" sz="800" dirty="0" smtClean="0">
                <a:solidFill>
                  <a:prstClr val="black"/>
                </a:solidFill>
              </a:rPr>
              <a:t>&gt; Depression Test &gt; Processing </a:t>
            </a:r>
            <a:endParaRPr lang="ko-KR" altLang="en-US" sz="800" dirty="0">
              <a:solidFill>
                <a:prstClr val="black"/>
              </a:solidFill>
            </a:endParaRPr>
          </a:p>
        </p:txBody>
      </p:sp>
      <p:graphicFrame>
        <p:nvGraphicFramePr>
          <p:cNvPr id="37" name="표 30"/>
          <p:cNvGraphicFramePr>
            <a:graphicFrameLocks noGrp="1"/>
          </p:cNvGraphicFramePr>
          <p:nvPr/>
        </p:nvGraphicFramePr>
        <p:xfrm>
          <a:off x="6320290" y="908720"/>
          <a:ext cx="2678400" cy="865632"/>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prstClr val="black"/>
                          </a:solidFill>
                        </a:rPr>
                        <a:t>Depression </a:t>
                      </a:r>
                      <a:r>
                        <a:rPr lang="en-US" altLang="en-US" sz="800" b="0" spc="-20" dirty="0" smtClean="0">
                          <a:solidFill>
                            <a:prstClr val="black"/>
                          </a:solidFill>
                        </a:rPr>
                        <a:t>Self-diagnosis</a:t>
                      </a:r>
                      <a:r>
                        <a:rPr lang="ko-KR" altLang="en-US" sz="800" b="0" spc="-20" dirty="0" smtClean="0">
                          <a:solidFill>
                            <a:prstClr val="black"/>
                          </a:solidFill>
                        </a:rPr>
                        <a:t> </a:t>
                      </a: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đây</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là</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câu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hỏi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cuối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cùng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tiếp</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theo</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sẽ</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en-US" altLang="ko-KR" sz="800" kern="1200" baseline="0" dirty="0" smtClean="0">
                          <a:solidFill>
                            <a:schemeClr val="dk1"/>
                          </a:solidFill>
                          <a:latin typeface="+mn-ea"/>
                          <a:ea typeface="+mn-ea"/>
                          <a:cs typeface="+mn-cs"/>
                        </a:rPr>
                        <a:t> [</a:t>
                      </a:r>
                      <a:r>
                        <a:rPr lang="en-US" altLang="ko-KR" sz="800" dirty="0" smtClean="0">
                          <a:solidFill>
                            <a:prstClr val="black"/>
                          </a:solidFill>
                        </a:rPr>
                        <a:t>Depression </a:t>
                      </a:r>
                      <a:r>
                        <a:rPr lang="en-US" altLang="en-US" sz="800" spc="-20" dirty="0" smtClean="0">
                          <a:solidFill>
                            <a:prstClr val="black"/>
                          </a:solidFill>
                        </a:rPr>
                        <a:t>Self-diagnosis</a:t>
                      </a:r>
                      <a:r>
                        <a:rPr lang="ko-KR" altLang="en-US" sz="800" spc="-20" dirty="0" smtClean="0">
                          <a:solidFill>
                            <a:prstClr val="black"/>
                          </a:solidFill>
                        </a:rPr>
                        <a:t>  </a:t>
                      </a:r>
                      <a:r>
                        <a:rPr lang="en-US" altLang="ko-KR" sz="800" spc="-20" dirty="0" smtClean="0">
                          <a:solidFill>
                            <a:prstClr val="black"/>
                          </a:solidFill>
                        </a:rPr>
                        <a:t>Result ]</a:t>
                      </a:r>
                      <a:r>
                        <a:rPr lang="en-US" altLang="ko-KR" sz="800" kern="1200" baseline="0" dirty="0" smtClean="0">
                          <a:solidFill>
                            <a:schemeClr val="dk1"/>
                          </a:solidFill>
                          <a:latin typeface="+mn-ea"/>
                          <a:ea typeface="+mn-ea"/>
                          <a:cs typeface="+mn-cs"/>
                        </a:rPr>
                        <a:t> </a:t>
                      </a:r>
                      <a:r>
                        <a:rPr lang="en-US" altLang="ko-KR" sz="800" dirty="0" smtClean="0"/>
                        <a:t>(</a:t>
                      </a:r>
                      <a:r>
                        <a:rPr lang="en-US" altLang="ko-KR" sz="800" dirty="0" smtClean="0">
                          <a:solidFill>
                            <a:prstClr val="black"/>
                          </a:solidFill>
                        </a:rPr>
                        <a:t>RM-10020101)</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6" name="직사각형 15"/>
          <p:cNvSpPr/>
          <p:nvPr/>
        </p:nvSpPr>
        <p:spPr>
          <a:xfrm>
            <a:off x="341313" y="3230941"/>
            <a:ext cx="2802598" cy="841128"/>
          </a:xfrm>
          <a:prstGeom prst="rect">
            <a:avLst/>
          </a:prstGeom>
        </p:spPr>
        <p:txBody>
          <a:bodyPr wrap="square">
            <a:spAutoFit/>
          </a:bodyPr>
          <a:lstStyle/>
          <a:p>
            <a:pPr marL="88900" lvl="0" indent="-88900">
              <a:lnSpc>
                <a:spcPct val="110000"/>
              </a:lnSpc>
            </a:pPr>
            <a:r>
              <a:rPr lang="en-US" altLang="ko-KR" sz="900" dirty="0" smtClean="0">
                <a:solidFill>
                  <a:prstClr val="black"/>
                </a:solidFill>
              </a:rPr>
              <a:t>- </a:t>
            </a:r>
            <a:r>
              <a:rPr lang="ko-KR" altLang="en-US" sz="900" dirty="0" smtClean="0">
                <a:solidFill>
                  <a:prstClr val="black"/>
                </a:solidFill>
              </a:rPr>
              <a:t>무조건 숨기기보다 의지할 수 있는 사람에게 표현하기</a:t>
            </a:r>
          </a:p>
          <a:p>
            <a:pPr marL="88900" lvl="0" indent="-88900">
              <a:lnSpc>
                <a:spcPct val="110000"/>
              </a:lnSpc>
            </a:pPr>
            <a:r>
              <a:rPr lang="en-US" altLang="ko-KR" sz="900" dirty="0" smtClean="0">
                <a:solidFill>
                  <a:prstClr val="black"/>
                </a:solidFill>
              </a:rPr>
              <a:t>- </a:t>
            </a:r>
            <a:r>
              <a:rPr lang="ko-KR" altLang="en-US" sz="900" dirty="0" smtClean="0">
                <a:solidFill>
                  <a:prstClr val="black"/>
                </a:solidFill>
              </a:rPr>
              <a:t>하루 종일 우울함에 빠져있기보다 활력을 주는 다른 활동하기</a:t>
            </a:r>
          </a:p>
          <a:p>
            <a:pPr marL="228600" lvl="0" indent="-228600">
              <a:lnSpc>
                <a:spcPct val="110000"/>
              </a:lnSpc>
            </a:pPr>
            <a:r>
              <a:rPr lang="en-US" altLang="ko-KR" sz="900" dirty="0" smtClean="0">
                <a:solidFill>
                  <a:prstClr val="black"/>
                </a:solidFill>
              </a:rPr>
              <a:t>- </a:t>
            </a:r>
            <a:r>
              <a:rPr lang="ko-KR" altLang="en-US" sz="900" dirty="0" smtClean="0">
                <a:solidFill>
                  <a:prstClr val="black"/>
                </a:solidFill>
              </a:rPr>
              <a:t>전문가와의 상담을 통해 </a:t>
            </a:r>
            <a:r>
              <a:rPr lang="ko-KR" altLang="en-US" sz="900" dirty="0" err="1" smtClean="0">
                <a:solidFill>
                  <a:prstClr val="black"/>
                </a:solidFill>
              </a:rPr>
              <a:t>우울감</a:t>
            </a:r>
            <a:r>
              <a:rPr lang="ko-KR" altLang="en-US" sz="900" dirty="0" smtClean="0">
                <a:solidFill>
                  <a:prstClr val="black"/>
                </a:solidFill>
              </a:rPr>
              <a:t> 극복하기</a:t>
            </a:r>
            <a:endParaRPr lang="en-US" altLang="ko-KR" sz="900" dirty="0" smtClean="0">
              <a:solidFill>
                <a:prstClr val="black"/>
              </a:solidFill>
            </a:endParaRPr>
          </a:p>
        </p:txBody>
      </p:sp>
      <p:sp>
        <p:nvSpPr>
          <p:cNvPr id="24" name="직사각형 23"/>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5" name="TextBox 24"/>
          <p:cNvSpPr txBox="1"/>
          <p:nvPr/>
        </p:nvSpPr>
        <p:spPr>
          <a:xfrm>
            <a:off x="701570" y="1177702"/>
            <a:ext cx="742511" cy="246221"/>
          </a:xfrm>
          <a:prstGeom prst="rect">
            <a:avLst/>
          </a:prstGeom>
          <a:noFill/>
        </p:spPr>
        <p:txBody>
          <a:bodyPr wrap="none" rtlCol="0">
            <a:spAutoFit/>
          </a:bodyPr>
          <a:lstStyle/>
          <a:p>
            <a:r>
              <a:rPr lang="ko-KR" altLang="en-US" sz="1000" b="1" dirty="0" smtClean="0"/>
              <a:t>진단 결과</a:t>
            </a:r>
            <a:endParaRPr lang="ko-KR" altLang="en-US" sz="1000" b="1" dirty="0"/>
          </a:p>
        </p:txBody>
      </p:sp>
      <p:sp>
        <p:nvSpPr>
          <p:cNvPr id="26" name="TextBox 25"/>
          <p:cNvSpPr txBox="1"/>
          <p:nvPr/>
        </p:nvSpPr>
        <p:spPr>
          <a:xfrm>
            <a:off x="360580" y="1169225"/>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27" name="직사각형 26"/>
          <p:cNvSpPr/>
          <p:nvPr/>
        </p:nvSpPr>
        <p:spPr>
          <a:xfrm>
            <a:off x="328861" y="1476359"/>
            <a:ext cx="2811600" cy="1412581"/>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8" name="직사각형 27"/>
          <p:cNvSpPr/>
          <p:nvPr/>
        </p:nvSpPr>
        <p:spPr>
          <a:xfrm>
            <a:off x="360580" y="2972245"/>
            <a:ext cx="1261884" cy="244682"/>
          </a:xfrm>
          <a:prstGeom prst="rect">
            <a:avLst/>
          </a:prstGeom>
        </p:spPr>
        <p:txBody>
          <a:bodyPr wrap="none">
            <a:spAutoFit/>
          </a:bodyPr>
          <a:lstStyle/>
          <a:p>
            <a:pPr lvl="0">
              <a:lnSpc>
                <a:spcPct val="110000"/>
              </a:lnSpc>
            </a:pPr>
            <a:r>
              <a:rPr lang="ko-KR" altLang="en-US" sz="900" b="1" dirty="0" smtClean="0">
                <a:solidFill>
                  <a:prstClr val="black"/>
                </a:solidFill>
              </a:rPr>
              <a:t>▣ </a:t>
            </a:r>
            <a:r>
              <a:rPr lang="ko-KR" altLang="en-US" sz="900" b="1" dirty="0" err="1" smtClean="0">
                <a:solidFill>
                  <a:prstClr val="black"/>
                </a:solidFill>
              </a:rPr>
              <a:t>우울감</a:t>
            </a:r>
            <a:r>
              <a:rPr lang="ko-KR" altLang="en-US" sz="900" b="1" dirty="0" smtClean="0">
                <a:solidFill>
                  <a:prstClr val="black"/>
                </a:solidFill>
              </a:rPr>
              <a:t> 줄이기 </a:t>
            </a:r>
            <a:r>
              <a:rPr lang="en-US" altLang="ko-KR" sz="900" b="1" dirty="0" smtClean="0">
                <a:solidFill>
                  <a:prstClr val="black"/>
                </a:solidFill>
              </a:rPr>
              <a:t>tip</a:t>
            </a:r>
          </a:p>
        </p:txBody>
      </p:sp>
      <p:sp>
        <p:nvSpPr>
          <p:cNvPr id="13" name="직사각형 12"/>
          <p:cNvSpPr/>
          <p:nvPr/>
        </p:nvSpPr>
        <p:spPr>
          <a:xfrm>
            <a:off x="341313" y="1543231"/>
            <a:ext cx="2799148" cy="1255728"/>
          </a:xfrm>
          <a:prstGeom prst="rect">
            <a:avLst/>
          </a:prstGeom>
        </p:spPr>
        <p:txBody>
          <a:bodyPr wrap="square">
            <a:spAutoFit/>
          </a:bodyPr>
          <a:lstStyle/>
          <a:p>
            <a:pPr>
              <a:lnSpc>
                <a:spcPct val="120000"/>
              </a:lnSpc>
            </a:pPr>
            <a:r>
              <a:rPr lang="en-US" altLang="ko-KR" sz="900" b="1" dirty="0" smtClean="0">
                <a:solidFill>
                  <a:schemeClr val="dk1"/>
                </a:solidFill>
                <a:latin typeface="+mj-ea"/>
              </a:rPr>
              <a:t>[ID]</a:t>
            </a:r>
            <a:r>
              <a:rPr lang="ko-KR" altLang="en-US" sz="900" b="1" dirty="0" smtClean="0">
                <a:solidFill>
                  <a:schemeClr val="dk1"/>
                </a:solidFill>
                <a:latin typeface="+mj-ea"/>
              </a:rPr>
              <a:t>님</a:t>
            </a:r>
            <a:r>
              <a:rPr lang="ko-KR" altLang="en-US" sz="900" dirty="0" smtClean="0">
                <a:solidFill>
                  <a:schemeClr val="dk1"/>
                </a:solidFill>
                <a:latin typeface="+mj-ea"/>
              </a:rPr>
              <a:t>의 님의 우울 점수는 낮은 편입니다</a:t>
            </a:r>
            <a:r>
              <a:rPr lang="en-US" altLang="ko-KR" sz="900" dirty="0" smtClean="0">
                <a:solidFill>
                  <a:schemeClr val="dk1"/>
                </a:solidFill>
                <a:latin typeface="+mj-ea"/>
              </a:rPr>
              <a:t>.</a:t>
            </a:r>
          </a:p>
          <a:p>
            <a:pPr>
              <a:lnSpc>
                <a:spcPct val="120000"/>
              </a:lnSpc>
            </a:pPr>
            <a:endParaRPr lang="ko-KR" altLang="en-US" sz="900" dirty="0" smtClean="0">
              <a:solidFill>
                <a:schemeClr val="dk1"/>
              </a:solidFill>
              <a:latin typeface="+mj-ea"/>
            </a:endParaRPr>
          </a:p>
          <a:p>
            <a:pPr>
              <a:lnSpc>
                <a:spcPct val="120000"/>
              </a:lnSpc>
            </a:pPr>
            <a:r>
              <a:rPr lang="ko-KR" altLang="en-US" sz="900" dirty="0" smtClean="0">
                <a:solidFill>
                  <a:schemeClr val="dk1"/>
                </a:solidFill>
                <a:latin typeface="+mj-ea"/>
              </a:rPr>
              <a:t>사람들은 누구나 우울할 때가 있습니다</a:t>
            </a:r>
            <a:r>
              <a:rPr lang="en-US" altLang="ko-KR" sz="900" dirty="0" smtClean="0">
                <a:solidFill>
                  <a:schemeClr val="dk1"/>
                </a:solidFill>
                <a:latin typeface="+mj-ea"/>
              </a:rPr>
              <a:t>. </a:t>
            </a:r>
            <a:r>
              <a:rPr lang="ko-KR" altLang="en-US" sz="900" dirty="0" smtClean="0">
                <a:solidFill>
                  <a:schemeClr val="dk1"/>
                </a:solidFill>
                <a:latin typeface="+mj-ea"/>
              </a:rPr>
              <a:t>실망스러운 일이 있거나</a:t>
            </a:r>
            <a:r>
              <a:rPr lang="en-US" altLang="ko-KR" sz="900" dirty="0" smtClean="0">
                <a:solidFill>
                  <a:schemeClr val="dk1"/>
                </a:solidFill>
                <a:latin typeface="+mj-ea"/>
              </a:rPr>
              <a:t>, </a:t>
            </a:r>
            <a:r>
              <a:rPr lang="ko-KR" altLang="en-US" sz="900" dirty="0" smtClean="0">
                <a:solidFill>
                  <a:schemeClr val="dk1"/>
                </a:solidFill>
                <a:latin typeface="+mj-ea"/>
              </a:rPr>
              <a:t>힘든 일이 있을 때 슬프고 기분이 가라앉는 것은 아주 자연스러운 현상입니다</a:t>
            </a:r>
            <a:r>
              <a:rPr lang="en-US" altLang="ko-KR" sz="900" dirty="0" smtClean="0">
                <a:solidFill>
                  <a:schemeClr val="dk1"/>
                </a:solidFill>
                <a:latin typeface="+mj-ea"/>
              </a:rPr>
              <a:t>. </a:t>
            </a:r>
            <a:r>
              <a:rPr lang="ko-KR" altLang="en-US" sz="900" dirty="0" smtClean="0">
                <a:solidFill>
                  <a:schemeClr val="dk1"/>
                </a:solidFill>
                <a:latin typeface="+mj-ea"/>
              </a:rPr>
              <a:t>다만 지나치게 오랫동안 지속되거나</a:t>
            </a:r>
            <a:r>
              <a:rPr lang="en-US" altLang="ko-KR" sz="900" dirty="0" smtClean="0">
                <a:solidFill>
                  <a:schemeClr val="dk1"/>
                </a:solidFill>
                <a:latin typeface="+mj-ea"/>
              </a:rPr>
              <a:t>, </a:t>
            </a:r>
            <a:r>
              <a:rPr lang="ko-KR" altLang="en-US" sz="900" dirty="0" smtClean="0">
                <a:solidFill>
                  <a:schemeClr val="dk1"/>
                </a:solidFill>
                <a:latin typeface="+mj-ea"/>
              </a:rPr>
              <a:t>일상 생활에 방해가 되지 않도록 관리하는 것이 중요합니다</a:t>
            </a:r>
            <a:r>
              <a:rPr lang="en-US" altLang="ko-KR" sz="900" dirty="0" smtClean="0">
                <a:solidFill>
                  <a:schemeClr val="dk1"/>
                </a:solidFill>
                <a:latin typeface="+mj-ea"/>
              </a:rPr>
              <a:t>.</a:t>
            </a:r>
          </a:p>
        </p:txBody>
      </p:sp>
      <p:sp>
        <p:nvSpPr>
          <p:cNvPr id="23" name="타원 22"/>
          <p:cNvSpPr/>
          <p:nvPr/>
        </p:nvSpPr>
        <p:spPr>
          <a:xfrm>
            <a:off x="176920" y="1423923"/>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9" name="TextBox 28"/>
          <p:cNvSpPr txBox="1"/>
          <p:nvPr/>
        </p:nvSpPr>
        <p:spPr>
          <a:xfrm>
            <a:off x="5485869" y="124096"/>
            <a:ext cx="832279" cy="215444"/>
          </a:xfrm>
          <a:prstGeom prst="rect">
            <a:avLst/>
          </a:prstGeom>
          <a:noFill/>
        </p:spPr>
        <p:txBody>
          <a:bodyPr wrap="none" rtlCol="0">
            <a:spAutoFit/>
          </a:bodyPr>
          <a:lstStyle/>
          <a:p>
            <a:r>
              <a:rPr lang="en-US" altLang="ko-KR" sz="800" dirty="0" smtClean="0">
                <a:solidFill>
                  <a:prstClr val="black"/>
                </a:solidFill>
              </a:rPr>
              <a:t>RM-10020101</a:t>
            </a:r>
            <a:endParaRPr lang="ko-KR" altLang="en-US" sz="800" dirty="0">
              <a:solidFill>
                <a:prstClr val="black"/>
              </a:solidFill>
            </a:endParaRPr>
          </a:p>
        </p:txBody>
      </p:sp>
      <p:sp>
        <p:nvSpPr>
          <p:cNvPr id="32" name="슬라이드 번호 개체 틀 31"/>
          <p:cNvSpPr>
            <a:spLocks noGrp="1"/>
          </p:cNvSpPr>
          <p:nvPr>
            <p:ph type="sldNum" sz="quarter" idx="4"/>
          </p:nvPr>
        </p:nvSpPr>
        <p:spPr/>
        <p:txBody>
          <a:bodyPr/>
          <a:lstStyle/>
          <a:p>
            <a:fld id="{C70D9EDE-4299-4BB9-BBD1-CAF81FD85894}" type="slidenum">
              <a:rPr lang="ko-KR" altLang="en-US" smtClean="0"/>
              <a:pPr/>
              <a:t>103</a:t>
            </a:fld>
            <a:endParaRPr lang="ko-KR" altLang="en-US" dirty="0"/>
          </a:p>
        </p:txBody>
      </p:sp>
      <p:sp>
        <p:nvSpPr>
          <p:cNvPr id="33" name="직사각형 32"/>
          <p:cNvSpPr/>
          <p:nvPr/>
        </p:nvSpPr>
        <p:spPr>
          <a:xfrm>
            <a:off x="341530" y="4329100"/>
            <a:ext cx="2279791" cy="231730"/>
          </a:xfrm>
          <a:prstGeom prst="rect">
            <a:avLst/>
          </a:prstGeom>
        </p:spPr>
        <p:txBody>
          <a:bodyPr wrap="none">
            <a:spAutoFit/>
          </a:bodyPr>
          <a:lstStyle/>
          <a:p>
            <a:pPr lvl="0">
              <a:lnSpc>
                <a:spcPct val="110000"/>
              </a:lnSpc>
            </a:pPr>
            <a:r>
              <a:rPr lang="ko-KR" altLang="en-US" sz="900" b="1" dirty="0" smtClean="0">
                <a:solidFill>
                  <a:prstClr val="black"/>
                </a:solidFill>
              </a:rPr>
              <a:t>마주보고 마음을 나누는 심리상담</a:t>
            </a:r>
            <a:r>
              <a:rPr lang="en-US" altLang="ko-KR" sz="900" b="1" dirty="0" smtClean="0">
                <a:solidFill>
                  <a:prstClr val="black"/>
                </a:solidFill>
              </a:rPr>
              <a:t>, Hello</a:t>
            </a:r>
          </a:p>
        </p:txBody>
      </p:sp>
      <p:sp>
        <p:nvSpPr>
          <p:cNvPr id="20" name="TextBox 19"/>
          <p:cNvSpPr txBox="1"/>
          <p:nvPr/>
        </p:nvSpPr>
        <p:spPr>
          <a:xfrm>
            <a:off x="1132570" y="124096"/>
            <a:ext cx="1720664" cy="215444"/>
          </a:xfrm>
          <a:prstGeom prst="rect">
            <a:avLst/>
          </a:prstGeom>
          <a:noFill/>
        </p:spPr>
        <p:txBody>
          <a:bodyPr wrap="none" rtlCol="0">
            <a:spAutoFit/>
          </a:bodyPr>
          <a:lstStyle/>
          <a:p>
            <a:r>
              <a:rPr lang="en-US" altLang="ko-KR" sz="800" dirty="0" smtClean="0">
                <a:solidFill>
                  <a:prstClr val="black"/>
                </a:solidFill>
              </a:rPr>
              <a:t>Depression </a:t>
            </a:r>
            <a:r>
              <a:rPr lang="en-US" altLang="en-US" sz="800" spc="-20" dirty="0" smtClean="0">
                <a:solidFill>
                  <a:prstClr val="black"/>
                </a:solidFill>
              </a:rPr>
              <a:t>Self-diagnosis</a:t>
            </a:r>
            <a:r>
              <a:rPr lang="ko-KR" altLang="en-US" sz="800" spc="-20" dirty="0" smtClean="0">
                <a:solidFill>
                  <a:prstClr val="black"/>
                </a:solidFill>
              </a:rPr>
              <a:t>  </a:t>
            </a:r>
            <a:r>
              <a:rPr lang="en-US" altLang="ko-KR" sz="800" spc="-20" dirty="0" smtClean="0">
                <a:solidFill>
                  <a:prstClr val="black"/>
                </a:solidFill>
              </a:rPr>
              <a:t>Result </a:t>
            </a:r>
            <a:endParaRPr lang="ko-KR" altLang="en-US" sz="800" dirty="0">
              <a:solidFill>
                <a:prstClr val="black"/>
              </a:solidFill>
            </a:endParaRPr>
          </a:p>
        </p:txBody>
      </p:sp>
      <p:sp>
        <p:nvSpPr>
          <p:cNvPr id="21" name="TextBox 20"/>
          <p:cNvSpPr txBox="1"/>
          <p:nvPr/>
        </p:nvSpPr>
        <p:spPr>
          <a:xfrm>
            <a:off x="1132570" y="352286"/>
            <a:ext cx="3043141" cy="215444"/>
          </a:xfrm>
          <a:prstGeom prst="rect">
            <a:avLst/>
          </a:prstGeom>
          <a:noFill/>
        </p:spPr>
        <p:txBody>
          <a:bodyPr wrap="none" rtlCol="0">
            <a:spAutoFit/>
          </a:bodyPr>
          <a:lstStyle/>
          <a:p>
            <a:r>
              <a:rPr lang="en-US" altLang="en-US" sz="800" spc="-20" dirty="0" smtClean="0">
                <a:solidFill>
                  <a:prstClr val="black"/>
                </a:solidFill>
              </a:rPr>
              <a:t>Self-diagnosis</a:t>
            </a:r>
            <a:r>
              <a:rPr lang="ko-KR" altLang="en-US" sz="800" spc="-20" dirty="0" smtClean="0">
                <a:solidFill>
                  <a:prstClr val="black"/>
                </a:solidFill>
              </a:rPr>
              <a:t> </a:t>
            </a:r>
            <a:r>
              <a:rPr lang="en-US" altLang="ko-KR" sz="800" spc="-20" dirty="0" smtClean="0">
                <a:solidFill>
                  <a:prstClr val="black"/>
                </a:solidFill>
              </a:rPr>
              <a:t>Program </a:t>
            </a:r>
            <a:r>
              <a:rPr lang="en-US" altLang="ko-KR" sz="800" dirty="0" smtClean="0">
                <a:solidFill>
                  <a:prstClr val="black"/>
                </a:solidFill>
              </a:rPr>
              <a:t>&gt; Start Depression Test &gt; Test Result </a:t>
            </a:r>
            <a:endParaRPr lang="ko-KR" altLang="en-US" sz="800" dirty="0">
              <a:solidFill>
                <a:prstClr val="black"/>
              </a:solidFill>
            </a:endParaRPr>
          </a:p>
        </p:txBody>
      </p:sp>
      <p:graphicFrame>
        <p:nvGraphicFramePr>
          <p:cNvPr id="22" name="표 33"/>
          <p:cNvGraphicFramePr>
            <a:graphicFrameLocks noGrp="1"/>
          </p:cNvGraphicFramePr>
          <p:nvPr/>
        </p:nvGraphicFramePr>
        <p:xfrm>
          <a:off x="6320290" y="908720"/>
          <a:ext cx="2678400" cy="1304544"/>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prstClr val="black"/>
                          </a:solidFill>
                        </a:rPr>
                        <a:t>Depression </a:t>
                      </a:r>
                      <a:r>
                        <a:rPr lang="en-US" altLang="en-US" sz="800" b="0" spc="-20" dirty="0" smtClean="0">
                          <a:solidFill>
                            <a:prstClr val="black"/>
                          </a:solidFill>
                        </a:rPr>
                        <a:t>Self-diagnosis</a:t>
                      </a:r>
                      <a:r>
                        <a:rPr lang="ko-KR" altLang="en-US" sz="800" b="0" spc="-20" dirty="0" smtClean="0">
                          <a:solidFill>
                            <a:prstClr val="black"/>
                          </a:solidFill>
                        </a:rPr>
                        <a:t>  </a:t>
                      </a:r>
                      <a:r>
                        <a:rPr lang="en-US" altLang="ko-KR" sz="800" b="0" spc="-20" dirty="0" smtClean="0">
                          <a:solidFill>
                            <a:prstClr val="black"/>
                          </a:solidFill>
                        </a:rPr>
                        <a:t>Result </a:t>
                      </a:r>
                      <a:endParaRPr lang="ko-KR" altLang="en-US" sz="800" b="0" dirty="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Tự</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động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a:t>
                      </a:r>
                      <a:r>
                        <a:rPr lang="en-US" altLang="ko-KR" sz="800" kern="1200" dirty="0" err="1" smtClean="0">
                          <a:solidFill>
                            <a:schemeClr val="dk1"/>
                          </a:solidFill>
                          <a:latin typeface="+mn-ea"/>
                          <a:ea typeface="+mn-ea"/>
                          <a:cs typeface="+mn-cs"/>
                        </a:rPr>
                        <a:t>hay</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chữ</a:t>
                      </a:r>
                      <a:r>
                        <a:rPr lang="en-US" altLang="ko-KR" sz="800" kern="1200" baseline="0" dirty="0" smtClean="0">
                          <a:solidFill>
                            <a:schemeClr val="dk1"/>
                          </a:solidFill>
                          <a:latin typeface="+mn-ea"/>
                          <a:ea typeface="+mn-ea"/>
                          <a:cs typeface="+mn-cs"/>
                        </a:rPr>
                        <a:t> ID </a:t>
                      </a:r>
                      <a:r>
                        <a:rPr lang="en-US" altLang="ko-KR" sz="800" kern="1200" baseline="0" dirty="0" err="1" smtClean="0">
                          <a:solidFill>
                            <a:schemeClr val="dk1"/>
                          </a:solidFill>
                          <a:latin typeface="+mn-ea"/>
                          <a:ea typeface="+mn-ea"/>
                          <a:cs typeface="+mn-cs"/>
                        </a:rPr>
                        <a:t>trong</a:t>
                      </a:r>
                      <a:r>
                        <a:rPr lang="en-US" altLang="ko-KR" sz="800" kern="1200" baseline="0" dirty="0" smtClean="0">
                          <a:solidFill>
                            <a:schemeClr val="dk1"/>
                          </a:solidFill>
                          <a:latin typeface="+mn-ea"/>
                          <a:ea typeface="+mn-ea"/>
                          <a:cs typeface="+mn-cs"/>
                        </a:rPr>
                        <a:t> [ID] </a:t>
                      </a:r>
                      <a:r>
                        <a:rPr lang="en-US" altLang="ko-KR" sz="800" kern="1200" baseline="0" dirty="0" err="1" smtClean="0">
                          <a:solidFill>
                            <a:schemeClr val="dk1"/>
                          </a:solidFill>
                          <a:latin typeface="+mn-ea"/>
                          <a:ea typeface="+mn-ea"/>
                          <a:cs typeface="+mn-cs"/>
                        </a:rPr>
                        <a:t>bằng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tên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của</a:t>
                      </a:r>
                      <a:r>
                        <a:rPr lang="en-US" altLang="ko-KR" sz="800" kern="1200" baseline="0" dirty="0" smtClean="0">
                          <a:solidFill>
                            <a:schemeClr val="dk1"/>
                          </a:solidFill>
                          <a:latin typeface="+mn-ea"/>
                          <a:ea typeface="+mn-ea"/>
                          <a:cs typeface="+mn-cs"/>
                        </a:rPr>
                        <a:t> User </a:t>
                      </a:r>
                      <a:endParaRPr lang="en-US" altLang="ko-KR" sz="800" kern="1200" dirty="0" smtClean="0">
                        <a:solidFill>
                          <a:schemeClr val="dk1"/>
                        </a:solidFill>
                        <a:latin typeface="+mn-ea"/>
                        <a:ea typeface="+mn-ea"/>
                        <a:cs typeface="+mn-cs"/>
                      </a:endParaRPr>
                    </a:p>
                    <a:p>
                      <a:pPr marL="85725" indent="-85725" algn="l" defTabSz="914400" rtl="0" eaLnBrk="1" latinLnBrk="1" hangingPunct="1">
                        <a:lnSpc>
                          <a:spcPct val="120000"/>
                        </a:lnSpc>
                        <a:buFontTx/>
                        <a:buChar char="-"/>
                      </a:pPr>
                      <a:r>
                        <a:rPr lang="en-US" altLang="ko-KR" sz="800" kern="1200" baseline="0" dirty="0" err="1" smtClean="0">
                          <a:solidFill>
                            <a:schemeClr val="dk1"/>
                          </a:solidFill>
                          <a:latin typeface="+mn-ea"/>
                          <a:ea typeface="+mn-ea"/>
                          <a:cs typeface="+mn-cs"/>
                        </a:rPr>
                        <a:t>Dựa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trên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thang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điểm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của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lĩnh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vực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tư</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vấn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mà</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người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dùng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chọn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tính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toán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điểm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số</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và</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sau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đó</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nội</a:t>
                      </a:r>
                      <a:r>
                        <a:rPr lang="en-US" altLang="ko-KR" sz="800" kern="1200" baseline="0" dirty="0" smtClean="0">
                          <a:solidFill>
                            <a:schemeClr val="dk1"/>
                          </a:solidFill>
                          <a:latin typeface="+mn-ea"/>
                          <a:ea typeface="+mn-ea"/>
                          <a:cs typeface="+mn-cs"/>
                        </a:rPr>
                        <a:t> dung </a:t>
                      </a:r>
                      <a:r>
                        <a:rPr lang="en-US" altLang="ko-KR" sz="800" kern="1200" baseline="0" dirty="0" err="1" smtClean="0">
                          <a:solidFill>
                            <a:schemeClr val="dk1"/>
                          </a:solidFill>
                          <a:latin typeface="+mn-ea"/>
                          <a:ea typeface="+mn-ea"/>
                          <a:cs typeface="+mn-cs"/>
                        </a:rPr>
                        <a:t>kết</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quả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tương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ứng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với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điểm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số</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đó</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9" name="TextBox 18"/>
          <p:cNvSpPr txBox="1"/>
          <p:nvPr/>
        </p:nvSpPr>
        <p:spPr>
          <a:xfrm>
            <a:off x="701570" y="1177702"/>
            <a:ext cx="1300356" cy="246221"/>
          </a:xfrm>
          <a:prstGeom prst="rect">
            <a:avLst/>
          </a:prstGeom>
          <a:noFill/>
        </p:spPr>
        <p:txBody>
          <a:bodyPr wrap="none" rtlCol="0">
            <a:spAutoFit/>
          </a:bodyPr>
          <a:lstStyle/>
          <a:p>
            <a:r>
              <a:rPr lang="ko-KR" altLang="en-US" sz="1000" b="1" dirty="0" smtClean="0"/>
              <a:t>불안 자가진단 시작</a:t>
            </a:r>
            <a:endParaRPr lang="ko-KR" altLang="en-US" sz="1000" b="1" dirty="0"/>
          </a:p>
        </p:txBody>
      </p:sp>
      <p:sp>
        <p:nvSpPr>
          <p:cNvPr id="14" name="TextBox 13"/>
          <p:cNvSpPr txBox="1"/>
          <p:nvPr/>
        </p:nvSpPr>
        <p:spPr>
          <a:xfrm>
            <a:off x="440786" y="2503347"/>
            <a:ext cx="2634054" cy="867930"/>
          </a:xfrm>
          <a:prstGeom prst="rect">
            <a:avLst/>
          </a:prstGeom>
          <a:noFill/>
        </p:spPr>
        <p:txBody>
          <a:bodyPr wrap="none" rtlCol="0">
            <a:spAutoFit/>
          </a:bodyPr>
          <a:lstStyle/>
          <a:p>
            <a:pPr algn="ctr">
              <a:lnSpc>
                <a:spcPct val="120000"/>
              </a:lnSpc>
            </a:pPr>
            <a:r>
              <a:rPr lang="ko-KR" altLang="en-US" sz="1000" b="1" dirty="0" smtClean="0">
                <a:latin typeface="+mj-ea"/>
              </a:rPr>
              <a:t>현재</a:t>
            </a:r>
            <a:r>
              <a:rPr lang="ko-KR" altLang="en-US" sz="1000" dirty="0" smtClean="0">
                <a:latin typeface="+mj-ea"/>
              </a:rPr>
              <a:t>의 상태에 가장 근접 하다고 생각되는 </a:t>
            </a:r>
            <a:endParaRPr lang="en-US" altLang="ko-KR" sz="1000" dirty="0" smtClean="0">
              <a:latin typeface="+mj-ea"/>
            </a:endParaRPr>
          </a:p>
          <a:p>
            <a:pPr algn="ctr">
              <a:lnSpc>
                <a:spcPct val="120000"/>
              </a:lnSpc>
            </a:pPr>
            <a:r>
              <a:rPr lang="ko-KR" altLang="en-US" sz="1000" dirty="0" smtClean="0">
                <a:latin typeface="+mj-ea"/>
              </a:rPr>
              <a:t>것에 체크해주십시오</a:t>
            </a:r>
            <a:r>
              <a:rPr lang="en-US" altLang="ko-KR" sz="1000" dirty="0" smtClean="0">
                <a:latin typeface="+mj-ea"/>
              </a:rPr>
              <a:t>.</a:t>
            </a:r>
          </a:p>
          <a:p>
            <a:pPr algn="ctr">
              <a:lnSpc>
                <a:spcPct val="120000"/>
              </a:lnSpc>
            </a:pPr>
            <a:endParaRPr lang="en-US" altLang="ko-KR" sz="1000" dirty="0" smtClean="0">
              <a:latin typeface="+mj-ea"/>
            </a:endParaRPr>
          </a:p>
          <a:p>
            <a:pPr algn="ctr">
              <a:lnSpc>
                <a:spcPct val="120000"/>
              </a:lnSpc>
            </a:pPr>
            <a:r>
              <a:rPr lang="en-US" altLang="ko-KR" sz="1000" dirty="0" smtClean="0">
                <a:latin typeface="+mj-ea"/>
              </a:rPr>
              <a:t>(</a:t>
            </a:r>
            <a:r>
              <a:rPr lang="ko-KR" altLang="en-US" sz="1000" dirty="0" smtClean="0">
                <a:latin typeface="+mj-ea"/>
              </a:rPr>
              <a:t>약 </a:t>
            </a:r>
            <a:r>
              <a:rPr lang="en-US" altLang="ko-KR" sz="1200" b="1" dirty="0">
                <a:latin typeface="+mj-ea"/>
              </a:rPr>
              <a:t>3</a:t>
            </a:r>
            <a:r>
              <a:rPr lang="ko-KR" altLang="en-US" sz="1200" b="1" dirty="0" smtClean="0">
                <a:latin typeface="+mj-ea"/>
              </a:rPr>
              <a:t>분</a:t>
            </a:r>
            <a:r>
              <a:rPr lang="ko-KR" altLang="en-US" sz="1000" dirty="0" smtClean="0">
                <a:latin typeface="+mj-ea"/>
              </a:rPr>
              <a:t> 소요</a:t>
            </a:r>
            <a:r>
              <a:rPr lang="en-US" altLang="ko-KR" sz="1000" dirty="0" smtClean="0">
                <a:latin typeface="+mj-ea"/>
              </a:rPr>
              <a:t>)  </a:t>
            </a:r>
          </a:p>
        </p:txBody>
      </p:sp>
      <p:sp>
        <p:nvSpPr>
          <p:cNvPr id="16" name="직사각형 15"/>
          <p:cNvSpPr/>
          <p:nvPr/>
        </p:nvSpPr>
        <p:spPr>
          <a:xfrm>
            <a:off x="496305" y="3744035"/>
            <a:ext cx="2477679" cy="360040"/>
          </a:xfrm>
          <a:prstGeom prst="rect">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white"/>
                </a:solidFill>
              </a:rPr>
              <a:t>시작</a:t>
            </a:r>
            <a:endParaRPr lang="ko-KR" altLang="en-US" sz="900" dirty="0">
              <a:solidFill>
                <a:prstClr val="white"/>
              </a:solidFill>
            </a:endParaRPr>
          </a:p>
        </p:txBody>
      </p:sp>
      <p:sp>
        <p:nvSpPr>
          <p:cNvPr id="22" name="TextBox 21"/>
          <p:cNvSpPr txBox="1"/>
          <p:nvPr/>
        </p:nvSpPr>
        <p:spPr>
          <a:xfrm>
            <a:off x="5485869" y="124096"/>
            <a:ext cx="607859" cy="215444"/>
          </a:xfrm>
          <a:prstGeom prst="rect">
            <a:avLst/>
          </a:prstGeom>
          <a:noFill/>
        </p:spPr>
        <p:txBody>
          <a:bodyPr wrap="none" rtlCol="0">
            <a:spAutoFit/>
          </a:bodyPr>
          <a:lstStyle/>
          <a:p>
            <a:r>
              <a:rPr lang="en-US" altLang="ko-KR" sz="800" dirty="0" smtClean="0">
                <a:solidFill>
                  <a:prstClr val="black"/>
                </a:solidFill>
              </a:rPr>
              <a:t>RM-1003</a:t>
            </a:r>
            <a:endParaRPr lang="ko-KR" altLang="en-US" sz="800" dirty="0">
              <a:solidFill>
                <a:prstClr val="black"/>
              </a:solidFill>
            </a:endParaRPr>
          </a:p>
        </p:txBody>
      </p:sp>
      <p:sp>
        <p:nvSpPr>
          <p:cNvPr id="17" name="타원 16"/>
          <p:cNvSpPr/>
          <p:nvPr/>
        </p:nvSpPr>
        <p:spPr>
          <a:xfrm>
            <a:off x="836585" y="3783331"/>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0" name="TextBox 19"/>
          <p:cNvSpPr txBox="1"/>
          <p:nvPr/>
        </p:nvSpPr>
        <p:spPr>
          <a:xfrm>
            <a:off x="35054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18" name="슬라이드 번호 개체 틀 17"/>
          <p:cNvSpPr>
            <a:spLocks noGrp="1"/>
          </p:cNvSpPr>
          <p:nvPr>
            <p:ph type="sldNum" sz="quarter" idx="4"/>
          </p:nvPr>
        </p:nvSpPr>
        <p:spPr/>
        <p:txBody>
          <a:bodyPr/>
          <a:lstStyle/>
          <a:p>
            <a:fld id="{C70D9EDE-4299-4BB9-BBD1-CAF81FD85894}" type="slidenum">
              <a:rPr lang="ko-KR" altLang="en-US" smtClean="0"/>
              <a:pPr/>
              <a:t>104</a:t>
            </a:fld>
            <a:endParaRPr lang="ko-KR" altLang="en-US" dirty="0"/>
          </a:p>
        </p:txBody>
      </p:sp>
      <p:sp>
        <p:nvSpPr>
          <p:cNvPr id="24" name="TextBox 23"/>
          <p:cNvSpPr txBox="1"/>
          <p:nvPr/>
        </p:nvSpPr>
        <p:spPr>
          <a:xfrm>
            <a:off x="1132570" y="124096"/>
            <a:ext cx="1896032" cy="215444"/>
          </a:xfrm>
          <a:prstGeom prst="rect">
            <a:avLst/>
          </a:prstGeom>
          <a:noFill/>
        </p:spPr>
        <p:txBody>
          <a:bodyPr wrap="none" rtlCol="0">
            <a:spAutoFit/>
          </a:bodyPr>
          <a:lstStyle/>
          <a:p>
            <a:r>
              <a:rPr lang="en-US" altLang="ko-KR" sz="800" dirty="0" smtClean="0">
                <a:latin typeface="+mj-lt"/>
              </a:rPr>
              <a:t>Start Anxiety disorders </a:t>
            </a:r>
            <a:r>
              <a:rPr lang="en-US" altLang="en-US" sz="800" spc="-20" dirty="0" smtClean="0">
                <a:solidFill>
                  <a:prstClr val="black"/>
                </a:solidFill>
              </a:rPr>
              <a:t>Self-diagnosis</a:t>
            </a:r>
            <a:endParaRPr lang="ko-KR" altLang="en-US" sz="800" dirty="0">
              <a:solidFill>
                <a:prstClr val="black"/>
              </a:solidFill>
            </a:endParaRPr>
          </a:p>
        </p:txBody>
      </p:sp>
      <p:sp>
        <p:nvSpPr>
          <p:cNvPr id="25" name="TextBox 24"/>
          <p:cNvSpPr txBox="1"/>
          <p:nvPr/>
        </p:nvSpPr>
        <p:spPr>
          <a:xfrm>
            <a:off x="1132570" y="352286"/>
            <a:ext cx="2752998" cy="215444"/>
          </a:xfrm>
          <a:prstGeom prst="rect">
            <a:avLst/>
          </a:prstGeom>
          <a:noFill/>
        </p:spPr>
        <p:txBody>
          <a:bodyPr wrap="none" rtlCol="0">
            <a:spAutoFit/>
          </a:bodyPr>
          <a:lstStyle/>
          <a:p>
            <a:r>
              <a:rPr lang="en-US" altLang="en-US" sz="800" spc="-20" dirty="0" smtClean="0">
                <a:solidFill>
                  <a:prstClr val="black"/>
                </a:solidFill>
              </a:rPr>
              <a:t>Self-diagnosis</a:t>
            </a:r>
            <a:r>
              <a:rPr lang="ko-KR" altLang="en-US" sz="800" spc="-20" dirty="0" smtClean="0">
                <a:solidFill>
                  <a:prstClr val="black"/>
                </a:solidFill>
              </a:rPr>
              <a:t> </a:t>
            </a:r>
            <a:r>
              <a:rPr lang="en-US" altLang="ko-KR" sz="800" spc="-20" dirty="0" smtClean="0">
                <a:solidFill>
                  <a:prstClr val="black"/>
                </a:solidFill>
              </a:rPr>
              <a:t>Program </a:t>
            </a:r>
            <a:r>
              <a:rPr lang="en-US" altLang="ko-KR" sz="800" dirty="0" smtClean="0">
                <a:solidFill>
                  <a:prstClr val="black"/>
                </a:solidFill>
              </a:rPr>
              <a:t>&gt; </a:t>
            </a:r>
            <a:r>
              <a:rPr lang="en-US" altLang="ko-KR" sz="800" dirty="0" smtClean="0"/>
              <a:t>Anxiety disorders Test </a:t>
            </a:r>
            <a:r>
              <a:rPr lang="en-US" altLang="ko-KR" sz="800" dirty="0" smtClean="0">
                <a:solidFill>
                  <a:prstClr val="black"/>
                </a:solidFill>
              </a:rPr>
              <a:t>&gt; Start</a:t>
            </a:r>
            <a:endParaRPr lang="ko-KR" altLang="en-US" sz="800" dirty="0">
              <a:solidFill>
                <a:prstClr val="black"/>
              </a:solidFill>
            </a:endParaRPr>
          </a:p>
        </p:txBody>
      </p:sp>
      <p:graphicFrame>
        <p:nvGraphicFramePr>
          <p:cNvPr id="26" name="표 22"/>
          <p:cNvGraphicFramePr>
            <a:graphicFrameLocks noGrp="1"/>
          </p:cNvGraphicFramePr>
          <p:nvPr/>
        </p:nvGraphicFramePr>
        <p:xfrm>
          <a:off x="6320290" y="908720"/>
          <a:ext cx="2678400" cy="719328"/>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kern="1200" dirty="0" smtClean="0">
                          <a:solidFill>
                            <a:schemeClr val="tx1"/>
                          </a:solidFill>
                          <a:latin typeface="+mn-lt"/>
                          <a:ea typeface="+mn-ea"/>
                          <a:cs typeface="+mn-cs"/>
                        </a:rPr>
                        <a:t>Anxiety disorders </a:t>
                      </a:r>
                      <a:r>
                        <a:rPr lang="en-US" altLang="en-US" sz="800" b="0" spc="-20" dirty="0" smtClean="0">
                          <a:solidFill>
                            <a:schemeClr val="tx1"/>
                          </a:solidFill>
                        </a:rPr>
                        <a:t>Self-diagnosis </a:t>
                      </a:r>
                      <a:r>
                        <a:rPr lang="en-US" altLang="ko-KR" sz="800" b="0" kern="1200" dirty="0" smtClean="0">
                          <a:solidFill>
                            <a:schemeClr val="tx1"/>
                          </a:solidFill>
                          <a:latin typeface="+mn-lt"/>
                          <a:ea typeface="+mn-ea"/>
                          <a:cs typeface="+mn-cs"/>
                        </a:rPr>
                        <a:t>Start </a:t>
                      </a:r>
                      <a:r>
                        <a:rPr lang="en-US" altLang="en-US" sz="800" b="0" spc="-20" dirty="0" smtClean="0">
                          <a:solidFill>
                            <a:schemeClr val="tx1"/>
                          </a:solidFill>
                        </a:rPr>
                        <a:t>Page</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en-US" altLang="ko-KR" sz="800" kern="1200" baseline="0" dirty="0" smtClean="0">
                          <a:solidFill>
                            <a:schemeClr val="dk1"/>
                          </a:solidFill>
                          <a:latin typeface="+mn-ea"/>
                          <a:ea typeface="+mn-ea"/>
                          <a:cs typeface="+mn-cs"/>
                        </a:rPr>
                        <a:t> [</a:t>
                      </a:r>
                      <a:r>
                        <a:rPr lang="en-US" altLang="ko-KR" sz="800" dirty="0" smtClean="0"/>
                        <a:t>Start Anxiety disorders </a:t>
                      </a:r>
                      <a:r>
                        <a:rPr lang="en-US" altLang="en-US" sz="800" spc="-20" dirty="0" smtClean="0">
                          <a:solidFill>
                            <a:prstClr val="black"/>
                          </a:solidFill>
                        </a:rPr>
                        <a:t>Self-diagnosis] </a:t>
                      </a:r>
                      <a:r>
                        <a:rPr lang="en-US" altLang="ko-KR" sz="800" dirty="0" smtClean="0"/>
                        <a:t>(</a:t>
                      </a:r>
                      <a:r>
                        <a:rPr lang="en-US" altLang="ko-KR" sz="800" dirty="0" smtClean="0">
                          <a:solidFill>
                            <a:prstClr val="black"/>
                          </a:solidFill>
                        </a:rPr>
                        <a:t>RM-100301)</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9" name="TextBox 18"/>
          <p:cNvSpPr txBox="1"/>
          <p:nvPr/>
        </p:nvSpPr>
        <p:spPr>
          <a:xfrm>
            <a:off x="701570" y="1177702"/>
            <a:ext cx="998991" cy="246221"/>
          </a:xfrm>
          <a:prstGeom prst="rect">
            <a:avLst/>
          </a:prstGeom>
          <a:noFill/>
        </p:spPr>
        <p:txBody>
          <a:bodyPr wrap="none" rtlCol="0">
            <a:spAutoFit/>
          </a:bodyPr>
          <a:lstStyle/>
          <a:p>
            <a:r>
              <a:rPr lang="ko-KR" altLang="en-US" sz="1000" b="1" dirty="0" smtClean="0"/>
              <a:t>불안 자가진단</a:t>
            </a:r>
            <a:endParaRPr lang="ko-KR" altLang="en-US" sz="1000" b="1" dirty="0"/>
          </a:p>
        </p:txBody>
      </p:sp>
      <p:sp>
        <p:nvSpPr>
          <p:cNvPr id="13" name="직사각형 12"/>
          <p:cNvSpPr/>
          <p:nvPr/>
        </p:nvSpPr>
        <p:spPr>
          <a:xfrm>
            <a:off x="328861" y="1476360"/>
            <a:ext cx="2811600" cy="576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1" name="직사각형 20"/>
          <p:cNvSpPr/>
          <p:nvPr/>
        </p:nvSpPr>
        <p:spPr>
          <a:xfrm>
            <a:off x="421798" y="2399692"/>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rPr>
              <a:t>전혀 없다</a:t>
            </a:r>
            <a:endParaRPr lang="ko-KR" altLang="en-US" sz="1000" dirty="0">
              <a:solidFill>
                <a:schemeClr val="tx1"/>
              </a:solidFill>
            </a:endParaRPr>
          </a:p>
        </p:txBody>
      </p:sp>
      <p:sp>
        <p:nvSpPr>
          <p:cNvPr id="22" name="직사각형 21"/>
          <p:cNvSpPr/>
          <p:nvPr/>
        </p:nvSpPr>
        <p:spPr>
          <a:xfrm>
            <a:off x="421798" y="2804737"/>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rPr>
              <a:t>약간 그렇다</a:t>
            </a:r>
            <a:endParaRPr lang="ko-KR" altLang="en-US" sz="1000" dirty="0">
              <a:solidFill>
                <a:schemeClr val="tx1"/>
              </a:solidFill>
            </a:endParaRPr>
          </a:p>
        </p:txBody>
      </p:sp>
      <p:sp>
        <p:nvSpPr>
          <p:cNvPr id="24" name="직사각형 23"/>
          <p:cNvSpPr/>
          <p:nvPr/>
        </p:nvSpPr>
        <p:spPr>
          <a:xfrm>
            <a:off x="421798" y="3209782"/>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rPr>
              <a:t>꽤 그렇다</a:t>
            </a:r>
            <a:endParaRPr lang="ko-KR" altLang="en-US" sz="1000" dirty="0">
              <a:solidFill>
                <a:schemeClr val="tx1"/>
              </a:solidFill>
            </a:endParaRPr>
          </a:p>
        </p:txBody>
      </p:sp>
      <p:sp>
        <p:nvSpPr>
          <p:cNvPr id="25" name="직사각형 24"/>
          <p:cNvSpPr/>
          <p:nvPr/>
        </p:nvSpPr>
        <p:spPr>
          <a:xfrm>
            <a:off x="421798" y="3614827"/>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rPr>
              <a:t>심하다</a:t>
            </a:r>
            <a:endParaRPr lang="ko-KR" altLang="en-US" sz="1000" dirty="0">
              <a:solidFill>
                <a:schemeClr val="tx1"/>
              </a:solidFill>
            </a:endParaRPr>
          </a:p>
        </p:txBody>
      </p:sp>
      <p:sp>
        <p:nvSpPr>
          <p:cNvPr id="29" name="TextBox 28"/>
          <p:cNvSpPr txBox="1"/>
          <p:nvPr/>
        </p:nvSpPr>
        <p:spPr>
          <a:xfrm>
            <a:off x="360580" y="1169225"/>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23" name="타원 22"/>
          <p:cNvSpPr/>
          <p:nvPr/>
        </p:nvSpPr>
        <p:spPr>
          <a:xfrm>
            <a:off x="2789830" y="4282803"/>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8" name="TextBox 27"/>
          <p:cNvSpPr txBox="1"/>
          <p:nvPr/>
        </p:nvSpPr>
        <p:spPr>
          <a:xfrm>
            <a:off x="5485869" y="124096"/>
            <a:ext cx="720069" cy="215444"/>
          </a:xfrm>
          <a:prstGeom prst="rect">
            <a:avLst/>
          </a:prstGeom>
          <a:noFill/>
        </p:spPr>
        <p:txBody>
          <a:bodyPr wrap="none" rtlCol="0">
            <a:spAutoFit/>
          </a:bodyPr>
          <a:lstStyle/>
          <a:p>
            <a:r>
              <a:rPr lang="en-US" altLang="ko-KR" sz="800" dirty="0" smtClean="0">
                <a:solidFill>
                  <a:prstClr val="black"/>
                </a:solidFill>
              </a:rPr>
              <a:t>RM-100301</a:t>
            </a:r>
            <a:endParaRPr lang="ko-KR" altLang="en-US" sz="800" dirty="0">
              <a:solidFill>
                <a:prstClr val="black"/>
              </a:solidFill>
            </a:endParaRPr>
          </a:p>
        </p:txBody>
      </p:sp>
      <p:sp>
        <p:nvSpPr>
          <p:cNvPr id="30" name="TextBox 29"/>
          <p:cNvSpPr txBox="1"/>
          <p:nvPr/>
        </p:nvSpPr>
        <p:spPr>
          <a:xfrm>
            <a:off x="476545" y="1538790"/>
            <a:ext cx="2436886" cy="424732"/>
          </a:xfrm>
          <a:prstGeom prst="rect">
            <a:avLst/>
          </a:prstGeom>
          <a:noFill/>
        </p:spPr>
        <p:txBody>
          <a:bodyPr wrap="none" rtlCol="0">
            <a:spAutoFit/>
          </a:bodyPr>
          <a:lstStyle/>
          <a:p>
            <a:pPr>
              <a:lnSpc>
                <a:spcPct val="120000"/>
              </a:lnSpc>
            </a:pPr>
            <a:r>
              <a:rPr lang="ko-KR" altLang="en-US" sz="900" dirty="0" smtClean="0"/>
              <a:t>가끔씩 몸이 저리고 쑤시며 감각이 마비된</a:t>
            </a:r>
            <a:endParaRPr lang="en-US" altLang="ko-KR" sz="900" dirty="0" smtClean="0"/>
          </a:p>
          <a:p>
            <a:pPr>
              <a:lnSpc>
                <a:spcPct val="120000"/>
              </a:lnSpc>
            </a:pPr>
            <a:r>
              <a:rPr lang="ko-KR" altLang="en-US" sz="900" dirty="0" smtClean="0"/>
              <a:t>느낌을 받는다</a:t>
            </a:r>
            <a:r>
              <a:rPr lang="en-US" altLang="ko-KR" sz="900" dirty="0" smtClean="0"/>
              <a:t>.</a:t>
            </a:r>
            <a:endParaRPr lang="ko-KR" altLang="en-US" sz="900" dirty="0">
              <a:latin typeface="+mj-ea"/>
            </a:endParaRPr>
          </a:p>
        </p:txBody>
      </p:sp>
      <p:sp>
        <p:nvSpPr>
          <p:cNvPr id="33" name="TextBox 32"/>
          <p:cNvSpPr txBox="1"/>
          <p:nvPr/>
        </p:nvSpPr>
        <p:spPr>
          <a:xfrm>
            <a:off x="2395499" y="4154887"/>
            <a:ext cx="646331" cy="253916"/>
          </a:xfrm>
          <a:prstGeom prst="rect">
            <a:avLst/>
          </a:prstGeom>
          <a:noFill/>
        </p:spPr>
        <p:txBody>
          <a:bodyPr wrap="none" rtlCol="0">
            <a:spAutoFit/>
          </a:bodyPr>
          <a:lstStyle/>
          <a:p>
            <a:r>
              <a:rPr lang="ko-KR" altLang="en-US" sz="1050" b="1" dirty="0" smtClean="0">
                <a:latin typeface="+mn-ea"/>
              </a:rPr>
              <a:t>다음 </a:t>
            </a:r>
            <a:r>
              <a:rPr lang="en-US" altLang="ko-KR" sz="1050" b="1" dirty="0" smtClean="0">
                <a:latin typeface="+mn-ea"/>
              </a:rPr>
              <a:t>&gt; </a:t>
            </a:r>
            <a:endParaRPr lang="ko-KR" altLang="en-US" sz="1050" b="1" dirty="0">
              <a:latin typeface="+mn-ea"/>
            </a:endParaRPr>
          </a:p>
        </p:txBody>
      </p:sp>
      <p:sp>
        <p:nvSpPr>
          <p:cNvPr id="26" name="슬라이드 번호 개체 틀 25"/>
          <p:cNvSpPr>
            <a:spLocks noGrp="1"/>
          </p:cNvSpPr>
          <p:nvPr>
            <p:ph type="sldNum" sz="quarter" idx="4"/>
          </p:nvPr>
        </p:nvSpPr>
        <p:spPr/>
        <p:txBody>
          <a:bodyPr/>
          <a:lstStyle/>
          <a:p>
            <a:fld id="{C70D9EDE-4299-4BB9-BBD1-CAF81FD85894}" type="slidenum">
              <a:rPr lang="ko-KR" altLang="en-US" smtClean="0"/>
              <a:pPr/>
              <a:t>105</a:t>
            </a:fld>
            <a:endParaRPr lang="ko-KR" altLang="en-US" dirty="0"/>
          </a:p>
        </p:txBody>
      </p:sp>
      <p:sp>
        <p:nvSpPr>
          <p:cNvPr id="27" name="TextBox 26"/>
          <p:cNvSpPr txBox="1"/>
          <p:nvPr/>
        </p:nvSpPr>
        <p:spPr>
          <a:xfrm>
            <a:off x="1132570" y="124096"/>
            <a:ext cx="1896032" cy="215444"/>
          </a:xfrm>
          <a:prstGeom prst="rect">
            <a:avLst/>
          </a:prstGeom>
          <a:noFill/>
        </p:spPr>
        <p:txBody>
          <a:bodyPr wrap="none" rtlCol="0">
            <a:spAutoFit/>
          </a:bodyPr>
          <a:lstStyle/>
          <a:p>
            <a:r>
              <a:rPr lang="en-US" altLang="ko-KR" sz="800" dirty="0" smtClean="0"/>
              <a:t>Start Anxiety disorders </a:t>
            </a:r>
            <a:r>
              <a:rPr lang="en-US" altLang="en-US" sz="800" spc="-20" dirty="0" smtClean="0">
                <a:solidFill>
                  <a:prstClr val="black"/>
                </a:solidFill>
              </a:rPr>
              <a:t>Self-diagnosis</a:t>
            </a:r>
            <a:endParaRPr lang="ko-KR" altLang="en-US" sz="800" dirty="0">
              <a:solidFill>
                <a:prstClr val="black"/>
              </a:solidFill>
            </a:endParaRPr>
          </a:p>
        </p:txBody>
      </p:sp>
      <p:sp>
        <p:nvSpPr>
          <p:cNvPr id="34" name="TextBox 33"/>
          <p:cNvSpPr txBox="1"/>
          <p:nvPr/>
        </p:nvSpPr>
        <p:spPr>
          <a:xfrm>
            <a:off x="1132570" y="352286"/>
            <a:ext cx="2789866" cy="215444"/>
          </a:xfrm>
          <a:prstGeom prst="rect">
            <a:avLst/>
          </a:prstGeom>
          <a:noFill/>
        </p:spPr>
        <p:txBody>
          <a:bodyPr wrap="none" rtlCol="0">
            <a:spAutoFit/>
          </a:bodyPr>
          <a:lstStyle/>
          <a:p>
            <a:r>
              <a:rPr lang="en-US" altLang="en-US" sz="800" spc="-20" dirty="0" smtClean="0">
                <a:solidFill>
                  <a:prstClr val="black"/>
                </a:solidFill>
              </a:rPr>
              <a:t>Self-diagnosis</a:t>
            </a:r>
            <a:r>
              <a:rPr lang="ko-KR" altLang="en-US" sz="800" spc="-20" dirty="0" smtClean="0">
                <a:solidFill>
                  <a:prstClr val="black"/>
                </a:solidFill>
              </a:rPr>
              <a:t> </a:t>
            </a:r>
            <a:r>
              <a:rPr lang="en-US" altLang="ko-KR" sz="800" spc="-20" dirty="0" smtClean="0">
                <a:solidFill>
                  <a:prstClr val="black"/>
                </a:solidFill>
              </a:rPr>
              <a:t>Program </a:t>
            </a:r>
            <a:r>
              <a:rPr lang="en-US" altLang="ko-KR" sz="800" dirty="0" smtClean="0">
                <a:solidFill>
                  <a:prstClr val="black"/>
                </a:solidFill>
              </a:rPr>
              <a:t>&gt; </a:t>
            </a:r>
            <a:r>
              <a:rPr lang="en-US" altLang="ko-KR" sz="800" dirty="0" smtClean="0"/>
              <a:t>Anxiety disorders Test </a:t>
            </a:r>
            <a:r>
              <a:rPr lang="en-US" altLang="ko-KR" sz="800" dirty="0" smtClean="0">
                <a:solidFill>
                  <a:prstClr val="black"/>
                </a:solidFill>
              </a:rPr>
              <a:t>&gt; Start </a:t>
            </a:r>
            <a:endParaRPr lang="ko-KR" altLang="en-US" sz="800" dirty="0">
              <a:solidFill>
                <a:prstClr val="black"/>
              </a:solidFill>
            </a:endParaRPr>
          </a:p>
        </p:txBody>
      </p:sp>
      <p:graphicFrame>
        <p:nvGraphicFramePr>
          <p:cNvPr id="36" name="표 34"/>
          <p:cNvGraphicFramePr>
            <a:graphicFrameLocks noGrp="1"/>
          </p:cNvGraphicFramePr>
          <p:nvPr/>
        </p:nvGraphicFramePr>
        <p:xfrm>
          <a:off x="6320290" y="908720"/>
          <a:ext cx="2678400" cy="1207008"/>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schemeClr val="tx1"/>
                          </a:solidFill>
                        </a:rPr>
                        <a:t>Anxiety disorders </a:t>
                      </a:r>
                      <a:r>
                        <a:rPr lang="en-US" altLang="en-US" sz="800" b="0" spc="-20" dirty="0" smtClean="0">
                          <a:solidFill>
                            <a:schemeClr val="tx1"/>
                          </a:solidFill>
                        </a:rPr>
                        <a:t>Self-diagnosis</a:t>
                      </a:r>
                      <a:r>
                        <a:rPr kumimoji="0" lang="ko-KR" altLang="en-US"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Page</a:t>
                      </a:r>
                    </a:p>
                    <a:p>
                      <a:pPr marL="0" marR="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Tham</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khảo</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sheet </a:t>
                      </a:r>
                      <a:r>
                        <a:rPr kumimoji="0" lang="ko-KR" altLang="en-US" sz="800" b="0" i="0" u="none" strike="noStrike" kern="1200" cap="none" spc="0" normalizeH="0" baseline="0" noProof="0" dirty="0" smtClean="0">
                          <a:ln>
                            <a:noFill/>
                          </a:ln>
                          <a:solidFill>
                            <a:prstClr val="black"/>
                          </a:solidFill>
                          <a:effectLst/>
                          <a:uLnTx/>
                          <a:uFillTx/>
                          <a:latin typeface="+mn-lt"/>
                          <a:ea typeface="+mn-ea"/>
                          <a:cs typeface="+mn-cs"/>
                        </a:rPr>
                        <a:t>자가진단 테스트 자료 </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Tài</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liệu</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về</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các</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bài</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Test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phục</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vụ</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Việc</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tự</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chuẩn</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đoán</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trong</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phần</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Chính</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sách</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và</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Quy</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định</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Chỉ</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có</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thể</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chọn</a:t>
                      </a:r>
                      <a:r>
                        <a:rPr lang="en-US" altLang="ko-KR" sz="800" kern="1200" baseline="0" dirty="0" smtClean="0">
                          <a:solidFill>
                            <a:schemeClr val="dk1"/>
                          </a:solidFill>
                          <a:latin typeface="+mn-ea"/>
                          <a:ea typeface="+mn-ea"/>
                          <a:cs typeface="+mn-cs"/>
                        </a:rPr>
                        <a:t> 1 </a:t>
                      </a:r>
                      <a:r>
                        <a:rPr lang="en-US" altLang="ko-KR" sz="800" kern="1200" baseline="0" dirty="0" err="1" smtClean="0">
                          <a:solidFill>
                            <a:schemeClr val="dk1"/>
                          </a:solidFill>
                          <a:latin typeface="+mn-ea"/>
                          <a:ea typeface="+mn-ea"/>
                          <a:cs typeface="+mn-cs"/>
                        </a:rPr>
                        <a:t>câu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lời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sau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chọn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xong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dụng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hóa</a:t>
                      </a:r>
                      <a:r>
                        <a:rPr lang="en-US" altLang="ko-KR" sz="800" kern="1200" baseline="0" dirty="0" smtClean="0">
                          <a:solidFill>
                            <a:schemeClr val="dk1"/>
                          </a:solidFill>
                          <a:latin typeface="+mn-ea"/>
                          <a:ea typeface="+mn-ea"/>
                          <a:cs typeface="+mn-cs"/>
                        </a:rPr>
                        <a:t> Next - </a:t>
                      </a:r>
                      <a:r>
                        <a:rPr lang="en-US" altLang="ko-KR" sz="800" kern="1200" dirty="0" smtClean="0">
                          <a:solidFill>
                            <a:schemeClr val="dk1"/>
                          </a:solidFill>
                          <a:latin typeface="+mn-ea"/>
                          <a:ea typeface="+mn-ea"/>
                          <a:cs typeface="+mn-cs"/>
                        </a:rPr>
                        <a:t>[</a:t>
                      </a:r>
                      <a:r>
                        <a:rPr lang="ko-KR" altLang="en-US" sz="800" kern="1200" dirty="0" smtClean="0">
                          <a:solidFill>
                            <a:schemeClr val="dk1"/>
                          </a:solidFill>
                          <a:latin typeface="+mn-ea"/>
                          <a:ea typeface="+mn-ea"/>
                          <a:cs typeface="+mn-cs"/>
                        </a:rPr>
                        <a:t>다음</a:t>
                      </a:r>
                      <a:r>
                        <a:rPr lang="en-US" altLang="ko-KR" sz="800" kern="1200" dirty="0" smtClean="0">
                          <a:solidFill>
                            <a:schemeClr val="dk1"/>
                          </a:solidFill>
                          <a:latin typeface="+mn-ea"/>
                          <a:ea typeface="+mn-ea"/>
                          <a:cs typeface="+mn-cs"/>
                        </a:rPr>
                        <a:t>] button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29" name="그림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30" name="직사각형 29"/>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31" name="직사각형 30"/>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grpSp>
      <p:sp>
        <p:nvSpPr>
          <p:cNvPr id="32" name="직사각형 31"/>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33" name="TextBox 32"/>
          <p:cNvSpPr txBox="1"/>
          <p:nvPr/>
        </p:nvSpPr>
        <p:spPr>
          <a:xfrm>
            <a:off x="701570" y="1177702"/>
            <a:ext cx="998991" cy="246221"/>
          </a:xfrm>
          <a:prstGeom prst="rect">
            <a:avLst/>
          </a:prstGeom>
          <a:noFill/>
        </p:spPr>
        <p:txBody>
          <a:bodyPr wrap="none" rtlCol="0">
            <a:spAutoFit/>
          </a:bodyPr>
          <a:lstStyle/>
          <a:p>
            <a:r>
              <a:rPr lang="ko-KR" altLang="en-US" sz="1000" b="1" dirty="0" smtClean="0">
                <a:latin typeface="+mn-ea"/>
              </a:rPr>
              <a:t>불안 자가진단</a:t>
            </a:r>
            <a:endParaRPr lang="ko-KR" altLang="en-US" sz="1000" b="1" dirty="0">
              <a:latin typeface="+mn-ea"/>
            </a:endParaRPr>
          </a:p>
        </p:txBody>
      </p:sp>
      <p:sp>
        <p:nvSpPr>
          <p:cNvPr id="34" name="직사각형 33"/>
          <p:cNvSpPr/>
          <p:nvPr/>
        </p:nvSpPr>
        <p:spPr>
          <a:xfrm>
            <a:off x="328861" y="1476360"/>
            <a:ext cx="2811600" cy="42247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37" name="직사각형 36"/>
          <p:cNvSpPr/>
          <p:nvPr/>
        </p:nvSpPr>
        <p:spPr>
          <a:xfrm>
            <a:off x="421798" y="2174667"/>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latin typeface="+mn-ea"/>
              </a:rPr>
              <a:t>전혀 없다</a:t>
            </a:r>
            <a:endParaRPr lang="ko-KR" altLang="en-US" sz="1000" dirty="0">
              <a:solidFill>
                <a:schemeClr val="tx1"/>
              </a:solidFill>
              <a:latin typeface="+mn-ea"/>
            </a:endParaRPr>
          </a:p>
        </p:txBody>
      </p:sp>
      <p:sp>
        <p:nvSpPr>
          <p:cNvPr id="38" name="직사각형 37"/>
          <p:cNvSpPr/>
          <p:nvPr/>
        </p:nvSpPr>
        <p:spPr>
          <a:xfrm>
            <a:off x="421798" y="2579712"/>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latin typeface="+mn-ea"/>
              </a:rPr>
              <a:t>약간 그렇다</a:t>
            </a:r>
            <a:endParaRPr lang="ko-KR" altLang="en-US" sz="1000" dirty="0">
              <a:solidFill>
                <a:schemeClr val="tx1"/>
              </a:solidFill>
              <a:latin typeface="+mn-ea"/>
            </a:endParaRPr>
          </a:p>
        </p:txBody>
      </p:sp>
      <p:sp>
        <p:nvSpPr>
          <p:cNvPr id="39" name="직사각형 38"/>
          <p:cNvSpPr/>
          <p:nvPr/>
        </p:nvSpPr>
        <p:spPr>
          <a:xfrm>
            <a:off x="421798" y="2984757"/>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latin typeface="+mn-ea"/>
              </a:rPr>
              <a:t>꽤 그렇다</a:t>
            </a:r>
            <a:endParaRPr lang="ko-KR" altLang="en-US" sz="1000" dirty="0">
              <a:solidFill>
                <a:schemeClr val="tx1"/>
              </a:solidFill>
              <a:latin typeface="+mn-ea"/>
            </a:endParaRPr>
          </a:p>
        </p:txBody>
      </p:sp>
      <p:sp>
        <p:nvSpPr>
          <p:cNvPr id="40" name="직사각형 39"/>
          <p:cNvSpPr/>
          <p:nvPr/>
        </p:nvSpPr>
        <p:spPr>
          <a:xfrm>
            <a:off x="421798" y="3389802"/>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latin typeface="+mn-ea"/>
              </a:rPr>
              <a:t>심하다</a:t>
            </a:r>
            <a:endParaRPr lang="ko-KR" altLang="en-US" sz="1000" dirty="0">
              <a:solidFill>
                <a:schemeClr val="tx1"/>
              </a:solidFill>
              <a:latin typeface="+mn-ea"/>
            </a:endParaRPr>
          </a:p>
        </p:txBody>
      </p:sp>
      <p:sp>
        <p:nvSpPr>
          <p:cNvPr id="44" name="TextBox 43"/>
          <p:cNvSpPr txBox="1"/>
          <p:nvPr/>
        </p:nvSpPr>
        <p:spPr>
          <a:xfrm>
            <a:off x="556779" y="3900971"/>
            <a:ext cx="644728" cy="253916"/>
          </a:xfrm>
          <a:prstGeom prst="rect">
            <a:avLst/>
          </a:prstGeom>
          <a:noFill/>
        </p:spPr>
        <p:txBody>
          <a:bodyPr wrap="none" rtlCol="0">
            <a:spAutoFit/>
          </a:bodyPr>
          <a:lstStyle/>
          <a:p>
            <a:r>
              <a:rPr lang="en-US" altLang="ko-KR" sz="1050" b="1" dirty="0" smtClean="0">
                <a:latin typeface="+mn-ea"/>
              </a:rPr>
              <a:t>&lt;  </a:t>
            </a:r>
            <a:r>
              <a:rPr lang="ko-KR" altLang="en-US" sz="1050" b="1" dirty="0" smtClean="0">
                <a:latin typeface="+mn-ea"/>
              </a:rPr>
              <a:t>이전</a:t>
            </a:r>
            <a:endParaRPr lang="ko-KR" altLang="en-US" sz="1050" b="1" dirty="0">
              <a:latin typeface="+mn-ea"/>
            </a:endParaRPr>
          </a:p>
        </p:txBody>
      </p:sp>
      <p:sp>
        <p:nvSpPr>
          <p:cNvPr id="48" name="TextBox 47"/>
          <p:cNvSpPr txBox="1"/>
          <p:nvPr/>
        </p:nvSpPr>
        <p:spPr>
          <a:xfrm>
            <a:off x="360580" y="1169225"/>
            <a:ext cx="272832" cy="253916"/>
          </a:xfrm>
          <a:prstGeom prst="rect">
            <a:avLst/>
          </a:prstGeom>
          <a:noFill/>
        </p:spPr>
        <p:txBody>
          <a:bodyPr wrap="none" rtlCol="0">
            <a:spAutoFit/>
          </a:bodyPr>
          <a:lstStyle/>
          <a:p>
            <a:r>
              <a:rPr lang="en-US" altLang="ko-KR" sz="1050" b="1" dirty="0" smtClean="0">
                <a:latin typeface="+mn-ea"/>
              </a:rPr>
              <a:t>X</a:t>
            </a:r>
            <a:endParaRPr lang="ko-KR" altLang="en-US" sz="1050" b="1" dirty="0">
              <a:latin typeface="+mn-ea"/>
            </a:endParaRPr>
          </a:p>
        </p:txBody>
      </p:sp>
      <p:sp>
        <p:nvSpPr>
          <p:cNvPr id="25" name="타원 24"/>
          <p:cNvSpPr/>
          <p:nvPr/>
        </p:nvSpPr>
        <p:spPr>
          <a:xfrm>
            <a:off x="2789830" y="4051971"/>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7" name="TextBox 26"/>
          <p:cNvSpPr txBox="1"/>
          <p:nvPr/>
        </p:nvSpPr>
        <p:spPr>
          <a:xfrm>
            <a:off x="5485869" y="124096"/>
            <a:ext cx="720069" cy="215444"/>
          </a:xfrm>
          <a:prstGeom prst="rect">
            <a:avLst/>
          </a:prstGeom>
          <a:noFill/>
        </p:spPr>
        <p:txBody>
          <a:bodyPr wrap="none" rtlCol="0">
            <a:spAutoFit/>
          </a:bodyPr>
          <a:lstStyle/>
          <a:p>
            <a:r>
              <a:rPr lang="en-US" altLang="ko-KR" sz="800" dirty="0" smtClean="0">
                <a:solidFill>
                  <a:prstClr val="black"/>
                </a:solidFill>
              </a:rPr>
              <a:t>RM-100301</a:t>
            </a:r>
            <a:endParaRPr lang="ko-KR" altLang="en-US" sz="800" dirty="0">
              <a:solidFill>
                <a:prstClr val="black"/>
              </a:solidFill>
            </a:endParaRPr>
          </a:p>
        </p:txBody>
      </p:sp>
      <p:sp>
        <p:nvSpPr>
          <p:cNvPr id="42" name="TextBox 41"/>
          <p:cNvSpPr txBox="1"/>
          <p:nvPr/>
        </p:nvSpPr>
        <p:spPr>
          <a:xfrm>
            <a:off x="476545" y="1538790"/>
            <a:ext cx="1369286" cy="258532"/>
          </a:xfrm>
          <a:prstGeom prst="rect">
            <a:avLst/>
          </a:prstGeom>
          <a:noFill/>
        </p:spPr>
        <p:txBody>
          <a:bodyPr wrap="none" rtlCol="0">
            <a:spAutoFit/>
          </a:bodyPr>
          <a:lstStyle/>
          <a:p>
            <a:pPr>
              <a:lnSpc>
                <a:spcPct val="120000"/>
              </a:lnSpc>
            </a:pPr>
            <a:r>
              <a:rPr lang="ko-KR" altLang="en-US" sz="900" dirty="0" smtClean="0">
                <a:latin typeface="+mn-ea"/>
              </a:rPr>
              <a:t>흥분된 느낌을 받는다</a:t>
            </a:r>
            <a:r>
              <a:rPr lang="en-US" altLang="ko-KR" sz="900" dirty="0" smtClean="0">
                <a:latin typeface="+mn-ea"/>
              </a:rPr>
              <a:t>.</a:t>
            </a:r>
          </a:p>
        </p:txBody>
      </p:sp>
      <p:sp>
        <p:nvSpPr>
          <p:cNvPr id="45" name="TextBox 44"/>
          <p:cNvSpPr txBox="1"/>
          <p:nvPr/>
        </p:nvSpPr>
        <p:spPr>
          <a:xfrm>
            <a:off x="2395499" y="3924055"/>
            <a:ext cx="646331" cy="253916"/>
          </a:xfrm>
          <a:prstGeom prst="rect">
            <a:avLst/>
          </a:prstGeom>
          <a:noFill/>
        </p:spPr>
        <p:txBody>
          <a:bodyPr wrap="none" rtlCol="0">
            <a:spAutoFit/>
          </a:bodyPr>
          <a:lstStyle/>
          <a:p>
            <a:r>
              <a:rPr lang="ko-KR" altLang="en-US" sz="1050" b="1" dirty="0" smtClean="0">
                <a:latin typeface="+mn-ea"/>
              </a:rPr>
              <a:t>다음 </a:t>
            </a:r>
            <a:r>
              <a:rPr lang="en-US" altLang="ko-KR" sz="1050" b="1" dirty="0" smtClean="0">
                <a:latin typeface="+mn-ea"/>
              </a:rPr>
              <a:t>&gt; </a:t>
            </a:r>
            <a:endParaRPr lang="ko-KR" altLang="en-US" sz="1050" b="1" dirty="0">
              <a:latin typeface="+mn-ea"/>
            </a:endParaRPr>
          </a:p>
        </p:txBody>
      </p:sp>
      <p:sp>
        <p:nvSpPr>
          <p:cNvPr id="24" name="슬라이드 번호 개체 틀 23"/>
          <p:cNvSpPr>
            <a:spLocks noGrp="1"/>
          </p:cNvSpPr>
          <p:nvPr>
            <p:ph type="sldNum" sz="quarter" idx="4"/>
          </p:nvPr>
        </p:nvSpPr>
        <p:spPr/>
        <p:txBody>
          <a:bodyPr/>
          <a:lstStyle/>
          <a:p>
            <a:fld id="{C70D9EDE-4299-4BB9-BBD1-CAF81FD85894}" type="slidenum">
              <a:rPr lang="ko-KR" altLang="en-US" smtClean="0"/>
              <a:pPr/>
              <a:t>106</a:t>
            </a:fld>
            <a:endParaRPr lang="ko-KR" altLang="en-US" dirty="0"/>
          </a:p>
        </p:txBody>
      </p:sp>
      <p:sp>
        <p:nvSpPr>
          <p:cNvPr id="26" name="TextBox 25"/>
          <p:cNvSpPr txBox="1"/>
          <p:nvPr/>
        </p:nvSpPr>
        <p:spPr>
          <a:xfrm>
            <a:off x="1132570" y="124096"/>
            <a:ext cx="2176558" cy="215444"/>
          </a:xfrm>
          <a:prstGeom prst="rect">
            <a:avLst/>
          </a:prstGeom>
          <a:noFill/>
        </p:spPr>
        <p:txBody>
          <a:bodyPr wrap="none" rtlCol="0">
            <a:spAutoFit/>
          </a:bodyPr>
          <a:lstStyle/>
          <a:p>
            <a:r>
              <a:rPr lang="en-US" altLang="ko-KR" sz="800" dirty="0" smtClean="0">
                <a:solidFill>
                  <a:prstClr val="black"/>
                </a:solidFill>
              </a:rPr>
              <a:t>Processing </a:t>
            </a:r>
            <a:r>
              <a:rPr lang="en-US" altLang="ko-KR" sz="800" dirty="0" smtClean="0"/>
              <a:t>Anxiety disorders </a:t>
            </a:r>
            <a:r>
              <a:rPr lang="en-US" altLang="en-US" sz="800" spc="-20" dirty="0" smtClean="0">
                <a:solidFill>
                  <a:prstClr val="black"/>
                </a:solidFill>
              </a:rPr>
              <a:t>Self-diagnosis</a:t>
            </a:r>
            <a:endParaRPr lang="ko-KR" altLang="en-US" sz="800" dirty="0" smtClean="0">
              <a:solidFill>
                <a:prstClr val="black"/>
              </a:solidFill>
            </a:endParaRPr>
          </a:p>
        </p:txBody>
      </p:sp>
      <p:sp>
        <p:nvSpPr>
          <p:cNvPr id="28" name="TextBox 27"/>
          <p:cNvSpPr txBox="1"/>
          <p:nvPr/>
        </p:nvSpPr>
        <p:spPr>
          <a:xfrm>
            <a:off x="1132570" y="352286"/>
            <a:ext cx="3070392" cy="215444"/>
          </a:xfrm>
          <a:prstGeom prst="rect">
            <a:avLst/>
          </a:prstGeom>
          <a:noFill/>
        </p:spPr>
        <p:txBody>
          <a:bodyPr wrap="none" rtlCol="0">
            <a:spAutoFit/>
          </a:bodyPr>
          <a:lstStyle/>
          <a:p>
            <a:r>
              <a:rPr lang="en-US" altLang="en-US" sz="800" spc="-20" dirty="0" smtClean="0">
                <a:solidFill>
                  <a:prstClr val="black"/>
                </a:solidFill>
              </a:rPr>
              <a:t>Self-diagnosis</a:t>
            </a:r>
            <a:r>
              <a:rPr lang="ko-KR" altLang="en-US" sz="800" spc="-20" dirty="0" smtClean="0">
                <a:solidFill>
                  <a:prstClr val="black"/>
                </a:solidFill>
              </a:rPr>
              <a:t> </a:t>
            </a:r>
            <a:r>
              <a:rPr lang="en-US" altLang="ko-KR" sz="800" spc="-20" dirty="0" smtClean="0">
                <a:solidFill>
                  <a:prstClr val="black"/>
                </a:solidFill>
              </a:rPr>
              <a:t>Program </a:t>
            </a:r>
            <a:r>
              <a:rPr lang="en-US" altLang="ko-KR" sz="800" dirty="0" smtClean="0">
                <a:solidFill>
                  <a:prstClr val="black"/>
                </a:solidFill>
              </a:rPr>
              <a:t>&gt; </a:t>
            </a:r>
            <a:r>
              <a:rPr lang="en-US" altLang="ko-KR" sz="800" dirty="0" smtClean="0"/>
              <a:t>Anxiety disorders Test </a:t>
            </a:r>
            <a:r>
              <a:rPr lang="en-US" altLang="ko-KR" sz="800" dirty="0" smtClean="0">
                <a:solidFill>
                  <a:prstClr val="black"/>
                </a:solidFill>
              </a:rPr>
              <a:t>&gt; Processing </a:t>
            </a:r>
            <a:endParaRPr lang="ko-KR" altLang="en-US" sz="800" dirty="0">
              <a:solidFill>
                <a:prstClr val="black"/>
              </a:solidFill>
            </a:endParaRPr>
          </a:p>
        </p:txBody>
      </p:sp>
      <p:graphicFrame>
        <p:nvGraphicFramePr>
          <p:cNvPr id="35" name="표 45"/>
          <p:cNvGraphicFramePr>
            <a:graphicFrameLocks noGrp="1"/>
          </p:cNvGraphicFramePr>
          <p:nvPr/>
        </p:nvGraphicFramePr>
        <p:xfrm>
          <a:off x="6320290" y="908720"/>
          <a:ext cx="2678400" cy="865632"/>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schemeClr val="tx1"/>
                          </a:solidFill>
                        </a:rPr>
                        <a:t>Anxiety disorders </a:t>
                      </a:r>
                      <a:r>
                        <a:rPr lang="en-US" altLang="en-US" sz="800" b="0" spc="-20" dirty="0" smtClean="0">
                          <a:solidFill>
                            <a:schemeClr val="tx1"/>
                          </a:solidFill>
                        </a:rPr>
                        <a:t>Self-diagnosis</a:t>
                      </a:r>
                      <a:endParaRPr lang="ko-KR" altLang="en-US" sz="800" b="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đây</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là</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câu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hỏi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cuối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cùng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tiếp</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theo</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sẽ</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ko-KR" altLang="en-US" sz="800" kern="120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a:t>
                      </a:r>
                      <a:r>
                        <a:rPr lang="en-US" altLang="ko-KR" sz="800" dirty="0" smtClean="0"/>
                        <a:t>Anxiety disorders </a:t>
                      </a:r>
                      <a:r>
                        <a:rPr lang="en-US" altLang="en-US" sz="800" spc="-20" dirty="0" smtClean="0">
                          <a:solidFill>
                            <a:prstClr val="black"/>
                          </a:solidFill>
                        </a:rPr>
                        <a:t>Self-diagnosis Result]</a:t>
                      </a:r>
                      <a:r>
                        <a:rPr lang="en-US" altLang="en-US" sz="800" spc="-20" baseline="0" dirty="0" smtClean="0">
                          <a:solidFill>
                            <a:prstClr val="black"/>
                          </a:solidFill>
                        </a:rPr>
                        <a:t> </a:t>
                      </a:r>
                      <a:r>
                        <a:rPr lang="en-US" altLang="ko-KR" sz="800" dirty="0" smtClean="0"/>
                        <a:t>(</a:t>
                      </a:r>
                      <a:r>
                        <a:rPr lang="en-US" altLang="ko-KR" sz="800" dirty="0" smtClean="0">
                          <a:solidFill>
                            <a:prstClr val="black"/>
                          </a:solidFill>
                        </a:rPr>
                        <a:t>RM-10030101)</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6" name="직사각형 15"/>
          <p:cNvSpPr/>
          <p:nvPr/>
        </p:nvSpPr>
        <p:spPr>
          <a:xfrm>
            <a:off x="428920" y="4242721"/>
            <a:ext cx="2711541" cy="536429"/>
          </a:xfrm>
          <a:prstGeom prst="rect">
            <a:avLst/>
          </a:prstGeom>
        </p:spPr>
        <p:txBody>
          <a:bodyPr wrap="square">
            <a:spAutoFit/>
          </a:bodyPr>
          <a:lstStyle/>
          <a:p>
            <a:pPr marL="228600" lvl="0" indent="-228600">
              <a:lnSpc>
                <a:spcPct val="110000"/>
              </a:lnSpc>
            </a:pPr>
            <a:r>
              <a:rPr lang="en-US" altLang="ko-KR" sz="900" dirty="0" smtClean="0">
                <a:solidFill>
                  <a:schemeClr val="dk1"/>
                </a:solidFill>
                <a:latin typeface="+mj-ea"/>
              </a:rPr>
              <a:t>- </a:t>
            </a:r>
            <a:r>
              <a:rPr lang="ko-KR" altLang="en-US" sz="900" dirty="0" smtClean="0">
                <a:solidFill>
                  <a:schemeClr val="dk1"/>
                </a:solidFill>
                <a:latin typeface="+mj-ea"/>
              </a:rPr>
              <a:t>불안의 원인을 찾아보기</a:t>
            </a:r>
          </a:p>
          <a:p>
            <a:pPr marL="228600" lvl="0" indent="-228600">
              <a:lnSpc>
                <a:spcPct val="110000"/>
              </a:lnSpc>
            </a:pPr>
            <a:r>
              <a:rPr lang="en-US" altLang="ko-KR" sz="900" dirty="0" smtClean="0">
                <a:solidFill>
                  <a:schemeClr val="dk1"/>
                </a:solidFill>
                <a:latin typeface="+mj-ea"/>
              </a:rPr>
              <a:t>- </a:t>
            </a:r>
            <a:r>
              <a:rPr lang="ko-KR" altLang="en-US" sz="900" dirty="0" smtClean="0">
                <a:solidFill>
                  <a:schemeClr val="dk1"/>
                </a:solidFill>
                <a:latin typeface="+mj-ea"/>
              </a:rPr>
              <a:t>원인을 바꿀 수 없다면</a:t>
            </a:r>
            <a:r>
              <a:rPr lang="en-US" altLang="ko-KR" sz="900" dirty="0" smtClean="0">
                <a:solidFill>
                  <a:schemeClr val="dk1"/>
                </a:solidFill>
                <a:latin typeface="+mj-ea"/>
              </a:rPr>
              <a:t>, </a:t>
            </a:r>
            <a:r>
              <a:rPr lang="ko-KR" altLang="en-US" sz="900" dirty="0" smtClean="0">
                <a:solidFill>
                  <a:schemeClr val="dk1"/>
                </a:solidFill>
                <a:latin typeface="+mj-ea"/>
              </a:rPr>
              <a:t>받아들이려 노력하기</a:t>
            </a:r>
          </a:p>
          <a:p>
            <a:pPr marL="228600" lvl="0" indent="-228600">
              <a:lnSpc>
                <a:spcPct val="110000"/>
              </a:lnSpc>
            </a:pPr>
            <a:r>
              <a:rPr lang="en-US" altLang="ko-KR" sz="900" dirty="0" smtClean="0">
                <a:solidFill>
                  <a:schemeClr val="dk1"/>
                </a:solidFill>
                <a:latin typeface="+mj-ea"/>
              </a:rPr>
              <a:t>- </a:t>
            </a:r>
            <a:r>
              <a:rPr lang="ko-KR" altLang="en-US" sz="900" dirty="0" smtClean="0">
                <a:solidFill>
                  <a:schemeClr val="dk1"/>
                </a:solidFill>
                <a:latin typeface="+mj-ea"/>
              </a:rPr>
              <a:t>전문가와의 상담을 통해 불안 다스리기</a:t>
            </a:r>
            <a:endParaRPr lang="en-US" altLang="ko-KR" sz="900" dirty="0" smtClean="0">
              <a:solidFill>
                <a:prstClr val="black"/>
              </a:solidFill>
            </a:endParaRPr>
          </a:p>
        </p:txBody>
      </p:sp>
      <p:sp>
        <p:nvSpPr>
          <p:cNvPr id="24" name="직사각형 23"/>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5" name="TextBox 24"/>
          <p:cNvSpPr txBox="1"/>
          <p:nvPr/>
        </p:nvSpPr>
        <p:spPr>
          <a:xfrm>
            <a:off x="701570" y="1177702"/>
            <a:ext cx="742511" cy="246221"/>
          </a:xfrm>
          <a:prstGeom prst="rect">
            <a:avLst/>
          </a:prstGeom>
          <a:noFill/>
        </p:spPr>
        <p:txBody>
          <a:bodyPr wrap="none" rtlCol="0">
            <a:spAutoFit/>
          </a:bodyPr>
          <a:lstStyle/>
          <a:p>
            <a:r>
              <a:rPr lang="ko-KR" altLang="en-US" sz="1000" b="1" dirty="0" smtClean="0"/>
              <a:t>진단 결과</a:t>
            </a:r>
            <a:endParaRPr lang="ko-KR" altLang="en-US" sz="1000" b="1" dirty="0"/>
          </a:p>
        </p:txBody>
      </p:sp>
      <p:sp>
        <p:nvSpPr>
          <p:cNvPr id="26" name="TextBox 25"/>
          <p:cNvSpPr txBox="1"/>
          <p:nvPr/>
        </p:nvSpPr>
        <p:spPr>
          <a:xfrm>
            <a:off x="360580" y="1169225"/>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27" name="직사각형 26"/>
          <p:cNvSpPr/>
          <p:nvPr/>
        </p:nvSpPr>
        <p:spPr>
          <a:xfrm>
            <a:off x="341530" y="3924348"/>
            <a:ext cx="3006080" cy="244682"/>
          </a:xfrm>
          <a:prstGeom prst="rect">
            <a:avLst/>
          </a:prstGeom>
        </p:spPr>
        <p:txBody>
          <a:bodyPr wrap="square">
            <a:spAutoFit/>
          </a:bodyPr>
          <a:lstStyle/>
          <a:p>
            <a:pPr lvl="0">
              <a:lnSpc>
                <a:spcPct val="110000"/>
              </a:lnSpc>
            </a:pPr>
            <a:r>
              <a:rPr lang="ko-KR" altLang="en-US" sz="900" b="1" dirty="0" smtClean="0">
                <a:solidFill>
                  <a:prstClr val="black"/>
                </a:solidFill>
              </a:rPr>
              <a:t>▣ 불안에 대처하기 </a:t>
            </a:r>
            <a:r>
              <a:rPr lang="en-US" altLang="ko-KR" sz="900" b="1" dirty="0" smtClean="0">
                <a:solidFill>
                  <a:prstClr val="black"/>
                </a:solidFill>
              </a:rPr>
              <a:t>tip</a:t>
            </a:r>
          </a:p>
        </p:txBody>
      </p:sp>
      <p:sp>
        <p:nvSpPr>
          <p:cNvPr id="28" name="직사각형 27"/>
          <p:cNvSpPr/>
          <p:nvPr/>
        </p:nvSpPr>
        <p:spPr>
          <a:xfrm>
            <a:off x="328861" y="1476359"/>
            <a:ext cx="2811600" cy="2318032"/>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3" name="직사각형 12"/>
          <p:cNvSpPr/>
          <p:nvPr/>
        </p:nvSpPr>
        <p:spPr>
          <a:xfrm>
            <a:off x="341313" y="1533621"/>
            <a:ext cx="2799148" cy="2252924"/>
          </a:xfrm>
          <a:prstGeom prst="rect">
            <a:avLst/>
          </a:prstGeom>
        </p:spPr>
        <p:txBody>
          <a:bodyPr wrap="square">
            <a:spAutoFit/>
          </a:bodyPr>
          <a:lstStyle/>
          <a:p>
            <a:pPr>
              <a:lnSpc>
                <a:spcPct val="120000"/>
              </a:lnSpc>
            </a:pPr>
            <a:r>
              <a:rPr lang="en-US" altLang="ko-KR" sz="900" b="1" dirty="0" smtClean="0">
                <a:solidFill>
                  <a:schemeClr val="dk1"/>
                </a:solidFill>
                <a:latin typeface="+mj-ea"/>
              </a:rPr>
              <a:t>[ID]</a:t>
            </a:r>
            <a:r>
              <a:rPr lang="ko-KR" altLang="en-US" sz="900" b="1" dirty="0" smtClean="0">
                <a:solidFill>
                  <a:schemeClr val="dk1"/>
                </a:solidFill>
                <a:latin typeface="+mj-ea"/>
              </a:rPr>
              <a:t>님</a:t>
            </a:r>
            <a:r>
              <a:rPr lang="ko-KR" altLang="en-US" sz="900" dirty="0" smtClean="0">
                <a:solidFill>
                  <a:schemeClr val="dk1"/>
                </a:solidFill>
                <a:latin typeface="+mj-ea"/>
              </a:rPr>
              <a:t>은 불안 정도가 아주 낮거나 불안을 전혀 느끼지 않고 있습니다</a:t>
            </a:r>
            <a:r>
              <a:rPr lang="en-US" altLang="ko-KR" sz="900" dirty="0" smtClean="0">
                <a:solidFill>
                  <a:schemeClr val="dk1"/>
                </a:solidFill>
                <a:latin typeface="+mj-ea"/>
              </a:rPr>
              <a:t>. </a:t>
            </a:r>
          </a:p>
          <a:p>
            <a:pPr>
              <a:lnSpc>
                <a:spcPct val="120000"/>
              </a:lnSpc>
            </a:pPr>
            <a:endParaRPr lang="en-US" altLang="ko-KR" sz="900" dirty="0" smtClean="0">
              <a:solidFill>
                <a:schemeClr val="dk1"/>
              </a:solidFill>
              <a:latin typeface="+mj-ea"/>
            </a:endParaRPr>
          </a:p>
          <a:p>
            <a:pPr>
              <a:lnSpc>
                <a:spcPct val="120000"/>
              </a:lnSpc>
            </a:pPr>
            <a:r>
              <a:rPr lang="ko-KR" altLang="en-US" sz="900" dirty="0" smtClean="0">
                <a:solidFill>
                  <a:schemeClr val="dk1"/>
                </a:solidFill>
                <a:latin typeface="+mj-ea"/>
              </a:rPr>
              <a:t>일상생활에서 긴장과 불안은 누구나 느끼는 감정입니다</a:t>
            </a:r>
            <a:r>
              <a:rPr lang="en-US" altLang="ko-KR" sz="900" dirty="0" smtClean="0">
                <a:solidFill>
                  <a:schemeClr val="dk1"/>
                </a:solidFill>
                <a:latin typeface="+mj-ea"/>
              </a:rPr>
              <a:t>. </a:t>
            </a:r>
            <a:r>
              <a:rPr lang="ko-KR" altLang="en-US" sz="900" dirty="0" smtClean="0">
                <a:solidFill>
                  <a:schemeClr val="dk1"/>
                </a:solidFill>
                <a:latin typeface="+mj-ea"/>
              </a:rPr>
              <a:t>적당한 긴장과 불안은 오히려 어떤 상황이나 문제를 대처하는 원동력이 되기도 합니다</a:t>
            </a:r>
            <a:r>
              <a:rPr lang="en-US" altLang="ko-KR" sz="900" dirty="0" smtClean="0">
                <a:solidFill>
                  <a:schemeClr val="dk1"/>
                </a:solidFill>
                <a:latin typeface="+mj-ea"/>
              </a:rPr>
              <a:t>.</a:t>
            </a:r>
          </a:p>
          <a:p>
            <a:pPr>
              <a:lnSpc>
                <a:spcPct val="120000"/>
              </a:lnSpc>
            </a:pPr>
            <a:endParaRPr lang="en-US" altLang="ko-KR" sz="900" dirty="0" smtClean="0">
              <a:solidFill>
                <a:schemeClr val="dk1"/>
              </a:solidFill>
              <a:latin typeface="+mj-ea"/>
            </a:endParaRPr>
          </a:p>
          <a:p>
            <a:pPr>
              <a:lnSpc>
                <a:spcPct val="120000"/>
              </a:lnSpc>
            </a:pPr>
            <a:r>
              <a:rPr lang="ko-KR" altLang="en-US" sz="900" dirty="0" smtClean="0">
                <a:solidFill>
                  <a:schemeClr val="dk1"/>
                </a:solidFill>
                <a:latin typeface="+mj-ea"/>
              </a:rPr>
              <a:t>어떤 사람들은 보통 수준의 긴장과 불안은 잘 견디지만</a:t>
            </a:r>
            <a:r>
              <a:rPr lang="en-US" altLang="ko-KR" sz="900" dirty="0" smtClean="0">
                <a:solidFill>
                  <a:schemeClr val="dk1"/>
                </a:solidFill>
                <a:latin typeface="+mj-ea"/>
              </a:rPr>
              <a:t>, </a:t>
            </a:r>
            <a:r>
              <a:rPr lang="ko-KR" altLang="en-US" sz="900" dirty="0" smtClean="0">
                <a:solidFill>
                  <a:schemeClr val="dk1"/>
                </a:solidFill>
                <a:latin typeface="+mj-ea"/>
              </a:rPr>
              <a:t>불안과 긴장이 커질 때 혼란을 느끼게 되기도 합니다</a:t>
            </a:r>
            <a:r>
              <a:rPr lang="en-US" altLang="ko-KR" sz="900" dirty="0" smtClean="0">
                <a:solidFill>
                  <a:schemeClr val="dk1"/>
                </a:solidFill>
                <a:latin typeface="+mj-ea"/>
              </a:rPr>
              <a:t>. </a:t>
            </a:r>
            <a:r>
              <a:rPr lang="ko-KR" altLang="en-US" sz="900" dirty="0" smtClean="0">
                <a:solidFill>
                  <a:schemeClr val="dk1"/>
                </a:solidFill>
                <a:latin typeface="+mj-ea"/>
              </a:rPr>
              <a:t>평소 자신의 대처방식을 잘 알고 있지 못했기 때문입니다</a:t>
            </a:r>
            <a:r>
              <a:rPr lang="en-US" altLang="ko-KR" sz="900" dirty="0" smtClean="0">
                <a:solidFill>
                  <a:schemeClr val="dk1"/>
                </a:solidFill>
                <a:latin typeface="+mj-ea"/>
              </a:rPr>
              <a:t>. </a:t>
            </a:r>
            <a:r>
              <a:rPr lang="ko-KR" altLang="en-US" sz="900" dirty="0" smtClean="0">
                <a:solidFill>
                  <a:schemeClr val="dk1"/>
                </a:solidFill>
                <a:latin typeface="+mj-ea"/>
              </a:rPr>
              <a:t>스스로에 대해 잘 알고</a:t>
            </a:r>
            <a:r>
              <a:rPr lang="en-US" altLang="ko-KR" sz="900" dirty="0" smtClean="0">
                <a:solidFill>
                  <a:schemeClr val="dk1"/>
                </a:solidFill>
                <a:latin typeface="+mj-ea"/>
              </a:rPr>
              <a:t>, </a:t>
            </a:r>
            <a:r>
              <a:rPr lang="ko-KR" altLang="en-US" sz="900" dirty="0" smtClean="0">
                <a:solidFill>
                  <a:schemeClr val="dk1"/>
                </a:solidFill>
                <a:latin typeface="+mj-ea"/>
              </a:rPr>
              <a:t>어려움에 대해 터놓고 이야기할 수 있는 대상을 가지고 있는 것이 좋습니다</a:t>
            </a:r>
            <a:r>
              <a:rPr lang="en-US" altLang="ko-KR" sz="900" dirty="0" smtClean="0">
                <a:solidFill>
                  <a:schemeClr val="dk1"/>
                </a:solidFill>
                <a:latin typeface="+mj-ea"/>
              </a:rPr>
              <a:t>.</a:t>
            </a:r>
          </a:p>
        </p:txBody>
      </p:sp>
      <p:sp>
        <p:nvSpPr>
          <p:cNvPr id="23" name="타원 22"/>
          <p:cNvSpPr/>
          <p:nvPr/>
        </p:nvSpPr>
        <p:spPr>
          <a:xfrm>
            <a:off x="176920" y="1423923"/>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9" name="TextBox 28"/>
          <p:cNvSpPr txBox="1"/>
          <p:nvPr/>
        </p:nvSpPr>
        <p:spPr>
          <a:xfrm>
            <a:off x="5485869" y="124096"/>
            <a:ext cx="832279" cy="215444"/>
          </a:xfrm>
          <a:prstGeom prst="rect">
            <a:avLst/>
          </a:prstGeom>
          <a:noFill/>
        </p:spPr>
        <p:txBody>
          <a:bodyPr wrap="none" rtlCol="0">
            <a:spAutoFit/>
          </a:bodyPr>
          <a:lstStyle/>
          <a:p>
            <a:r>
              <a:rPr lang="en-US" altLang="ko-KR" sz="800" dirty="0" smtClean="0">
                <a:solidFill>
                  <a:prstClr val="black"/>
                </a:solidFill>
              </a:rPr>
              <a:t>RM-10030101</a:t>
            </a:r>
            <a:endParaRPr lang="ko-KR" altLang="en-US" sz="800" dirty="0">
              <a:solidFill>
                <a:prstClr val="black"/>
              </a:solidFill>
            </a:endParaRPr>
          </a:p>
        </p:txBody>
      </p:sp>
      <p:sp>
        <p:nvSpPr>
          <p:cNvPr id="33" name="슬라이드 번호 개체 틀 32"/>
          <p:cNvSpPr>
            <a:spLocks noGrp="1"/>
          </p:cNvSpPr>
          <p:nvPr>
            <p:ph type="sldNum" sz="quarter" idx="4"/>
          </p:nvPr>
        </p:nvSpPr>
        <p:spPr/>
        <p:txBody>
          <a:bodyPr/>
          <a:lstStyle/>
          <a:p>
            <a:fld id="{C70D9EDE-4299-4BB9-BBD1-CAF81FD85894}" type="slidenum">
              <a:rPr lang="ko-KR" altLang="en-US" smtClean="0"/>
              <a:pPr/>
              <a:t>107</a:t>
            </a:fld>
            <a:endParaRPr lang="ko-KR" altLang="en-US" dirty="0"/>
          </a:p>
        </p:txBody>
      </p:sp>
      <p:sp>
        <p:nvSpPr>
          <p:cNvPr id="34" name="직사각형 33"/>
          <p:cNvSpPr/>
          <p:nvPr/>
        </p:nvSpPr>
        <p:spPr>
          <a:xfrm>
            <a:off x="341530" y="5042475"/>
            <a:ext cx="2279791" cy="231730"/>
          </a:xfrm>
          <a:prstGeom prst="rect">
            <a:avLst/>
          </a:prstGeom>
        </p:spPr>
        <p:txBody>
          <a:bodyPr wrap="none">
            <a:spAutoFit/>
          </a:bodyPr>
          <a:lstStyle/>
          <a:p>
            <a:pPr lvl="0">
              <a:lnSpc>
                <a:spcPct val="110000"/>
              </a:lnSpc>
            </a:pPr>
            <a:r>
              <a:rPr lang="ko-KR" altLang="en-US" sz="900" b="1" dirty="0" smtClean="0">
                <a:solidFill>
                  <a:prstClr val="black"/>
                </a:solidFill>
              </a:rPr>
              <a:t>마주보고 마음을 나누는 심리상담</a:t>
            </a:r>
            <a:r>
              <a:rPr lang="en-US" altLang="ko-KR" sz="900" b="1" dirty="0" smtClean="0">
                <a:solidFill>
                  <a:prstClr val="black"/>
                </a:solidFill>
              </a:rPr>
              <a:t>, Hello</a:t>
            </a:r>
          </a:p>
        </p:txBody>
      </p:sp>
      <p:sp>
        <p:nvSpPr>
          <p:cNvPr id="20" name="TextBox 19"/>
          <p:cNvSpPr txBox="1"/>
          <p:nvPr/>
        </p:nvSpPr>
        <p:spPr>
          <a:xfrm>
            <a:off x="1132570" y="124096"/>
            <a:ext cx="1978106" cy="215444"/>
          </a:xfrm>
          <a:prstGeom prst="rect">
            <a:avLst/>
          </a:prstGeom>
          <a:noFill/>
        </p:spPr>
        <p:txBody>
          <a:bodyPr wrap="none" rtlCol="0">
            <a:spAutoFit/>
          </a:bodyPr>
          <a:lstStyle/>
          <a:p>
            <a:r>
              <a:rPr lang="en-US" altLang="ko-KR" sz="800" dirty="0" smtClean="0"/>
              <a:t>Anxiety disorders </a:t>
            </a:r>
            <a:r>
              <a:rPr lang="en-US" altLang="en-US" sz="800" spc="-20" dirty="0" smtClean="0">
                <a:solidFill>
                  <a:prstClr val="black"/>
                </a:solidFill>
              </a:rPr>
              <a:t>Self-diagnosis Result</a:t>
            </a:r>
            <a:endParaRPr lang="ko-KR" altLang="en-US" sz="800" dirty="0">
              <a:solidFill>
                <a:prstClr val="black"/>
              </a:solidFill>
            </a:endParaRPr>
          </a:p>
        </p:txBody>
      </p:sp>
      <p:sp>
        <p:nvSpPr>
          <p:cNvPr id="21" name="TextBox 20"/>
          <p:cNvSpPr txBox="1"/>
          <p:nvPr/>
        </p:nvSpPr>
        <p:spPr>
          <a:xfrm>
            <a:off x="1132570" y="352286"/>
            <a:ext cx="3334887" cy="215444"/>
          </a:xfrm>
          <a:prstGeom prst="rect">
            <a:avLst/>
          </a:prstGeom>
          <a:noFill/>
        </p:spPr>
        <p:txBody>
          <a:bodyPr wrap="none" rtlCol="0">
            <a:spAutoFit/>
          </a:bodyPr>
          <a:lstStyle/>
          <a:p>
            <a:r>
              <a:rPr lang="en-US" altLang="en-US" sz="800" spc="-20" dirty="0" smtClean="0">
                <a:solidFill>
                  <a:prstClr val="black"/>
                </a:solidFill>
              </a:rPr>
              <a:t>Self-diagnosis</a:t>
            </a:r>
            <a:r>
              <a:rPr lang="ko-KR" altLang="en-US" sz="800" spc="-20" dirty="0" smtClean="0">
                <a:solidFill>
                  <a:prstClr val="black"/>
                </a:solidFill>
              </a:rPr>
              <a:t> </a:t>
            </a:r>
            <a:r>
              <a:rPr lang="en-US" altLang="ko-KR" sz="800" spc="-20" dirty="0" smtClean="0">
                <a:solidFill>
                  <a:prstClr val="black"/>
                </a:solidFill>
              </a:rPr>
              <a:t>Program </a:t>
            </a:r>
            <a:r>
              <a:rPr lang="en-US" altLang="ko-KR" sz="800" dirty="0" smtClean="0">
                <a:solidFill>
                  <a:prstClr val="black"/>
                </a:solidFill>
              </a:rPr>
              <a:t>&gt; Start </a:t>
            </a:r>
            <a:r>
              <a:rPr lang="en-US" altLang="ko-KR" sz="800" dirty="0" smtClean="0"/>
              <a:t>Anxiety disorders Test </a:t>
            </a:r>
            <a:r>
              <a:rPr lang="en-US" altLang="ko-KR" sz="800" dirty="0" smtClean="0">
                <a:solidFill>
                  <a:prstClr val="black"/>
                </a:solidFill>
              </a:rPr>
              <a:t>&gt; Test Result </a:t>
            </a:r>
            <a:endParaRPr lang="ko-KR" altLang="en-US" sz="800" dirty="0">
              <a:solidFill>
                <a:prstClr val="black"/>
              </a:solidFill>
            </a:endParaRPr>
          </a:p>
        </p:txBody>
      </p:sp>
      <p:graphicFrame>
        <p:nvGraphicFramePr>
          <p:cNvPr id="22" name="표 31"/>
          <p:cNvGraphicFramePr>
            <a:graphicFrameLocks noGrp="1"/>
          </p:cNvGraphicFramePr>
          <p:nvPr/>
        </p:nvGraphicFramePr>
        <p:xfrm>
          <a:off x="6320290" y="908720"/>
          <a:ext cx="2678400" cy="1304544"/>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schemeClr val="tx1"/>
                          </a:solidFill>
                        </a:rPr>
                        <a:t>Anxiety disorders </a:t>
                      </a:r>
                      <a:r>
                        <a:rPr lang="en-US" altLang="en-US" sz="800" b="0" spc="-20" dirty="0" smtClean="0">
                          <a:solidFill>
                            <a:schemeClr val="tx1"/>
                          </a:solidFill>
                        </a:rPr>
                        <a:t>Self-diagnosis Result</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Tự</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động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a:t>
                      </a:r>
                      <a:r>
                        <a:rPr lang="en-US" altLang="ko-KR" sz="800" kern="1200" dirty="0" err="1" smtClean="0">
                          <a:solidFill>
                            <a:schemeClr val="dk1"/>
                          </a:solidFill>
                          <a:latin typeface="+mn-ea"/>
                          <a:ea typeface="+mn-ea"/>
                          <a:cs typeface="+mn-cs"/>
                        </a:rPr>
                        <a:t>hay</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chữ</a:t>
                      </a:r>
                      <a:r>
                        <a:rPr lang="en-US" altLang="ko-KR" sz="800" kern="1200" baseline="0" dirty="0" smtClean="0">
                          <a:solidFill>
                            <a:schemeClr val="dk1"/>
                          </a:solidFill>
                          <a:latin typeface="+mn-ea"/>
                          <a:ea typeface="+mn-ea"/>
                          <a:cs typeface="+mn-cs"/>
                        </a:rPr>
                        <a:t> ID </a:t>
                      </a:r>
                      <a:r>
                        <a:rPr lang="en-US" altLang="ko-KR" sz="800" kern="1200" baseline="0" dirty="0" err="1" smtClean="0">
                          <a:solidFill>
                            <a:schemeClr val="dk1"/>
                          </a:solidFill>
                          <a:latin typeface="+mn-ea"/>
                          <a:ea typeface="+mn-ea"/>
                          <a:cs typeface="+mn-cs"/>
                        </a:rPr>
                        <a:t>trong</a:t>
                      </a:r>
                      <a:r>
                        <a:rPr lang="en-US" altLang="ko-KR" sz="800" kern="1200" baseline="0" dirty="0" smtClean="0">
                          <a:solidFill>
                            <a:schemeClr val="dk1"/>
                          </a:solidFill>
                          <a:latin typeface="+mn-ea"/>
                          <a:ea typeface="+mn-ea"/>
                          <a:cs typeface="+mn-cs"/>
                        </a:rPr>
                        <a:t> [ID] </a:t>
                      </a:r>
                      <a:r>
                        <a:rPr lang="en-US" altLang="ko-KR" sz="800" kern="1200" baseline="0" dirty="0" err="1" smtClean="0">
                          <a:solidFill>
                            <a:schemeClr val="dk1"/>
                          </a:solidFill>
                          <a:latin typeface="+mn-ea"/>
                          <a:ea typeface="+mn-ea"/>
                          <a:cs typeface="+mn-cs"/>
                        </a:rPr>
                        <a:t>bằng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tên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của</a:t>
                      </a:r>
                      <a:r>
                        <a:rPr lang="en-US" altLang="ko-KR" sz="800" kern="1200" baseline="0" dirty="0" smtClean="0">
                          <a:solidFill>
                            <a:schemeClr val="dk1"/>
                          </a:solidFill>
                          <a:latin typeface="+mn-ea"/>
                          <a:ea typeface="+mn-ea"/>
                          <a:cs typeface="+mn-cs"/>
                        </a:rPr>
                        <a:t> User </a:t>
                      </a:r>
                      <a:endParaRPr lang="en-US" altLang="ko-KR" sz="800" kern="1200" dirty="0" smtClean="0">
                        <a:solidFill>
                          <a:schemeClr val="dk1"/>
                        </a:solidFill>
                        <a:latin typeface="+mn-ea"/>
                        <a:ea typeface="+mn-ea"/>
                        <a:cs typeface="+mn-cs"/>
                      </a:endParaRPr>
                    </a:p>
                    <a:p>
                      <a:pPr marL="85725" indent="-85725" algn="l" defTabSz="914400" rtl="0" eaLnBrk="1" latinLnBrk="1" hangingPunct="1">
                        <a:lnSpc>
                          <a:spcPct val="120000"/>
                        </a:lnSpc>
                        <a:buFontTx/>
                        <a:buChar char="-"/>
                      </a:pPr>
                      <a:r>
                        <a:rPr lang="en-US" altLang="ko-KR" sz="800" kern="1200" baseline="0" dirty="0" err="1" smtClean="0">
                          <a:solidFill>
                            <a:schemeClr val="dk1"/>
                          </a:solidFill>
                          <a:latin typeface="+mn-ea"/>
                          <a:ea typeface="+mn-ea"/>
                          <a:cs typeface="+mn-cs"/>
                        </a:rPr>
                        <a:t>Dựa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trên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thang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điểm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của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lĩnh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vực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tư</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vấn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mà</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người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dùng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chọn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tính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toán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điểm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số</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và</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sau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đó</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nội</a:t>
                      </a:r>
                      <a:r>
                        <a:rPr lang="en-US" altLang="ko-KR" sz="800" kern="1200" baseline="0" dirty="0" smtClean="0">
                          <a:solidFill>
                            <a:schemeClr val="dk1"/>
                          </a:solidFill>
                          <a:latin typeface="+mn-ea"/>
                          <a:ea typeface="+mn-ea"/>
                          <a:cs typeface="+mn-cs"/>
                        </a:rPr>
                        <a:t> dung </a:t>
                      </a:r>
                      <a:r>
                        <a:rPr lang="en-US" altLang="ko-KR" sz="800" kern="1200" baseline="0" dirty="0" err="1" smtClean="0">
                          <a:solidFill>
                            <a:schemeClr val="dk1"/>
                          </a:solidFill>
                          <a:latin typeface="+mn-ea"/>
                          <a:ea typeface="+mn-ea"/>
                          <a:cs typeface="+mn-cs"/>
                        </a:rPr>
                        <a:t>kết</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quả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tương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ứng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với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điểm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số</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đó</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100" smtClean="0">
                <a:solidFill>
                  <a:prstClr val="black"/>
                </a:solidFill>
              </a:rPr>
              <a:t>Settings</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35163"/>
      </p:ext>
    </p:extLst>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573714"/>
            <a:chOff x="366961" y="908720"/>
            <a:chExt cx="2812504" cy="5573714"/>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1"/>
              <a:ext cx="2808000" cy="5361883"/>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6" name="TextBox 105"/>
          <p:cNvSpPr txBox="1"/>
          <p:nvPr/>
        </p:nvSpPr>
        <p:spPr>
          <a:xfrm>
            <a:off x="755479" y="1177702"/>
            <a:ext cx="441146" cy="246221"/>
          </a:xfrm>
          <a:prstGeom prst="rect">
            <a:avLst/>
          </a:prstGeom>
          <a:noFill/>
        </p:spPr>
        <p:txBody>
          <a:bodyPr wrap="none" rtlCol="0">
            <a:spAutoFit/>
          </a:bodyPr>
          <a:lstStyle/>
          <a:p>
            <a:r>
              <a:rPr lang="ko-KR" altLang="en-US" sz="1000" b="1" dirty="0" smtClean="0"/>
              <a:t>설정</a:t>
            </a:r>
            <a:endParaRPr lang="ko-KR" altLang="en-US" sz="1000" b="1" dirty="0"/>
          </a:p>
        </p:txBody>
      </p:sp>
      <p:cxnSp>
        <p:nvCxnSpPr>
          <p:cNvPr id="124" name="직선 연결선 123"/>
          <p:cNvCxnSpPr/>
          <p:nvPr/>
        </p:nvCxnSpPr>
        <p:spPr>
          <a:xfrm>
            <a:off x="414893" y="256438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직선 연결선 125"/>
          <p:cNvCxnSpPr/>
          <p:nvPr/>
        </p:nvCxnSpPr>
        <p:spPr>
          <a:xfrm>
            <a:off x="414893" y="396644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직선 연결선 126"/>
          <p:cNvCxnSpPr/>
          <p:nvPr/>
        </p:nvCxnSpPr>
        <p:spPr>
          <a:xfrm>
            <a:off x="414893" y="4316955"/>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직선 연결선 127"/>
          <p:cNvCxnSpPr/>
          <p:nvPr/>
        </p:nvCxnSpPr>
        <p:spPr>
          <a:xfrm>
            <a:off x="414893" y="502751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직선 연결선 129"/>
          <p:cNvCxnSpPr/>
          <p:nvPr/>
        </p:nvCxnSpPr>
        <p:spPr>
          <a:xfrm>
            <a:off x="414893" y="5383265"/>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직선 연결선 130"/>
          <p:cNvCxnSpPr/>
          <p:nvPr/>
        </p:nvCxnSpPr>
        <p:spPr>
          <a:xfrm>
            <a:off x="414893" y="573378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372386" y="2279018"/>
            <a:ext cx="686406" cy="230832"/>
          </a:xfrm>
          <a:prstGeom prst="rect">
            <a:avLst/>
          </a:prstGeom>
          <a:noFill/>
        </p:spPr>
        <p:txBody>
          <a:bodyPr wrap="none" rtlCol="0">
            <a:spAutoFit/>
          </a:bodyPr>
          <a:lstStyle/>
          <a:p>
            <a:r>
              <a:rPr lang="ko-KR" altLang="en-US" sz="900" dirty="0" smtClean="0"/>
              <a:t>계정 설정</a:t>
            </a:r>
            <a:endParaRPr lang="ko-KR" altLang="en-US" sz="900" dirty="0"/>
          </a:p>
        </p:txBody>
      </p:sp>
      <p:sp>
        <p:nvSpPr>
          <p:cNvPr id="137" name="TextBox 136"/>
          <p:cNvSpPr txBox="1"/>
          <p:nvPr/>
        </p:nvSpPr>
        <p:spPr>
          <a:xfrm>
            <a:off x="372386" y="2629533"/>
            <a:ext cx="686406" cy="230832"/>
          </a:xfrm>
          <a:prstGeom prst="rect">
            <a:avLst/>
          </a:prstGeom>
          <a:noFill/>
        </p:spPr>
        <p:txBody>
          <a:bodyPr wrap="none" rtlCol="0">
            <a:spAutoFit/>
          </a:bodyPr>
          <a:lstStyle/>
          <a:p>
            <a:r>
              <a:rPr lang="ko-KR" altLang="en-US" sz="900" dirty="0" smtClean="0"/>
              <a:t>알림 설정</a:t>
            </a:r>
            <a:endParaRPr lang="ko-KR" altLang="en-US" sz="900" dirty="0"/>
          </a:p>
        </p:txBody>
      </p:sp>
      <p:sp>
        <p:nvSpPr>
          <p:cNvPr id="138" name="TextBox 137"/>
          <p:cNvSpPr txBox="1"/>
          <p:nvPr/>
        </p:nvSpPr>
        <p:spPr>
          <a:xfrm>
            <a:off x="372386" y="3674173"/>
            <a:ext cx="646331" cy="230832"/>
          </a:xfrm>
          <a:prstGeom prst="rect">
            <a:avLst/>
          </a:prstGeom>
          <a:noFill/>
        </p:spPr>
        <p:txBody>
          <a:bodyPr wrap="none" rtlCol="0">
            <a:spAutoFit/>
          </a:bodyPr>
          <a:lstStyle/>
          <a:p>
            <a:r>
              <a:rPr lang="ko-KR" altLang="en-US" sz="900" dirty="0" smtClean="0"/>
              <a:t>공지사항</a:t>
            </a:r>
            <a:endParaRPr lang="ko-KR" altLang="en-US" sz="900" dirty="0"/>
          </a:p>
        </p:txBody>
      </p:sp>
      <p:sp>
        <p:nvSpPr>
          <p:cNvPr id="139" name="TextBox 138"/>
          <p:cNvSpPr txBox="1"/>
          <p:nvPr/>
        </p:nvSpPr>
        <p:spPr>
          <a:xfrm>
            <a:off x="372386" y="4024688"/>
            <a:ext cx="407484" cy="230832"/>
          </a:xfrm>
          <a:prstGeom prst="rect">
            <a:avLst/>
          </a:prstGeom>
          <a:noFill/>
        </p:spPr>
        <p:txBody>
          <a:bodyPr wrap="none" rtlCol="0">
            <a:spAutoFit/>
          </a:bodyPr>
          <a:lstStyle/>
          <a:p>
            <a:r>
              <a:rPr lang="en-US" altLang="ko-KR" sz="900" dirty="0" smtClean="0"/>
              <a:t>FAQ</a:t>
            </a:r>
            <a:endParaRPr lang="ko-KR" altLang="en-US" sz="900" dirty="0"/>
          </a:p>
        </p:txBody>
      </p:sp>
      <p:sp>
        <p:nvSpPr>
          <p:cNvPr id="140" name="TextBox 139"/>
          <p:cNvSpPr txBox="1"/>
          <p:nvPr/>
        </p:nvSpPr>
        <p:spPr>
          <a:xfrm>
            <a:off x="372386" y="4735243"/>
            <a:ext cx="1032655" cy="230832"/>
          </a:xfrm>
          <a:prstGeom prst="rect">
            <a:avLst/>
          </a:prstGeom>
          <a:noFill/>
        </p:spPr>
        <p:txBody>
          <a:bodyPr wrap="none" rtlCol="0">
            <a:spAutoFit/>
          </a:bodyPr>
          <a:lstStyle/>
          <a:p>
            <a:r>
              <a:rPr lang="ko-KR" altLang="en-US" sz="900" dirty="0" smtClean="0"/>
              <a:t>서비스 이용약관</a:t>
            </a:r>
            <a:endParaRPr lang="ko-KR" altLang="en-US" sz="900" dirty="0"/>
          </a:p>
        </p:txBody>
      </p:sp>
      <p:sp>
        <p:nvSpPr>
          <p:cNvPr id="141" name="TextBox 140"/>
          <p:cNvSpPr txBox="1"/>
          <p:nvPr/>
        </p:nvSpPr>
        <p:spPr>
          <a:xfrm>
            <a:off x="372386" y="5095283"/>
            <a:ext cx="1148071" cy="230832"/>
          </a:xfrm>
          <a:prstGeom prst="rect">
            <a:avLst/>
          </a:prstGeom>
          <a:noFill/>
        </p:spPr>
        <p:txBody>
          <a:bodyPr wrap="none" rtlCol="0">
            <a:spAutoFit/>
          </a:bodyPr>
          <a:lstStyle/>
          <a:p>
            <a:r>
              <a:rPr lang="ko-KR" altLang="en-US" sz="900" dirty="0" smtClean="0"/>
              <a:t>개인정보 취급방침</a:t>
            </a:r>
            <a:endParaRPr lang="ko-KR" altLang="en-US" sz="900" dirty="0"/>
          </a:p>
        </p:txBody>
      </p:sp>
      <p:sp>
        <p:nvSpPr>
          <p:cNvPr id="143" name="TextBox 142"/>
          <p:cNvSpPr txBox="1"/>
          <p:nvPr/>
        </p:nvSpPr>
        <p:spPr>
          <a:xfrm>
            <a:off x="372386" y="5438893"/>
            <a:ext cx="609462" cy="230832"/>
          </a:xfrm>
          <a:prstGeom prst="rect">
            <a:avLst/>
          </a:prstGeom>
          <a:noFill/>
        </p:spPr>
        <p:txBody>
          <a:bodyPr wrap="none" rtlCol="0">
            <a:spAutoFit/>
          </a:bodyPr>
          <a:lstStyle/>
          <a:p>
            <a:r>
              <a:rPr lang="en-US" altLang="ko-KR" sz="900" dirty="0" smtClean="0"/>
              <a:t>1:1 </a:t>
            </a:r>
            <a:r>
              <a:rPr lang="ko-KR" altLang="en-US" sz="900" dirty="0" smtClean="0"/>
              <a:t>문의</a:t>
            </a:r>
            <a:endParaRPr lang="ko-KR" altLang="en-US" sz="900" dirty="0"/>
          </a:p>
        </p:txBody>
      </p:sp>
      <p:sp>
        <p:nvSpPr>
          <p:cNvPr id="144" name="TextBox 143"/>
          <p:cNvSpPr txBox="1"/>
          <p:nvPr/>
        </p:nvSpPr>
        <p:spPr>
          <a:xfrm>
            <a:off x="372386" y="3030860"/>
            <a:ext cx="841897" cy="230832"/>
          </a:xfrm>
          <a:prstGeom prst="rect">
            <a:avLst/>
          </a:prstGeom>
          <a:noFill/>
        </p:spPr>
        <p:txBody>
          <a:bodyPr wrap="none" rtlCol="0">
            <a:spAutoFit/>
          </a:bodyPr>
          <a:lstStyle/>
          <a:p>
            <a:r>
              <a:rPr lang="ko-KR" altLang="en-US" sz="900" dirty="0" smtClean="0"/>
              <a:t>앱 버전 정보</a:t>
            </a:r>
            <a:endParaRPr lang="ko-KR" altLang="en-US" sz="900" dirty="0"/>
          </a:p>
        </p:txBody>
      </p:sp>
      <p:sp>
        <p:nvSpPr>
          <p:cNvPr id="145" name="TextBox 144"/>
          <p:cNvSpPr txBox="1"/>
          <p:nvPr/>
        </p:nvSpPr>
        <p:spPr>
          <a:xfrm>
            <a:off x="372386" y="5808458"/>
            <a:ext cx="646331" cy="230832"/>
          </a:xfrm>
          <a:prstGeom prst="rect">
            <a:avLst/>
          </a:prstGeom>
          <a:noFill/>
        </p:spPr>
        <p:txBody>
          <a:bodyPr wrap="none" rtlCol="0">
            <a:spAutoFit/>
          </a:bodyPr>
          <a:lstStyle/>
          <a:p>
            <a:r>
              <a:rPr lang="ko-KR" altLang="en-US" sz="900" dirty="0" smtClean="0"/>
              <a:t>로그아웃</a:t>
            </a:r>
            <a:endParaRPr lang="ko-KR" altLang="en-US" sz="900" dirty="0"/>
          </a:p>
        </p:txBody>
      </p:sp>
      <p:pic>
        <p:nvPicPr>
          <p:cNvPr id="37" name="그림 36" descr="ico_n.png"/>
          <p:cNvPicPr>
            <a:picLocks noChangeAspect="1"/>
          </p:cNvPicPr>
          <p:nvPr/>
        </p:nvPicPr>
        <p:blipFill>
          <a:blip r:embed="rId4" cstate="print"/>
          <a:stretch>
            <a:fillRect/>
          </a:stretch>
        </p:blipFill>
        <p:spPr>
          <a:xfrm>
            <a:off x="2816825" y="3696430"/>
            <a:ext cx="180000" cy="180000"/>
          </a:xfrm>
          <a:prstGeom prst="rect">
            <a:avLst/>
          </a:prstGeom>
        </p:spPr>
      </p:pic>
      <p:pic>
        <p:nvPicPr>
          <p:cNvPr id="38" name="그림 37" descr="ico_n.png"/>
          <p:cNvPicPr>
            <a:picLocks noChangeAspect="1"/>
          </p:cNvPicPr>
          <p:nvPr/>
        </p:nvPicPr>
        <p:blipFill>
          <a:blip r:embed="rId4" cstate="print"/>
          <a:stretch>
            <a:fillRect/>
          </a:stretch>
        </p:blipFill>
        <p:spPr>
          <a:xfrm>
            <a:off x="2813656" y="3062642"/>
            <a:ext cx="180000" cy="180000"/>
          </a:xfrm>
          <a:prstGeom prst="rect">
            <a:avLst/>
          </a:prstGeom>
        </p:spPr>
      </p:pic>
      <p:sp>
        <p:nvSpPr>
          <p:cNvPr id="39" name="TextBox 38"/>
          <p:cNvSpPr txBox="1"/>
          <p:nvPr/>
        </p:nvSpPr>
        <p:spPr>
          <a:xfrm>
            <a:off x="1132570" y="124096"/>
            <a:ext cx="558166" cy="215444"/>
          </a:xfrm>
          <a:prstGeom prst="rect">
            <a:avLst/>
          </a:prstGeom>
          <a:noFill/>
        </p:spPr>
        <p:txBody>
          <a:bodyPr wrap="none" rtlCol="0">
            <a:spAutoFit/>
          </a:bodyPr>
          <a:lstStyle/>
          <a:p>
            <a:r>
              <a:rPr lang="en-US" altLang="ko-KR" sz="800">
                <a:solidFill>
                  <a:prstClr val="black"/>
                </a:solidFill>
              </a:rPr>
              <a:t>Settings</a:t>
            </a:r>
            <a:endParaRPr lang="ko-KR" altLang="en-US" sz="800" dirty="0">
              <a:solidFill>
                <a:prstClr val="black"/>
              </a:solidFill>
            </a:endParaRPr>
          </a:p>
        </p:txBody>
      </p:sp>
      <p:sp>
        <p:nvSpPr>
          <p:cNvPr id="40" name="TextBox 39"/>
          <p:cNvSpPr txBox="1"/>
          <p:nvPr/>
        </p:nvSpPr>
        <p:spPr>
          <a:xfrm>
            <a:off x="1132570" y="352286"/>
            <a:ext cx="558166" cy="215444"/>
          </a:xfrm>
          <a:prstGeom prst="rect">
            <a:avLst/>
          </a:prstGeom>
          <a:noFill/>
        </p:spPr>
        <p:txBody>
          <a:bodyPr wrap="none" rtlCol="0">
            <a:spAutoFit/>
          </a:bodyPr>
          <a:lstStyle/>
          <a:p>
            <a:r>
              <a:rPr lang="en-US" altLang="ko-KR" sz="800">
                <a:solidFill>
                  <a:prstClr val="black"/>
                </a:solidFill>
              </a:rPr>
              <a:t>Settings</a:t>
            </a:r>
            <a:endParaRPr lang="ko-KR" altLang="en-US" sz="800" dirty="0">
              <a:solidFill>
                <a:prstClr val="black"/>
              </a:solidFill>
            </a:endParaRPr>
          </a:p>
        </p:txBody>
      </p:sp>
      <p:sp>
        <p:nvSpPr>
          <p:cNvPr id="41" name="직사각형 40"/>
          <p:cNvSpPr/>
          <p:nvPr/>
        </p:nvSpPr>
        <p:spPr>
          <a:xfrm>
            <a:off x="333365" y="1952860"/>
            <a:ext cx="2811600" cy="252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2" name="TextBox 41"/>
          <p:cNvSpPr txBox="1"/>
          <p:nvPr/>
        </p:nvSpPr>
        <p:spPr>
          <a:xfrm>
            <a:off x="377010" y="1976128"/>
            <a:ext cx="631904" cy="215444"/>
          </a:xfrm>
          <a:prstGeom prst="rect">
            <a:avLst/>
          </a:prstGeom>
          <a:noFill/>
        </p:spPr>
        <p:txBody>
          <a:bodyPr wrap="none" rtlCol="0">
            <a:spAutoFit/>
          </a:bodyPr>
          <a:lstStyle/>
          <a:p>
            <a:r>
              <a:rPr lang="ko-KR" altLang="en-US" sz="800" dirty="0" smtClean="0">
                <a:solidFill>
                  <a:schemeClr val="bg1">
                    <a:lumMod val="50000"/>
                  </a:schemeClr>
                </a:solidFill>
              </a:rPr>
              <a:t>환경 설정</a:t>
            </a:r>
            <a:endParaRPr lang="ko-KR" altLang="en-US" sz="800" dirty="0">
              <a:solidFill>
                <a:schemeClr val="bg1">
                  <a:lumMod val="50000"/>
                </a:schemeClr>
              </a:solidFill>
            </a:endParaRPr>
          </a:p>
        </p:txBody>
      </p:sp>
      <p:sp>
        <p:nvSpPr>
          <p:cNvPr id="51" name="직사각형 50"/>
          <p:cNvSpPr/>
          <p:nvPr/>
        </p:nvSpPr>
        <p:spPr>
          <a:xfrm>
            <a:off x="331788" y="1476360"/>
            <a:ext cx="2811600" cy="476500"/>
          </a:xfrm>
          <a:prstGeom prst="rect">
            <a:avLst/>
          </a:prstGeom>
          <a:gradFill flip="none" rotWithShape="1">
            <a:gsLst>
              <a:gs pos="0">
                <a:schemeClr val="tx1">
                  <a:lumMod val="85000"/>
                  <a:lumOff val="15000"/>
                  <a:tint val="66000"/>
                  <a:satMod val="160000"/>
                </a:schemeClr>
              </a:gs>
              <a:gs pos="50000">
                <a:schemeClr val="tx1">
                  <a:lumMod val="85000"/>
                  <a:lumOff val="15000"/>
                  <a:tint val="44500"/>
                  <a:satMod val="160000"/>
                </a:schemeClr>
              </a:gs>
              <a:gs pos="100000">
                <a:schemeClr val="tx1">
                  <a:lumMod val="85000"/>
                  <a:lumOff val="15000"/>
                  <a:tint val="23500"/>
                  <a:satMod val="160000"/>
                </a:schemeClr>
              </a:gs>
            </a:gsLst>
            <a:lin ang="13500000" scaled="1"/>
            <a:tileRect/>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53" name="TextBox 52"/>
          <p:cNvSpPr txBox="1"/>
          <p:nvPr/>
        </p:nvSpPr>
        <p:spPr>
          <a:xfrm>
            <a:off x="377010" y="1581649"/>
            <a:ext cx="2167581" cy="246221"/>
          </a:xfrm>
          <a:prstGeom prst="rect">
            <a:avLst/>
          </a:prstGeom>
          <a:noFill/>
        </p:spPr>
        <p:txBody>
          <a:bodyPr wrap="none" rtlCol="0">
            <a:spAutoFit/>
          </a:bodyPr>
          <a:lstStyle/>
          <a:p>
            <a:r>
              <a:rPr lang="ko-KR" altLang="en-US" sz="800" dirty="0" smtClean="0"/>
              <a:t>마주보고 마음을 나누는 심리상담 </a:t>
            </a:r>
            <a:r>
              <a:rPr lang="en-US" altLang="ko-KR" sz="1000" b="1" dirty="0" smtClean="0"/>
              <a:t>Hello </a:t>
            </a:r>
            <a:endParaRPr lang="ko-KR" altLang="en-US" sz="600" dirty="0"/>
          </a:p>
        </p:txBody>
      </p:sp>
      <p:sp>
        <p:nvSpPr>
          <p:cNvPr id="55" name="직사각형 54"/>
          <p:cNvSpPr/>
          <p:nvPr/>
        </p:nvSpPr>
        <p:spPr>
          <a:xfrm>
            <a:off x="329765" y="3358118"/>
            <a:ext cx="2811600" cy="252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56" name="TextBox 55"/>
          <p:cNvSpPr txBox="1"/>
          <p:nvPr/>
        </p:nvSpPr>
        <p:spPr>
          <a:xfrm>
            <a:off x="373410" y="3381386"/>
            <a:ext cx="595035" cy="215444"/>
          </a:xfrm>
          <a:prstGeom prst="rect">
            <a:avLst/>
          </a:prstGeom>
          <a:noFill/>
        </p:spPr>
        <p:txBody>
          <a:bodyPr wrap="none" rtlCol="0">
            <a:spAutoFit/>
          </a:bodyPr>
          <a:lstStyle/>
          <a:p>
            <a:r>
              <a:rPr lang="ko-KR" altLang="en-US" sz="800" dirty="0" smtClean="0">
                <a:solidFill>
                  <a:schemeClr val="bg1">
                    <a:lumMod val="50000"/>
                  </a:schemeClr>
                </a:solidFill>
              </a:rPr>
              <a:t>고객센터</a:t>
            </a:r>
            <a:endParaRPr lang="ko-KR" altLang="en-US" sz="800" dirty="0">
              <a:solidFill>
                <a:schemeClr val="bg1">
                  <a:lumMod val="50000"/>
                </a:schemeClr>
              </a:solidFill>
            </a:endParaRPr>
          </a:p>
        </p:txBody>
      </p:sp>
      <p:cxnSp>
        <p:nvCxnSpPr>
          <p:cNvPr id="57" name="직선 연결선 56"/>
          <p:cNvCxnSpPr/>
          <p:nvPr/>
        </p:nvCxnSpPr>
        <p:spPr>
          <a:xfrm>
            <a:off x="414893" y="294085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타원 47"/>
          <p:cNvSpPr/>
          <p:nvPr/>
        </p:nvSpPr>
        <p:spPr>
          <a:xfrm>
            <a:off x="206515" y="1580559"/>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61" name="타원 60"/>
          <p:cNvSpPr/>
          <p:nvPr/>
        </p:nvSpPr>
        <p:spPr>
          <a:xfrm>
            <a:off x="217148" y="196186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62" name="타원 61"/>
          <p:cNvSpPr/>
          <p:nvPr/>
        </p:nvSpPr>
        <p:spPr>
          <a:xfrm>
            <a:off x="162893" y="3674173"/>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63" name="TextBox 62"/>
          <p:cNvSpPr txBox="1"/>
          <p:nvPr/>
        </p:nvSpPr>
        <p:spPr>
          <a:xfrm>
            <a:off x="5485869" y="124096"/>
            <a:ext cx="495649" cy="215444"/>
          </a:xfrm>
          <a:prstGeom prst="rect">
            <a:avLst/>
          </a:prstGeom>
          <a:noFill/>
        </p:spPr>
        <p:txBody>
          <a:bodyPr wrap="none" rtlCol="0">
            <a:spAutoFit/>
          </a:bodyPr>
          <a:lstStyle/>
          <a:p>
            <a:r>
              <a:rPr lang="en-US" altLang="ko-KR" sz="800" dirty="0" smtClean="0">
                <a:solidFill>
                  <a:prstClr val="black"/>
                </a:solidFill>
              </a:rPr>
              <a:t>RM-11</a:t>
            </a:r>
            <a:endParaRPr lang="ko-KR" altLang="en-US" sz="800" dirty="0">
              <a:solidFill>
                <a:prstClr val="black"/>
              </a:solidFill>
            </a:endParaRPr>
          </a:p>
        </p:txBody>
      </p:sp>
      <p:sp>
        <p:nvSpPr>
          <p:cNvPr id="43" name="TextBox 42"/>
          <p:cNvSpPr txBox="1"/>
          <p:nvPr/>
        </p:nvSpPr>
        <p:spPr>
          <a:xfrm>
            <a:off x="35054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graphicFrame>
        <p:nvGraphicFramePr>
          <p:cNvPr id="44" name="표 43"/>
          <p:cNvGraphicFramePr>
            <a:graphicFrameLocks noGrp="1"/>
          </p:cNvGraphicFramePr>
          <p:nvPr>
            <p:extLst>
              <p:ext uri="{D42A27DB-BD31-4B8C-83A1-F6EECF244321}">
                <p14:modId xmlns:p14="http://schemas.microsoft.com/office/powerpoint/2010/main" val="2227383994"/>
              </p:ext>
            </p:extLst>
          </p:nvPr>
        </p:nvGraphicFramePr>
        <p:xfrm>
          <a:off x="6320290" y="908720"/>
          <a:ext cx="2678400" cy="6229481"/>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Settings </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Page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smtClean="0">
                          <a:solidFill>
                            <a:schemeClr val="dk1"/>
                          </a:solidFill>
                          <a:latin typeface="+mn-ea"/>
                          <a:ea typeface="+mn-ea"/>
                          <a:cs typeface="+mn-cs"/>
                        </a:rPr>
                        <a:t>Hello Introduce Banner</a:t>
                      </a:r>
                      <a:endParaRPr lang="ko-KR" altLang="en-US" sz="800" kern="1200" dirty="0" smtClean="0">
                        <a:solidFill>
                          <a:schemeClr val="dk1"/>
                        </a:solidFill>
                        <a:latin typeface="+mn-ea"/>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en-US" altLang="ko-KR" sz="800" kern="1200" baseline="0" dirty="0" smtClean="0">
                          <a:solidFill>
                            <a:schemeClr val="dk1"/>
                          </a:solidFill>
                          <a:latin typeface="+mn-ea"/>
                          <a:ea typeface="+mn-ea"/>
                          <a:cs typeface="+mn-cs"/>
                        </a:rPr>
                        <a:t> [Intro]</a:t>
                      </a:r>
                      <a:endParaRPr lang="ko-KR" altLang="en-US"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ko-KR" altLang="en-US" sz="800" kern="1200" smtClean="0">
                          <a:solidFill>
                            <a:schemeClr val="dk1"/>
                          </a:solidFill>
                          <a:latin typeface="+mn-ea"/>
                          <a:ea typeface="+mn-ea"/>
                          <a:cs typeface="+mn-cs"/>
                        </a:rPr>
                        <a:t>계정 설정</a:t>
                      </a:r>
                      <a:r>
                        <a:rPr lang="en-US" altLang="ko-KR" sz="800" kern="1200" smtClean="0">
                          <a:solidFill>
                            <a:schemeClr val="dk1"/>
                          </a:solidFill>
                          <a:latin typeface="+mn-ea"/>
                          <a:ea typeface="+mn-ea"/>
                          <a:cs typeface="+mn-cs"/>
                        </a:rPr>
                        <a:t>- Account</a:t>
                      </a:r>
                      <a:r>
                        <a:rPr lang="en-US" altLang="ko-KR" sz="800" kern="1200" baseline="0" smtClean="0">
                          <a:solidFill>
                            <a:schemeClr val="dk1"/>
                          </a:solidFill>
                          <a:latin typeface="+mn-ea"/>
                          <a:ea typeface="+mn-ea"/>
                          <a:cs typeface="+mn-cs"/>
                        </a:rPr>
                        <a:t> Settings, chuyển đến trang [</a:t>
                      </a:r>
                      <a:r>
                        <a:rPr lang="en-US" altLang="ko-KR" sz="800" kern="1200" smtClean="0">
                          <a:solidFill>
                            <a:schemeClr val="dk1"/>
                          </a:solidFill>
                          <a:latin typeface="+mn-ea"/>
                          <a:ea typeface="+mn-ea"/>
                          <a:cs typeface="+mn-cs"/>
                        </a:rPr>
                        <a:t>Account</a:t>
                      </a:r>
                      <a:r>
                        <a:rPr lang="en-US" altLang="ko-KR" sz="800" kern="1200" baseline="0" smtClean="0">
                          <a:solidFill>
                            <a:schemeClr val="dk1"/>
                          </a:solidFill>
                          <a:latin typeface="+mn-ea"/>
                          <a:ea typeface="+mn-ea"/>
                          <a:cs typeface="+mn-cs"/>
                        </a:rPr>
                        <a:t> Settings] </a:t>
                      </a:r>
                      <a:r>
                        <a:rPr lang="en-US" altLang="ko-KR" sz="800" smtClean="0"/>
                        <a:t>(RM-1101)</a:t>
                      </a:r>
                      <a:r>
                        <a:rPr lang="en-US" altLang="ko-KR" sz="800" smtClean="0">
                          <a:solidFill>
                            <a:schemeClr val="tx1"/>
                          </a:solidFill>
                        </a:rPr>
                        <a:t>. </a:t>
                      </a:r>
                      <a:r>
                        <a:rPr lang="en-US" altLang="ko-KR" sz="800" smtClean="0">
                          <a:solidFill>
                            <a:srgbClr val="0000FF"/>
                          </a:solidFill>
                        </a:rPr>
                        <a:t>Trường</a:t>
                      </a:r>
                      <a:r>
                        <a:rPr lang="en-US" altLang="ko-KR" sz="800" baseline="0" smtClean="0">
                          <a:solidFill>
                            <a:srgbClr val="0000FF"/>
                          </a:solidFill>
                        </a:rPr>
                        <a:t> hợp chưa Login thì di chuyển đến trang [Login] </a:t>
                      </a:r>
                      <a:r>
                        <a:rPr lang="en-US" altLang="ko-KR" sz="800" smtClean="0">
                          <a:solidFill>
                            <a:srgbClr val="0000FF"/>
                          </a:solidFill>
                        </a:rPr>
                        <a:t>(</a:t>
                      </a:r>
                      <a:r>
                        <a:rPr lang="en-US" altLang="ko-KR" sz="800" smtClean="0">
                          <a:solidFill>
                            <a:srgbClr val="0000FF"/>
                          </a:solidFill>
                        </a:rPr>
                        <a:t>RM-03</a:t>
                      </a:r>
                      <a:r>
                        <a:rPr lang="en-US" altLang="ko-KR" sz="800" smtClean="0">
                          <a:solidFill>
                            <a:srgbClr val="0000FF"/>
                          </a:solidFill>
                        </a:rPr>
                        <a:t>)</a:t>
                      </a:r>
                      <a:endParaRPr lang="en-US" altLang="ko-KR" sz="800" dirty="0" smtClean="0">
                        <a:solidFill>
                          <a:srgbClr val="0000FF"/>
                        </a:solidFill>
                      </a:endParaRPr>
                    </a:p>
                    <a:p>
                      <a:pPr marL="85725" indent="-85725" algn="l" defTabSz="914400" rtl="0" eaLnBrk="1" latinLnBrk="1" hangingPunct="1">
                        <a:lnSpc>
                          <a:spcPct val="120000"/>
                        </a:lnSpc>
                        <a:buFontTx/>
                        <a:buChar cha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ko-KR" altLang="en-US" sz="800" kern="1200" smtClean="0">
                          <a:solidFill>
                            <a:schemeClr val="dk1"/>
                          </a:solidFill>
                          <a:latin typeface="+mn-ea"/>
                          <a:ea typeface="+mn-ea"/>
                          <a:cs typeface="+mn-cs"/>
                        </a:rPr>
                        <a:t>알림 설정 </a:t>
                      </a:r>
                      <a:r>
                        <a:rPr lang="en-US" altLang="ko-KR" sz="800" kern="1200" smtClean="0">
                          <a:solidFill>
                            <a:schemeClr val="dk1"/>
                          </a:solidFill>
                          <a:latin typeface="+mn-ea"/>
                          <a:ea typeface="+mn-ea"/>
                          <a:cs typeface="+mn-cs"/>
                        </a:rPr>
                        <a:t>–</a:t>
                      </a:r>
                      <a:r>
                        <a:rPr lang="en-US" altLang="ko-KR" sz="800" kern="1200" baseline="0" smtClean="0">
                          <a:solidFill>
                            <a:schemeClr val="dk1"/>
                          </a:solidFill>
                          <a:latin typeface="+mn-ea"/>
                          <a:ea typeface="+mn-ea"/>
                          <a:cs typeface="+mn-cs"/>
                        </a:rPr>
                        <a:t> Notification Settings, </a:t>
                      </a:r>
                      <a:r>
                        <a:rPr lang="en-US" altLang="ko-KR" sz="800" smtClean="0"/>
                        <a:t>chuyển</a:t>
                      </a:r>
                      <a:r>
                        <a:rPr lang="en-US" altLang="ko-KR" sz="800" baseline="0" smtClean="0"/>
                        <a:t> đến trang [Settings Notification] </a:t>
                      </a:r>
                      <a:r>
                        <a:rPr lang="en-US" altLang="ko-KR" sz="800" smtClean="0"/>
                        <a:t>(RM-1102)</a:t>
                      </a:r>
                    </a:p>
                    <a:p>
                      <a:pPr marL="85725" indent="-85725" algn="l" defTabSz="914400" rtl="0" eaLnBrk="1" latinLnBrk="1" hangingPunct="1">
                        <a:lnSpc>
                          <a:spcPct val="120000"/>
                        </a:lnSpc>
                        <a:buFontTx/>
                        <a:buChar cha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ko-KR" altLang="en-US" sz="800" kern="1200" smtClean="0">
                          <a:solidFill>
                            <a:schemeClr val="dk1"/>
                          </a:solidFill>
                          <a:latin typeface="+mn-ea"/>
                          <a:ea typeface="+mn-ea"/>
                          <a:cs typeface="+mn-cs"/>
                        </a:rPr>
                        <a:t>앱 버전 정보 </a:t>
                      </a:r>
                      <a:r>
                        <a:rPr lang="en-US" altLang="ko-KR" sz="800" kern="1200" smtClean="0">
                          <a:solidFill>
                            <a:schemeClr val="dk1"/>
                          </a:solidFill>
                          <a:latin typeface="+mn-ea"/>
                          <a:ea typeface="+mn-ea"/>
                          <a:cs typeface="+mn-cs"/>
                        </a:rPr>
                        <a:t>–</a:t>
                      </a:r>
                      <a:r>
                        <a:rPr lang="en-US" altLang="ko-KR" sz="800" kern="1200" baseline="0" smtClean="0">
                          <a:solidFill>
                            <a:schemeClr val="dk1"/>
                          </a:solidFill>
                          <a:latin typeface="+mn-ea"/>
                          <a:ea typeface="+mn-ea"/>
                          <a:cs typeface="+mn-cs"/>
                        </a:rPr>
                        <a:t> App Version Info, chuyển đến trang [App Version Information] </a:t>
                      </a:r>
                      <a:r>
                        <a:rPr lang="en-US" altLang="ko-KR" sz="800" smtClean="0"/>
                        <a:t>(RM-1103)</a:t>
                      </a:r>
                    </a:p>
                    <a:p>
                      <a:pPr marL="85725" indent="-85725" algn="l" defTabSz="914400" rtl="0" eaLnBrk="1" latinLnBrk="1" hangingPunct="1">
                        <a:lnSpc>
                          <a:spcPct val="120000"/>
                        </a:lnSpc>
                        <a:buFontTx/>
                        <a:buChar char="-"/>
                      </a:pPr>
                      <a:r>
                        <a:rPr lang="en-US" altLang="ko-KR" sz="800" kern="1200" smtClean="0">
                          <a:solidFill>
                            <a:schemeClr val="tx1"/>
                          </a:solidFill>
                          <a:latin typeface="+mn-ea"/>
                          <a:ea typeface="+mn-ea"/>
                          <a:cs typeface="+mn-cs"/>
                        </a:rPr>
                        <a:t>(2-1) : Trường</a:t>
                      </a:r>
                      <a:r>
                        <a:rPr lang="en-US" altLang="ko-KR" sz="800" kern="1200" baseline="0" smtClean="0">
                          <a:solidFill>
                            <a:schemeClr val="tx1"/>
                          </a:solidFill>
                          <a:latin typeface="+mn-ea"/>
                          <a:ea typeface="+mn-ea"/>
                          <a:cs typeface="+mn-cs"/>
                        </a:rPr>
                        <a:t> hợp phiên bản app đang chay là bản cũ, thì ở phía bên phải của mục App version Info hiển thị Icon N</a:t>
                      </a:r>
                      <a:r>
                        <a:rPr lang="en-US" altLang="ko-KR" sz="800" kern="1200" smtClean="0">
                          <a:solidFill>
                            <a:schemeClr val="tx1"/>
                          </a:solidFill>
                          <a:latin typeface="+mn-ea"/>
                          <a:ea typeface="+mn-ea"/>
                          <a:cs typeface="+mn-cs"/>
                        </a:rPr>
                        <a:t>. Trường</a:t>
                      </a:r>
                      <a:r>
                        <a:rPr lang="en-US" altLang="ko-KR" sz="800" kern="1200" baseline="0" smtClean="0">
                          <a:solidFill>
                            <a:schemeClr val="tx1"/>
                          </a:solidFill>
                          <a:latin typeface="+mn-ea"/>
                          <a:ea typeface="+mn-ea"/>
                          <a:cs typeface="+mn-cs"/>
                        </a:rPr>
                        <a:t> hợp đang chạy phiên bản mới nhất thì không hiện Icon này</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en-US" altLang="ko-KR" sz="800" kern="1200" baseline="0" dirty="0" smtClean="0">
                          <a:solidFill>
                            <a:schemeClr val="dk1"/>
                          </a:solidFill>
                          <a:latin typeface="+mn-ea"/>
                          <a:ea typeface="+mn-ea"/>
                          <a:cs typeface="+mn-cs"/>
                        </a:rPr>
                        <a:t> [Notice]</a:t>
                      </a:r>
                      <a:r>
                        <a:rPr lang="ko-KR" altLang="en-US" sz="800" kern="1200" dirty="0" smtClean="0">
                          <a:solidFill>
                            <a:schemeClr val="dk1"/>
                          </a:solidFill>
                          <a:latin typeface="+mn-ea"/>
                          <a:ea typeface="+mn-ea"/>
                          <a:cs typeface="+mn-cs"/>
                        </a:rPr>
                        <a:t> </a:t>
                      </a:r>
                      <a:r>
                        <a:rPr lang="en-US" altLang="ko-KR" sz="800" dirty="0" smtClean="0"/>
                        <a:t>list</a:t>
                      </a:r>
                      <a:r>
                        <a:rPr lang="en-US" altLang="ko-KR" sz="800" baseline="0" dirty="0" smtClean="0"/>
                        <a:t> page </a:t>
                      </a:r>
                      <a:r>
                        <a:rPr lang="en-US" altLang="ko-KR" sz="800" dirty="0" smtClean="0"/>
                        <a:t>(RM-1104)</a:t>
                      </a:r>
                    </a:p>
                    <a:p>
                      <a:pPr marL="85725" indent="-85725" algn="l" defTabSz="914400" rtl="0" eaLnBrk="1" latinLnBrk="1" hangingPunct="1">
                        <a:lnSpc>
                          <a:spcPct val="120000"/>
                        </a:lnSpc>
                        <a:buFontTx/>
                        <a:buChar char="-"/>
                      </a:pPr>
                      <a:r>
                        <a:rPr lang="en-US" altLang="ko-KR" sz="800" dirty="0" smtClean="0"/>
                        <a:t>(3-1) : </a:t>
                      </a:r>
                      <a:r>
                        <a:rPr lang="en-US" altLang="ko-KR" sz="800" dirty="0" err="1" smtClean="0"/>
                        <a:t>Hiển</a:t>
                      </a:r>
                      <a:r>
                        <a:rPr lang="en-US" altLang="ko-KR" sz="800" baseline="0" dirty="0" smtClean="0"/>
                        <a:t> </a:t>
                      </a:r>
                      <a:r>
                        <a:rPr lang="en-US" altLang="ko-KR" sz="800" baseline="0" dirty="0" err="1" smtClean="0"/>
                        <a:t>thị</a:t>
                      </a:r>
                      <a:r>
                        <a:rPr lang="en-US" altLang="ko-KR" sz="800" baseline="0" dirty="0" smtClean="0"/>
                        <a:t> Icon N </a:t>
                      </a:r>
                      <a:r>
                        <a:rPr lang="en-US" altLang="ko-KR" sz="800" baseline="0" dirty="0" err="1" smtClean="0"/>
                        <a:t>nếu</a:t>
                      </a:r>
                      <a:r>
                        <a:rPr lang="en-US" altLang="ko-KR" sz="800" baseline="0" dirty="0" smtClean="0"/>
                        <a:t> </a:t>
                      </a:r>
                      <a:r>
                        <a:rPr lang="en-US" altLang="ko-KR" sz="800" baseline="0" dirty="0" err="1" smtClean="0"/>
                        <a:t>trong</a:t>
                      </a:r>
                      <a:r>
                        <a:rPr lang="en-US" altLang="ko-KR" sz="800" baseline="0" dirty="0" smtClean="0"/>
                        <a:t> </a:t>
                      </a:r>
                      <a:r>
                        <a:rPr lang="en-US" altLang="ko-KR" sz="800" baseline="0" dirty="0" err="1" smtClean="0"/>
                        <a:t>số</a:t>
                      </a:r>
                      <a:r>
                        <a:rPr lang="en-US" altLang="ko-KR" sz="800" baseline="0" dirty="0" smtClean="0"/>
                        <a:t> </a:t>
                      </a:r>
                      <a:r>
                        <a:rPr lang="en-US" altLang="ko-KR" sz="800" baseline="0" dirty="0" err="1" smtClean="0"/>
                        <a:t>các</a:t>
                      </a:r>
                      <a:r>
                        <a:rPr lang="en-US" altLang="ko-KR" sz="800" baseline="0" dirty="0" smtClean="0"/>
                        <a:t> </a:t>
                      </a:r>
                      <a:r>
                        <a:rPr lang="en-US" altLang="ko-KR" sz="800" baseline="0" dirty="0" err="1" smtClean="0"/>
                        <a:t>thông</a:t>
                      </a:r>
                      <a:r>
                        <a:rPr lang="en-US" altLang="ko-KR" sz="800" baseline="0" dirty="0" smtClean="0"/>
                        <a:t> </a:t>
                      </a:r>
                      <a:r>
                        <a:rPr lang="en-US" altLang="ko-KR" sz="800" baseline="0" dirty="0" err="1" smtClean="0"/>
                        <a:t>báo</a:t>
                      </a:r>
                      <a:r>
                        <a:rPr lang="en-US" altLang="ko-KR" sz="800" baseline="0" dirty="0" smtClean="0"/>
                        <a:t> </a:t>
                      </a:r>
                      <a:r>
                        <a:rPr lang="en-US" altLang="ko-KR" sz="800" baseline="0" dirty="0" err="1" smtClean="0"/>
                        <a:t>có</a:t>
                      </a:r>
                      <a:r>
                        <a:rPr lang="en-US" altLang="ko-KR" sz="800" baseline="0" dirty="0" smtClean="0"/>
                        <a:t> </a:t>
                      </a:r>
                      <a:r>
                        <a:rPr lang="en-US" altLang="ko-KR" sz="800" baseline="0" dirty="0" err="1" smtClean="0"/>
                        <a:t>thông</a:t>
                      </a:r>
                      <a:r>
                        <a:rPr lang="en-US" altLang="ko-KR" sz="800" baseline="0" dirty="0" smtClean="0"/>
                        <a:t> </a:t>
                      </a:r>
                      <a:r>
                        <a:rPr lang="en-US" altLang="ko-KR" sz="800" baseline="0" dirty="0" err="1" smtClean="0"/>
                        <a:t>báo</a:t>
                      </a:r>
                      <a:r>
                        <a:rPr lang="en-US" altLang="ko-KR" sz="800" baseline="0" dirty="0" smtClean="0"/>
                        <a:t> </a:t>
                      </a:r>
                      <a:r>
                        <a:rPr lang="en-US" altLang="ko-KR" sz="800" baseline="0" dirty="0" err="1" smtClean="0"/>
                        <a:t>mà</a:t>
                      </a:r>
                      <a:r>
                        <a:rPr lang="en-US" altLang="ko-KR" sz="800" baseline="0" dirty="0" smtClean="0"/>
                        <a:t> User </a:t>
                      </a:r>
                      <a:r>
                        <a:rPr lang="en-US" altLang="ko-KR" sz="800" baseline="0" dirty="0" err="1" smtClean="0"/>
                        <a:t>chưa</a:t>
                      </a:r>
                      <a:r>
                        <a:rPr lang="en-US" altLang="ko-KR" sz="800" baseline="0" dirty="0" smtClean="0"/>
                        <a:t> </a:t>
                      </a:r>
                      <a:r>
                        <a:rPr lang="en-US" altLang="ko-KR" sz="800" baseline="0" dirty="0" err="1" smtClean="0"/>
                        <a:t>xác</a:t>
                      </a:r>
                      <a:r>
                        <a:rPr lang="en-US" altLang="ko-KR" sz="800" baseline="0" dirty="0" smtClean="0"/>
                        <a:t> </a:t>
                      </a:r>
                      <a:r>
                        <a:rPr lang="en-US" altLang="ko-KR" sz="800" baseline="0" dirty="0" err="1" smtClean="0"/>
                        <a:t>nhận</a:t>
                      </a:r>
                      <a:r>
                        <a:rPr lang="en-US" altLang="ko-KR" sz="800" baseline="0" dirty="0" smtClean="0"/>
                        <a:t> (</a:t>
                      </a:r>
                      <a:r>
                        <a:rPr lang="en-US" altLang="ko-KR" sz="800" baseline="0" dirty="0" err="1" smtClean="0"/>
                        <a:t>xem</a:t>
                      </a:r>
                      <a:r>
                        <a:rPr lang="en-US" altLang="ko-KR" sz="800" baseline="0" dirty="0" smtClean="0"/>
                        <a:t>). </a:t>
                      </a:r>
                      <a:r>
                        <a:rPr lang="en-US" altLang="ko-KR" sz="800" baseline="0" dirty="0" err="1" smtClean="0"/>
                        <a:t>Nếu</a:t>
                      </a:r>
                      <a:r>
                        <a:rPr lang="en-US" altLang="ko-KR" sz="800" baseline="0" dirty="0" smtClean="0"/>
                        <a:t> </a:t>
                      </a:r>
                      <a:r>
                        <a:rPr lang="en-US" altLang="ko-KR" sz="800" baseline="0" dirty="0" err="1" smtClean="0"/>
                        <a:t>đã</a:t>
                      </a:r>
                      <a:r>
                        <a:rPr lang="en-US" altLang="ko-KR" sz="800" baseline="0" dirty="0" smtClean="0"/>
                        <a:t> </a:t>
                      </a:r>
                      <a:r>
                        <a:rPr lang="en-US" altLang="ko-KR" sz="800" baseline="0" dirty="0" err="1" smtClean="0"/>
                        <a:t>xem</a:t>
                      </a:r>
                      <a:r>
                        <a:rPr lang="en-US" altLang="ko-KR" sz="800" baseline="0" dirty="0" smtClean="0"/>
                        <a:t> </a:t>
                      </a:r>
                      <a:r>
                        <a:rPr lang="en-US" altLang="ko-KR" sz="800" baseline="0" dirty="0" err="1" smtClean="0"/>
                        <a:t>tất</a:t>
                      </a:r>
                      <a:r>
                        <a:rPr lang="en-US" altLang="ko-KR" sz="800" baseline="0" dirty="0" smtClean="0"/>
                        <a:t> </a:t>
                      </a:r>
                      <a:r>
                        <a:rPr lang="en-US" altLang="ko-KR" sz="800" baseline="0" dirty="0" err="1" smtClean="0"/>
                        <a:t>cả</a:t>
                      </a:r>
                      <a:r>
                        <a:rPr lang="en-US" altLang="ko-KR" sz="800" baseline="0" dirty="0" smtClean="0"/>
                        <a:t> </a:t>
                      </a:r>
                      <a:r>
                        <a:rPr lang="en-US" altLang="ko-KR" sz="800" baseline="0" dirty="0" err="1" smtClean="0"/>
                        <a:t>các</a:t>
                      </a:r>
                      <a:r>
                        <a:rPr lang="en-US" altLang="ko-KR" sz="800" baseline="0" dirty="0" smtClean="0"/>
                        <a:t> </a:t>
                      </a:r>
                      <a:r>
                        <a:rPr lang="en-US" altLang="ko-KR" sz="800" baseline="0" dirty="0" err="1" smtClean="0"/>
                        <a:t>thông</a:t>
                      </a:r>
                      <a:r>
                        <a:rPr lang="en-US" altLang="ko-KR" sz="800" baseline="0" dirty="0" smtClean="0"/>
                        <a:t> </a:t>
                      </a:r>
                      <a:r>
                        <a:rPr lang="en-US" altLang="ko-KR" sz="800" baseline="0" dirty="0" err="1" smtClean="0"/>
                        <a:t>báo</a:t>
                      </a:r>
                      <a:r>
                        <a:rPr lang="en-US" altLang="ko-KR" sz="800" baseline="0" dirty="0" smtClean="0"/>
                        <a:t> </a:t>
                      </a:r>
                      <a:r>
                        <a:rPr lang="en-US" altLang="ko-KR" sz="800" baseline="0" dirty="0" err="1" smtClean="0"/>
                        <a:t>thì</a:t>
                      </a:r>
                      <a:r>
                        <a:rPr lang="en-US" altLang="ko-KR" sz="800" baseline="0" dirty="0" smtClean="0"/>
                        <a:t> </a:t>
                      </a:r>
                      <a:r>
                        <a:rPr lang="en-US" altLang="ko-KR" sz="800" baseline="0" dirty="0" err="1" smtClean="0"/>
                        <a:t>ẩn</a:t>
                      </a:r>
                      <a:r>
                        <a:rPr lang="en-US" altLang="ko-KR" sz="800" baseline="0" dirty="0" smtClean="0"/>
                        <a:t> Icon </a:t>
                      </a:r>
                      <a:r>
                        <a:rPr lang="en-US" altLang="ko-KR" sz="800" baseline="0" dirty="0" err="1" smtClean="0"/>
                        <a:t>này</a:t>
                      </a:r>
                      <a:r>
                        <a:rPr lang="en-US" altLang="ko-KR" sz="800" baseline="0" dirty="0" smtClean="0"/>
                        <a:t> </a:t>
                      </a:r>
                      <a:r>
                        <a:rPr lang="en-US" altLang="ko-KR" sz="800" baseline="0" dirty="0" err="1" smtClean="0"/>
                        <a:t>hoặc</a:t>
                      </a:r>
                      <a:r>
                        <a:rPr lang="en-US" altLang="ko-KR" sz="800" baseline="0" dirty="0" smtClean="0"/>
                        <a:t> </a:t>
                      </a:r>
                      <a:r>
                        <a:rPr lang="en-US" altLang="ko-KR" sz="800" baseline="0" dirty="0" err="1" smtClean="0"/>
                        <a:t>nếu</a:t>
                      </a:r>
                      <a:r>
                        <a:rPr lang="en-US" altLang="ko-KR" sz="800" baseline="0" dirty="0" smtClean="0"/>
                        <a:t> </a:t>
                      </a:r>
                      <a:r>
                        <a:rPr lang="en-US" altLang="ko-KR" sz="800" baseline="0" dirty="0" err="1" smtClean="0"/>
                        <a:t>như</a:t>
                      </a:r>
                      <a:r>
                        <a:rPr lang="en-US" altLang="ko-KR" sz="800" baseline="0" dirty="0" smtClean="0"/>
                        <a:t> </a:t>
                      </a:r>
                      <a:r>
                        <a:rPr lang="en-US" altLang="ko-KR" sz="800" baseline="0" dirty="0" err="1" smtClean="0"/>
                        <a:t>đó</a:t>
                      </a:r>
                      <a:r>
                        <a:rPr lang="en-US" altLang="ko-KR" sz="800" baseline="0" dirty="0" smtClean="0"/>
                        <a:t> </a:t>
                      </a:r>
                      <a:r>
                        <a:rPr lang="en-US" altLang="ko-KR" sz="800" baseline="0" dirty="0" err="1" smtClean="0"/>
                        <a:t>không</a:t>
                      </a:r>
                      <a:r>
                        <a:rPr lang="en-US" altLang="ko-KR" sz="800" baseline="0" dirty="0" smtClean="0"/>
                        <a:t> </a:t>
                      </a:r>
                      <a:r>
                        <a:rPr lang="en-US" altLang="ko-KR" sz="800" baseline="0" dirty="0" err="1" smtClean="0"/>
                        <a:t>phải</a:t>
                      </a:r>
                      <a:r>
                        <a:rPr lang="en-US" altLang="ko-KR" sz="800" baseline="0" dirty="0" smtClean="0"/>
                        <a:t> </a:t>
                      </a:r>
                      <a:r>
                        <a:rPr lang="en-US" altLang="ko-KR" sz="800" baseline="0" dirty="0" err="1" smtClean="0"/>
                        <a:t>là</a:t>
                      </a:r>
                      <a:r>
                        <a:rPr lang="en-US" altLang="ko-KR" sz="800" baseline="0" dirty="0" smtClean="0"/>
                        <a:t> </a:t>
                      </a:r>
                      <a:r>
                        <a:rPr lang="en-US" altLang="ko-KR" sz="800" baseline="0" dirty="0" err="1" smtClean="0"/>
                        <a:t>Thông</a:t>
                      </a:r>
                      <a:r>
                        <a:rPr lang="en-US" altLang="ko-KR" sz="800" baseline="0" dirty="0" smtClean="0"/>
                        <a:t> </a:t>
                      </a:r>
                      <a:r>
                        <a:rPr lang="en-US" altLang="ko-KR" sz="800" baseline="0" dirty="0" err="1" smtClean="0"/>
                        <a:t>báo</a:t>
                      </a:r>
                      <a:r>
                        <a:rPr lang="en-US" altLang="ko-KR" sz="800" baseline="0" dirty="0" smtClean="0"/>
                        <a:t> </a:t>
                      </a:r>
                      <a:r>
                        <a:rPr lang="en-US" altLang="ko-KR" sz="800" baseline="0" dirty="0" err="1" smtClean="0"/>
                        <a:t>trong</a:t>
                      </a:r>
                      <a:r>
                        <a:rPr lang="en-US" altLang="ko-KR" sz="800" baseline="0" dirty="0" smtClean="0"/>
                        <a:t> </a:t>
                      </a:r>
                      <a:r>
                        <a:rPr lang="en-US" altLang="ko-KR" sz="800" baseline="0" dirty="0" err="1" smtClean="0"/>
                        <a:t>vòng</a:t>
                      </a:r>
                      <a:r>
                        <a:rPr lang="en-US" altLang="ko-KR" sz="800" baseline="0" dirty="0" smtClean="0"/>
                        <a:t> 1 </a:t>
                      </a:r>
                      <a:r>
                        <a:rPr lang="en-US" altLang="ko-KR" sz="800" baseline="0" dirty="0" err="1" smtClean="0"/>
                        <a:t>tuần</a:t>
                      </a:r>
                      <a:r>
                        <a:rPr lang="en-US" altLang="ko-KR" sz="800" baseline="0" dirty="0" smtClean="0"/>
                        <a:t> </a:t>
                      </a:r>
                      <a:r>
                        <a:rPr lang="en-US" altLang="ko-KR" sz="800" baseline="0" dirty="0" err="1" smtClean="0"/>
                        <a:t>trở</a:t>
                      </a:r>
                      <a:r>
                        <a:rPr lang="en-US" altLang="ko-KR" sz="800" baseline="0" dirty="0" smtClean="0"/>
                        <a:t> </a:t>
                      </a:r>
                      <a:r>
                        <a:rPr lang="en-US" altLang="ko-KR" sz="800" baseline="0" dirty="0" err="1" smtClean="0"/>
                        <a:t>lại</a:t>
                      </a:r>
                      <a:r>
                        <a:rPr lang="en-US" altLang="ko-KR" sz="800" baseline="0" dirty="0" smtClean="0"/>
                        <a:t> </a:t>
                      </a:r>
                      <a:r>
                        <a:rPr lang="en-US" altLang="ko-KR" sz="800" baseline="0" dirty="0" err="1" smtClean="0"/>
                        <a:t>đây</a:t>
                      </a:r>
                      <a:r>
                        <a:rPr lang="en-US" altLang="ko-KR" sz="800" baseline="0" dirty="0" smtClean="0"/>
                        <a:t> </a:t>
                      </a:r>
                      <a:r>
                        <a:rPr lang="en-US" altLang="ko-KR" sz="800" baseline="0" dirty="0" err="1" smtClean="0"/>
                        <a:t>thì</a:t>
                      </a:r>
                      <a:r>
                        <a:rPr lang="en-US" altLang="ko-KR" sz="800" baseline="0" dirty="0" smtClean="0"/>
                        <a:t> </a:t>
                      </a:r>
                      <a:r>
                        <a:rPr lang="en-US" altLang="ko-KR" sz="800" baseline="0" dirty="0" err="1" smtClean="0"/>
                        <a:t>cũng</a:t>
                      </a:r>
                      <a:r>
                        <a:rPr lang="en-US" altLang="ko-KR" sz="800" baseline="0" dirty="0" smtClean="0"/>
                        <a:t> </a:t>
                      </a:r>
                      <a:r>
                        <a:rPr lang="en-US" altLang="ko-KR" sz="800" baseline="0" dirty="0" err="1" smtClean="0"/>
                        <a:t>không</a:t>
                      </a:r>
                      <a:r>
                        <a:rPr lang="en-US" altLang="ko-KR" sz="800" baseline="0" dirty="0" smtClean="0"/>
                        <a:t> </a:t>
                      </a:r>
                      <a:r>
                        <a:rPr lang="en-US" altLang="ko-KR" sz="800" baseline="0" dirty="0" err="1" smtClean="0"/>
                        <a:t>hiển</a:t>
                      </a:r>
                      <a:r>
                        <a:rPr lang="en-US" altLang="ko-KR" sz="800" baseline="0" dirty="0" smtClean="0"/>
                        <a:t> </a:t>
                      </a:r>
                      <a:r>
                        <a:rPr lang="en-US" altLang="ko-KR" sz="800" baseline="0" dirty="0" err="1" smtClean="0"/>
                        <a:t>thị</a:t>
                      </a:r>
                      <a:r>
                        <a:rPr lang="en-US" altLang="ko-KR" sz="800" baseline="0" dirty="0" smtClean="0"/>
                        <a:t> Icon N</a:t>
                      </a:r>
                      <a:endParaRPr lang="en-US" altLang="ko-KR"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en-US" altLang="ko-KR" sz="800" kern="1200" baseline="0" dirty="0" smtClean="0">
                          <a:solidFill>
                            <a:schemeClr val="dk1"/>
                          </a:solidFill>
                          <a:latin typeface="+mn-ea"/>
                          <a:ea typeface="+mn-ea"/>
                          <a:cs typeface="+mn-cs"/>
                        </a:rPr>
                        <a:t> [</a:t>
                      </a:r>
                      <a:r>
                        <a:rPr lang="en-US" altLang="ko-KR" sz="800" dirty="0" smtClean="0"/>
                        <a:t>FAQ] List</a:t>
                      </a:r>
                      <a:r>
                        <a:rPr lang="en-US" altLang="ko-KR" sz="800" baseline="0" dirty="0" smtClean="0"/>
                        <a:t> page </a:t>
                      </a:r>
                      <a:r>
                        <a:rPr lang="en-US" altLang="ko-KR" sz="800" dirty="0" smtClean="0"/>
                        <a:t>(RM-1105)</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5</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en-US" altLang="ko-KR" sz="800" kern="1200" baseline="0" dirty="0" smtClean="0">
                          <a:solidFill>
                            <a:schemeClr val="dk1"/>
                          </a:solidFill>
                          <a:latin typeface="+mn-ea"/>
                          <a:ea typeface="+mn-ea"/>
                          <a:cs typeface="+mn-cs"/>
                        </a:rPr>
                        <a:t> [Terms of Services] </a:t>
                      </a:r>
                      <a:r>
                        <a:rPr lang="en-US" altLang="ko-KR" sz="800" dirty="0" smtClean="0"/>
                        <a:t>(RM-1106)</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6</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en-US" altLang="ko-KR" sz="800" kern="1200" baseline="0" dirty="0" smtClean="0">
                          <a:solidFill>
                            <a:schemeClr val="dk1"/>
                          </a:solidFill>
                          <a:latin typeface="+mn-ea"/>
                          <a:ea typeface="+mn-ea"/>
                          <a:cs typeface="+mn-cs"/>
                        </a:rPr>
                        <a:t> [Privacy Policy] </a:t>
                      </a:r>
                      <a:r>
                        <a:rPr lang="en-US" altLang="ko-KR" sz="800" dirty="0" smtClean="0"/>
                        <a:t>(RM-1107)</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7</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chuyển đến trang [</a:t>
                      </a:r>
                      <a:r>
                        <a:rPr lang="en-US" altLang="ko-KR" sz="800" smtClean="0"/>
                        <a:t>1:1 Inquiry] (RM-1109). </a:t>
                      </a:r>
                      <a:r>
                        <a:rPr lang="en-US" altLang="ko-KR" sz="800" smtClean="0">
                          <a:solidFill>
                            <a:srgbClr val="0000FF"/>
                          </a:solidFill>
                        </a:rPr>
                        <a:t>Trường</a:t>
                      </a:r>
                      <a:r>
                        <a:rPr lang="en-US" altLang="ko-KR" sz="800" baseline="0" smtClean="0">
                          <a:solidFill>
                            <a:srgbClr val="0000FF"/>
                          </a:solidFill>
                        </a:rPr>
                        <a:t> hợp chưa Login thì di chuyển đến trang [Login] </a:t>
                      </a:r>
                      <a:r>
                        <a:rPr lang="en-US" altLang="ko-KR" sz="800" smtClean="0">
                          <a:solidFill>
                            <a:srgbClr val="0000FF"/>
                          </a:solidFill>
                        </a:rPr>
                        <a:t>(RM-03)</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8</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ea"/>
                          <a:ea typeface="+mn-ea"/>
                          <a:cs typeface="+mn-cs"/>
                        </a:rPr>
                        <a:t>Khi click di chuyển</a:t>
                      </a:r>
                      <a:r>
                        <a:rPr lang="en-US" altLang="ko-KR" sz="800" kern="1200" baseline="0" smtClean="0">
                          <a:solidFill>
                            <a:schemeClr val="dk1"/>
                          </a:solidFill>
                          <a:latin typeface="+mn-ea"/>
                          <a:ea typeface="+mn-ea"/>
                          <a:cs typeface="+mn-cs"/>
                        </a:rPr>
                        <a:t> đến trang [Crisis Counseling Guide]</a:t>
                      </a:r>
                      <a:r>
                        <a:rPr lang="ko-KR" altLang="en-US" sz="800" kern="1200" smtClean="0">
                          <a:solidFill>
                            <a:schemeClr val="dk1"/>
                          </a:solidFill>
                          <a:latin typeface="+mn-ea"/>
                          <a:ea typeface="+mn-ea"/>
                          <a:cs typeface="+mn-cs"/>
                        </a:rPr>
                        <a:t> </a:t>
                      </a:r>
                      <a:r>
                        <a:rPr lang="en-US" altLang="ko-KR" sz="800" kern="1200" smtClean="0">
                          <a:solidFill>
                            <a:schemeClr val="dk1"/>
                          </a:solidFill>
                          <a:latin typeface="+mn-ea"/>
                          <a:ea typeface="+mn-ea"/>
                          <a:cs typeface="+mn-cs"/>
                        </a:rPr>
                        <a:t>(</a:t>
                      </a:r>
                      <a:r>
                        <a:rPr lang="en-US" altLang="ko-KR" sz="800" smtClean="0"/>
                        <a:t>RM-</a:t>
                      </a:r>
                      <a:r>
                        <a:rPr lang="en-US" altLang="ko-KR" sz="800" smtClean="0">
                          <a:solidFill>
                            <a:prstClr val="black"/>
                          </a:solidFill>
                        </a:rPr>
                        <a:t>1110</a:t>
                      </a:r>
                      <a:r>
                        <a:rPr lang="en-US" altLang="ko-KR" sz="800" kern="1200" smtClean="0">
                          <a:solidFill>
                            <a:schemeClr val="dk1"/>
                          </a:solidFill>
                          <a:latin typeface="+mn-ea"/>
                          <a:ea typeface="+mn-ea"/>
                          <a:cs typeface="+mn-cs"/>
                        </a:rPr>
                        <a:t>)</a:t>
                      </a:r>
                      <a:endParaRPr lang="ko-KR" altLang="en-US" sz="800" dirty="0" smtClean="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49" name="슬라이드 번호 개체 틀 48"/>
          <p:cNvSpPr>
            <a:spLocks noGrp="1"/>
          </p:cNvSpPr>
          <p:nvPr>
            <p:ph type="sldNum" sz="quarter" idx="4"/>
          </p:nvPr>
        </p:nvSpPr>
        <p:spPr/>
        <p:txBody>
          <a:bodyPr/>
          <a:lstStyle/>
          <a:p>
            <a:fld id="{C70D9EDE-4299-4BB9-BBD1-CAF81FD85894}" type="slidenum">
              <a:rPr lang="ko-KR" altLang="en-US" smtClean="0"/>
              <a:pPr/>
              <a:t>109</a:t>
            </a:fld>
            <a:endParaRPr lang="ko-KR" altLang="en-US" dirty="0"/>
          </a:p>
        </p:txBody>
      </p:sp>
      <p:sp>
        <p:nvSpPr>
          <p:cNvPr id="52" name="타원 51"/>
          <p:cNvSpPr/>
          <p:nvPr/>
        </p:nvSpPr>
        <p:spPr>
          <a:xfrm>
            <a:off x="3018965" y="2940850"/>
            <a:ext cx="324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1200" b="1" spc="-250" dirty="0" smtClean="0">
                <a:solidFill>
                  <a:schemeClr val="bg1"/>
                </a:solidFill>
                <a:latin typeface="+mn-ea"/>
              </a:rPr>
              <a:t>2-1</a:t>
            </a:r>
            <a:endParaRPr lang="ko-KR" altLang="en-US" sz="1200" b="1" spc="-250" dirty="0">
              <a:solidFill>
                <a:schemeClr val="bg1"/>
              </a:solidFill>
              <a:latin typeface="+mn-ea"/>
            </a:endParaRPr>
          </a:p>
        </p:txBody>
      </p:sp>
      <p:sp>
        <p:nvSpPr>
          <p:cNvPr id="54" name="타원 53"/>
          <p:cNvSpPr/>
          <p:nvPr/>
        </p:nvSpPr>
        <p:spPr>
          <a:xfrm>
            <a:off x="2993656" y="3624430"/>
            <a:ext cx="324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1200" b="1" spc="-250" dirty="0" smtClean="0">
                <a:solidFill>
                  <a:schemeClr val="bg1"/>
                </a:solidFill>
                <a:latin typeface="+mn-ea"/>
              </a:rPr>
              <a:t>3-1</a:t>
            </a:r>
            <a:endParaRPr lang="ko-KR" altLang="en-US" sz="1200" b="1" spc="-250" dirty="0">
              <a:solidFill>
                <a:schemeClr val="bg1"/>
              </a:solidFill>
              <a:latin typeface="+mn-ea"/>
            </a:endParaRPr>
          </a:p>
        </p:txBody>
      </p:sp>
      <p:sp>
        <p:nvSpPr>
          <p:cNvPr id="58" name="타원 57"/>
          <p:cNvSpPr/>
          <p:nvPr/>
        </p:nvSpPr>
        <p:spPr>
          <a:xfrm>
            <a:off x="162893" y="402468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59" name="타원 58"/>
          <p:cNvSpPr/>
          <p:nvPr/>
        </p:nvSpPr>
        <p:spPr>
          <a:xfrm>
            <a:off x="162893" y="477915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60" name="타원 59"/>
          <p:cNvSpPr/>
          <p:nvPr/>
        </p:nvSpPr>
        <p:spPr>
          <a:xfrm>
            <a:off x="162893" y="507141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sp>
        <p:nvSpPr>
          <p:cNvPr id="65" name="타원 64"/>
          <p:cNvSpPr/>
          <p:nvPr/>
        </p:nvSpPr>
        <p:spPr>
          <a:xfrm>
            <a:off x="162893" y="5461632"/>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cxnSp>
        <p:nvCxnSpPr>
          <p:cNvPr id="66" name="직선 연결선 65"/>
          <p:cNvCxnSpPr/>
          <p:nvPr/>
        </p:nvCxnSpPr>
        <p:spPr>
          <a:xfrm>
            <a:off x="414893" y="4680087"/>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72386" y="4386144"/>
            <a:ext cx="917239" cy="230832"/>
          </a:xfrm>
          <a:prstGeom prst="rect">
            <a:avLst/>
          </a:prstGeom>
          <a:noFill/>
        </p:spPr>
        <p:txBody>
          <a:bodyPr wrap="none" rtlCol="0">
            <a:spAutoFit/>
          </a:bodyPr>
          <a:lstStyle/>
          <a:p>
            <a:r>
              <a:rPr lang="ko-KR" altLang="en-US" sz="900" dirty="0" smtClean="0"/>
              <a:t>위기상담 안내</a:t>
            </a:r>
            <a:endParaRPr lang="ko-KR" altLang="en-US" sz="900" dirty="0"/>
          </a:p>
        </p:txBody>
      </p:sp>
      <p:sp>
        <p:nvSpPr>
          <p:cNvPr id="68" name="타원 67"/>
          <p:cNvSpPr/>
          <p:nvPr/>
        </p:nvSpPr>
        <p:spPr>
          <a:xfrm>
            <a:off x="162893" y="4364976"/>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8</a:t>
            </a:r>
            <a:endParaRPr lang="ko-KR" altLang="en-US" sz="1200" b="1" dirty="0">
              <a:solidFill>
                <a:schemeClr val="bg1"/>
              </a:solidFill>
              <a:latin typeface="+mn-ea"/>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1134666" y="124096"/>
            <a:ext cx="1096775" cy="215444"/>
          </a:xfrm>
          <a:prstGeom prst="rect">
            <a:avLst/>
          </a:prstGeom>
          <a:noFill/>
        </p:spPr>
        <p:txBody>
          <a:bodyPr wrap="none" rtlCol="0">
            <a:spAutoFit/>
          </a:bodyPr>
          <a:lstStyle/>
          <a:p>
            <a:r>
              <a:rPr lang="en-US" altLang="ko-KR" sz="800">
                <a:solidFill>
                  <a:prstClr val="black"/>
                </a:solidFill>
              </a:rPr>
              <a:t>Update App Guide </a:t>
            </a:r>
            <a:endParaRPr lang="ko-KR" altLang="en-US" sz="800" dirty="0">
              <a:solidFill>
                <a:prstClr val="black"/>
              </a:solidFill>
            </a:endParaRPr>
          </a:p>
        </p:txBody>
      </p:sp>
      <p:grpSp>
        <p:nvGrpSpPr>
          <p:cNvPr id="2" name="그룹 26"/>
          <p:cNvGrpSpPr/>
          <p:nvPr/>
        </p:nvGrpSpPr>
        <p:grpSpPr>
          <a:xfrm>
            <a:off x="328861" y="908720"/>
            <a:ext cx="2812504" cy="5000582"/>
            <a:chOff x="366961" y="908720"/>
            <a:chExt cx="2812504" cy="5000582"/>
          </a:xfrm>
        </p:grpSpPr>
        <p:pic>
          <p:nvPicPr>
            <p:cNvPr id="82" name="그림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83" name="직사각형 82"/>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4" name="직사각형 83"/>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20" name="직사각형 19"/>
          <p:cNvSpPr/>
          <p:nvPr/>
        </p:nvSpPr>
        <p:spPr>
          <a:xfrm>
            <a:off x="328861" y="111392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nvGrpSpPr>
          <p:cNvPr id="3" name="그룹 26"/>
          <p:cNvGrpSpPr/>
          <p:nvPr/>
        </p:nvGrpSpPr>
        <p:grpSpPr>
          <a:xfrm>
            <a:off x="3391380" y="907970"/>
            <a:ext cx="2812504" cy="5000582"/>
            <a:chOff x="366961" y="908720"/>
            <a:chExt cx="2812504" cy="5000582"/>
          </a:xfrm>
        </p:grpSpPr>
        <p:pic>
          <p:nvPicPr>
            <p:cNvPr id="37" name="그림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38" name="직사각형 37"/>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39" name="직사각형 38"/>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pic>
        <p:nvPicPr>
          <p:cNvPr id="33" name="Picture 11" descr="Z:\4. 기타\아이콘\navigationbar\btn_navi_noti_black.png"/>
          <p:cNvPicPr>
            <a:picLocks noChangeAspect="1" noChangeArrowheads="1"/>
          </p:cNvPicPr>
          <p:nvPr/>
        </p:nvPicPr>
        <p:blipFill>
          <a:blip r:embed="rId4" cstate="print"/>
          <a:srcRect/>
          <a:stretch>
            <a:fillRect/>
          </a:stretch>
        </p:blipFill>
        <p:spPr bwMode="auto">
          <a:xfrm>
            <a:off x="2785254" y="1208188"/>
            <a:ext cx="221269" cy="216000"/>
          </a:xfrm>
          <a:prstGeom prst="rect">
            <a:avLst/>
          </a:prstGeom>
          <a:noFill/>
        </p:spPr>
      </p:pic>
      <p:pic>
        <p:nvPicPr>
          <p:cNvPr id="35" name="Picture 7" descr="Z:\4. 기타\아이콘\메뉴 아이콘\navi_btn_slide_t.png"/>
          <p:cNvPicPr>
            <a:picLocks noChangeAspect="1" noChangeArrowheads="1"/>
          </p:cNvPicPr>
          <p:nvPr/>
        </p:nvPicPr>
        <p:blipFill>
          <a:blip r:embed="rId5" cstate="print"/>
          <a:srcRect/>
          <a:stretch>
            <a:fillRect/>
          </a:stretch>
        </p:blipFill>
        <p:spPr bwMode="auto">
          <a:xfrm>
            <a:off x="244615" y="1035633"/>
            <a:ext cx="579998" cy="540000"/>
          </a:xfrm>
          <a:prstGeom prst="rect">
            <a:avLst/>
          </a:prstGeom>
          <a:noFill/>
        </p:spPr>
      </p:pic>
      <p:sp>
        <p:nvSpPr>
          <p:cNvPr id="36" name="직사각형 35"/>
          <p:cNvSpPr/>
          <p:nvPr/>
        </p:nvSpPr>
        <p:spPr>
          <a:xfrm>
            <a:off x="3391380" y="1120552"/>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pic>
        <p:nvPicPr>
          <p:cNvPr id="49" name="Picture 11" descr="Z:\4. 기타\아이콘\navigationbar\btn_navi_noti_black.png"/>
          <p:cNvPicPr>
            <a:picLocks noChangeAspect="1" noChangeArrowheads="1"/>
          </p:cNvPicPr>
          <p:nvPr/>
        </p:nvPicPr>
        <p:blipFill>
          <a:blip r:embed="rId4" cstate="print"/>
          <a:srcRect/>
          <a:stretch>
            <a:fillRect/>
          </a:stretch>
        </p:blipFill>
        <p:spPr bwMode="auto">
          <a:xfrm>
            <a:off x="5851964" y="1214820"/>
            <a:ext cx="221269" cy="216000"/>
          </a:xfrm>
          <a:prstGeom prst="rect">
            <a:avLst/>
          </a:prstGeom>
          <a:noFill/>
        </p:spPr>
      </p:pic>
      <p:pic>
        <p:nvPicPr>
          <p:cNvPr id="50" name="Picture 7" descr="Z:\4. 기타\아이콘\메뉴 아이콘\navi_btn_slide_t.png"/>
          <p:cNvPicPr>
            <a:picLocks noChangeAspect="1" noChangeArrowheads="1"/>
          </p:cNvPicPr>
          <p:nvPr/>
        </p:nvPicPr>
        <p:blipFill>
          <a:blip r:embed="rId5" cstate="print"/>
          <a:srcRect/>
          <a:stretch>
            <a:fillRect/>
          </a:stretch>
        </p:blipFill>
        <p:spPr bwMode="auto">
          <a:xfrm>
            <a:off x="3311325" y="1042265"/>
            <a:ext cx="579998" cy="540000"/>
          </a:xfrm>
          <a:prstGeom prst="rect">
            <a:avLst/>
          </a:prstGeom>
          <a:noFill/>
        </p:spPr>
      </p:pic>
      <p:sp>
        <p:nvSpPr>
          <p:cNvPr id="41" name="직사각형 40"/>
          <p:cNvSpPr/>
          <p:nvPr/>
        </p:nvSpPr>
        <p:spPr>
          <a:xfrm>
            <a:off x="665141" y="2888940"/>
            <a:ext cx="2068968" cy="1476639"/>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43" name="직사각형 42"/>
          <p:cNvSpPr/>
          <p:nvPr/>
        </p:nvSpPr>
        <p:spPr>
          <a:xfrm>
            <a:off x="665142" y="4044089"/>
            <a:ext cx="1044000"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45" name="TextBox 44"/>
          <p:cNvSpPr txBox="1"/>
          <p:nvPr/>
        </p:nvSpPr>
        <p:spPr>
          <a:xfrm>
            <a:off x="765725" y="3429000"/>
            <a:ext cx="1866331" cy="412421"/>
          </a:xfrm>
          <a:prstGeom prst="rect">
            <a:avLst/>
          </a:prstGeom>
          <a:noFill/>
        </p:spPr>
        <p:txBody>
          <a:bodyPr wrap="square" rtlCol="0">
            <a:spAutoFit/>
          </a:bodyPr>
          <a:lstStyle/>
          <a:p>
            <a:pPr algn="ctr">
              <a:lnSpc>
                <a:spcPct val="130000"/>
              </a:lnSpc>
            </a:pPr>
            <a:r>
              <a:rPr lang="ko-KR" altLang="en-US" sz="800" dirty="0" err="1" smtClean="0">
                <a:solidFill>
                  <a:prstClr val="black"/>
                </a:solidFill>
              </a:rPr>
              <a:t>앱</a:t>
            </a:r>
            <a:r>
              <a:rPr lang="ko-KR" altLang="en-US" sz="800" dirty="0" smtClean="0">
                <a:solidFill>
                  <a:prstClr val="black"/>
                </a:solidFill>
              </a:rPr>
              <a:t> 업데이트 이후 사용 가능합니다</a:t>
            </a:r>
            <a:r>
              <a:rPr lang="en-US" altLang="ko-KR" sz="800" dirty="0" smtClean="0">
                <a:solidFill>
                  <a:prstClr val="black"/>
                </a:solidFill>
              </a:rPr>
              <a:t>.</a:t>
            </a:r>
          </a:p>
          <a:p>
            <a:pPr algn="ctr">
              <a:lnSpc>
                <a:spcPct val="130000"/>
              </a:lnSpc>
            </a:pPr>
            <a:r>
              <a:rPr lang="ko-KR" altLang="en-US" sz="800" dirty="0" err="1" smtClean="0">
                <a:solidFill>
                  <a:prstClr val="black"/>
                </a:solidFill>
              </a:rPr>
              <a:t>앱</a:t>
            </a:r>
            <a:r>
              <a:rPr lang="ko-KR" altLang="en-US" sz="800" dirty="0" smtClean="0">
                <a:solidFill>
                  <a:prstClr val="black"/>
                </a:solidFill>
              </a:rPr>
              <a:t> 업데이트를 하시겠습니까</a:t>
            </a:r>
            <a:r>
              <a:rPr lang="en-US" altLang="ko-KR" sz="800" dirty="0" smtClean="0">
                <a:solidFill>
                  <a:prstClr val="black"/>
                </a:solidFill>
              </a:rPr>
              <a:t>?</a:t>
            </a:r>
            <a:endParaRPr lang="ko-KR" altLang="en-US" sz="800" dirty="0">
              <a:solidFill>
                <a:prstClr val="black"/>
              </a:solidFill>
            </a:endParaRPr>
          </a:p>
        </p:txBody>
      </p:sp>
      <p:cxnSp>
        <p:nvCxnSpPr>
          <p:cNvPr id="46" name="직선 연결선 45"/>
          <p:cNvCxnSpPr/>
          <p:nvPr/>
        </p:nvCxnSpPr>
        <p:spPr>
          <a:xfrm>
            <a:off x="675032" y="3270602"/>
            <a:ext cx="2052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18100" y="2960120"/>
            <a:ext cx="1238057" cy="252505"/>
          </a:xfrm>
          <a:prstGeom prst="rect">
            <a:avLst/>
          </a:prstGeom>
          <a:noFill/>
        </p:spPr>
        <p:txBody>
          <a:bodyPr wrap="square" rtlCol="0">
            <a:spAutoFit/>
          </a:bodyPr>
          <a:lstStyle/>
          <a:p>
            <a:pPr>
              <a:lnSpc>
                <a:spcPct val="130000"/>
              </a:lnSpc>
            </a:pPr>
            <a:r>
              <a:rPr lang="ko-KR" altLang="en-US" sz="900" dirty="0" err="1" smtClean="0">
                <a:solidFill>
                  <a:prstClr val="black"/>
                </a:solidFill>
              </a:rPr>
              <a:t>앱</a:t>
            </a:r>
            <a:r>
              <a:rPr lang="ko-KR" altLang="en-US" sz="900" dirty="0" smtClean="0">
                <a:solidFill>
                  <a:prstClr val="black"/>
                </a:solidFill>
              </a:rPr>
              <a:t> 업데이트 안내</a:t>
            </a:r>
            <a:endParaRPr lang="ko-KR" altLang="en-US" sz="900" dirty="0">
              <a:solidFill>
                <a:prstClr val="black"/>
              </a:solidFill>
            </a:endParaRPr>
          </a:p>
        </p:txBody>
      </p:sp>
      <p:sp>
        <p:nvSpPr>
          <p:cNvPr id="48" name="직사각형 47"/>
          <p:cNvSpPr/>
          <p:nvPr/>
        </p:nvSpPr>
        <p:spPr>
          <a:xfrm>
            <a:off x="1691680" y="4044014"/>
            <a:ext cx="1044000"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업데이트</a:t>
            </a:r>
            <a:endParaRPr lang="ko-KR" altLang="en-US" sz="900" dirty="0">
              <a:solidFill>
                <a:prstClr val="black"/>
              </a:solidFill>
            </a:endParaRPr>
          </a:p>
        </p:txBody>
      </p:sp>
      <p:sp>
        <p:nvSpPr>
          <p:cNvPr id="51" name="직사각형 50"/>
          <p:cNvSpPr/>
          <p:nvPr/>
        </p:nvSpPr>
        <p:spPr>
          <a:xfrm>
            <a:off x="3782996" y="2886430"/>
            <a:ext cx="2068968" cy="1476639"/>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52" name="직사각형 51"/>
          <p:cNvSpPr/>
          <p:nvPr/>
        </p:nvSpPr>
        <p:spPr>
          <a:xfrm>
            <a:off x="3782997" y="4041579"/>
            <a:ext cx="1044000"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53" name="TextBox 52"/>
          <p:cNvSpPr txBox="1"/>
          <p:nvPr/>
        </p:nvSpPr>
        <p:spPr>
          <a:xfrm>
            <a:off x="3883580" y="3426490"/>
            <a:ext cx="1866331" cy="412421"/>
          </a:xfrm>
          <a:prstGeom prst="rect">
            <a:avLst/>
          </a:prstGeom>
          <a:noFill/>
        </p:spPr>
        <p:txBody>
          <a:bodyPr wrap="square" rtlCol="0">
            <a:spAutoFit/>
          </a:bodyPr>
          <a:lstStyle/>
          <a:p>
            <a:pPr algn="ctr">
              <a:lnSpc>
                <a:spcPct val="130000"/>
              </a:lnSpc>
            </a:pPr>
            <a:r>
              <a:rPr lang="ko-KR" altLang="en-US" sz="800" dirty="0" smtClean="0">
                <a:solidFill>
                  <a:prstClr val="black"/>
                </a:solidFill>
              </a:rPr>
              <a:t>사용하시는 </a:t>
            </a:r>
            <a:r>
              <a:rPr lang="ko-KR" altLang="en-US" sz="800" dirty="0" err="1" smtClean="0">
                <a:solidFill>
                  <a:prstClr val="black"/>
                </a:solidFill>
              </a:rPr>
              <a:t>앱</a:t>
            </a:r>
            <a:r>
              <a:rPr lang="ko-KR" altLang="en-US" sz="800" dirty="0" smtClean="0">
                <a:solidFill>
                  <a:prstClr val="black"/>
                </a:solidFill>
              </a:rPr>
              <a:t> 버전이 낮습니다</a:t>
            </a:r>
            <a:r>
              <a:rPr lang="en-US" altLang="ko-KR" sz="800" dirty="0" smtClean="0">
                <a:solidFill>
                  <a:prstClr val="black"/>
                </a:solidFill>
              </a:rPr>
              <a:t>. </a:t>
            </a:r>
          </a:p>
          <a:p>
            <a:pPr algn="ctr">
              <a:lnSpc>
                <a:spcPct val="130000"/>
              </a:lnSpc>
            </a:pPr>
            <a:r>
              <a:rPr lang="ko-KR" altLang="en-US" sz="800" dirty="0" err="1" smtClean="0">
                <a:solidFill>
                  <a:prstClr val="black"/>
                </a:solidFill>
              </a:rPr>
              <a:t>앱</a:t>
            </a:r>
            <a:r>
              <a:rPr lang="ko-KR" altLang="en-US" sz="800" dirty="0" smtClean="0">
                <a:solidFill>
                  <a:prstClr val="black"/>
                </a:solidFill>
              </a:rPr>
              <a:t> 업데이트를 하시겠습니까</a:t>
            </a:r>
            <a:r>
              <a:rPr lang="en-US" altLang="ko-KR" sz="800" dirty="0" smtClean="0">
                <a:solidFill>
                  <a:prstClr val="black"/>
                </a:solidFill>
              </a:rPr>
              <a:t>?</a:t>
            </a:r>
            <a:endParaRPr lang="ko-KR" altLang="en-US" sz="800" dirty="0">
              <a:solidFill>
                <a:prstClr val="black"/>
              </a:solidFill>
            </a:endParaRPr>
          </a:p>
        </p:txBody>
      </p:sp>
      <p:cxnSp>
        <p:nvCxnSpPr>
          <p:cNvPr id="54" name="직선 연결선 53"/>
          <p:cNvCxnSpPr/>
          <p:nvPr/>
        </p:nvCxnSpPr>
        <p:spPr>
          <a:xfrm>
            <a:off x="3792887" y="3268092"/>
            <a:ext cx="2052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835955" y="2957610"/>
            <a:ext cx="1238057" cy="252505"/>
          </a:xfrm>
          <a:prstGeom prst="rect">
            <a:avLst/>
          </a:prstGeom>
          <a:noFill/>
        </p:spPr>
        <p:txBody>
          <a:bodyPr wrap="square" rtlCol="0">
            <a:spAutoFit/>
          </a:bodyPr>
          <a:lstStyle/>
          <a:p>
            <a:pPr>
              <a:lnSpc>
                <a:spcPct val="130000"/>
              </a:lnSpc>
            </a:pPr>
            <a:r>
              <a:rPr lang="ko-KR" altLang="en-US" sz="900" dirty="0" err="1" smtClean="0">
                <a:solidFill>
                  <a:prstClr val="black"/>
                </a:solidFill>
              </a:rPr>
              <a:t>앱</a:t>
            </a:r>
            <a:r>
              <a:rPr lang="ko-KR" altLang="en-US" sz="900" dirty="0" smtClean="0">
                <a:solidFill>
                  <a:prstClr val="black"/>
                </a:solidFill>
              </a:rPr>
              <a:t> 업데이트 안내</a:t>
            </a:r>
            <a:endParaRPr lang="ko-KR" altLang="en-US" sz="900" dirty="0">
              <a:solidFill>
                <a:prstClr val="black"/>
              </a:solidFill>
            </a:endParaRPr>
          </a:p>
        </p:txBody>
      </p:sp>
      <p:sp>
        <p:nvSpPr>
          <p:cNvPr id="56" name="직사각형 55"/>
          <p:cNvSpPr/>
          <p:nvPr/>
        </p:nvSpPr>
        <p:spPr>
          <a:xfrm>
            <a:off x="4809535" y="4041504"/>
            <a:ext cx="1044000"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업데이트</a:t>
            </a:r>
            <a:endParaRPr lang="ko-KR" altLang="en-US" sz="900" dirty="0">
              <a:solidFill>
                <a:prstClr val="black"/>
              </a:solidFill>
            </a:endParaRPr>
          </a:p>
        </p:txBody>
      </p:sp>
      <p:sp>
        <p:nvSpPr>
          <p:cNvPr id="34" name="타원 33"/>
          <p:cNvSpPr/>
          <p:nvPr/>
        </p:nvSpPr>
        <p:spPr>
          <a:xfrm>
            <a:off x="513725" y="270561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40" name="타원 39"/>
          <p:cNvSpPr/>
          <p:nvPr/>
        </p:nvSpPr>
        <p:spPr>
          <a:xfrm>
            <a:off x="3666887" y="270561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graphicFrame>
        <p:nvGraphicFramePr>
          <p:cNvPr id="57" name="표 56"/>
          <p:cNvGraphicFramePr>
            <a:graphicFrameLocks noGrp="1"/>
          </p:cNvGraphicFramePr>
          <p:nvPr>
            <p:extLst>
              <p:ext uri="{D42A27DB-BD31-4B8C-83A1-F6EECF244321}">
                <p14:modId xmlns:p14="http://schemas.microsoft.com/office/powerpoint/2010/main" val="1813486926"/>
              </p:ext>
            </p:extLst>
          </p:nvPr>
        </p:nvGraphicFramePr>
        <p:xfrm>
          <a:off x="6317670" y="910340"/>
          <a:ext cx="2678400" cy="2794890"/>
        </p:xfrm>
        <a:graphic>
          <a:graphicData uri="http://schemas.openxmlformats.org/drawingml/2006/table">
            <a:tbl>
              <a:tblPr firstRow="1" bandRow="1">
                <a:tableStyleId>{5C22544A-7EE6-4342-B048-85BDC9FD1C3A}</a:tableStyleId>
              </a:tblPr>
              <a:tblGrid>
                <a:gridCol w="208800"/>
                <a:gridCol w="2469600"/>
              </a:tblGrid>
              <a:tr h="37084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b="0" kern="1200" smtClean="0">
                          <a:solidFill>
                            <a:schemeClr val="dk1"/>
                          </a:solidFill>
                          <a:latin typeface="+mn-lt"/>
                          <a:ea typeface="+mn-ea"/>
                          <a:cs typeface="+mn-cs"/>
                        </a:rPr>
                        <a:t>Major</a:t>
                      </a:r>
                      <a:r>
                        <a:rPr lang="en-US" altLang="ko-KR" sz="800" b="0" kern="1200" baseline="0" smtClean="0">
                          <a:solidFill>
                            <a:schemeClr val="dk1"/>
                          </a:solidFill>
                          <a:latin typeface="+mn-lt"/>
                          <a:ea typeface="+mn-ea"/>
                          <a:cs typeface="+mn-cs"/>
                        </a:rPr>
                        <a:t> update Guide</a:t>
                      </a:r>
                      <a:endParaRPr lang="en-US" altLang="ko-KR" sz="800" b="0" kern="120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b="0" kern="1200" smtClean="0">
                          <a:solidFill>
                            <a:schemeClr val="dk1"/>
                          </a:solidFill>
                          <a:latin typeface="+mn-lt"/>
                          <a:ea typeface="+mn-ea"/>
                          <a:cs typeface="+mn-cs"/>
                        </a:rPr>
                        <a:t>Kiểm</a:t>
                      </a:r>
                      <a:r>
                        <a:rPr lang="en-US" altLang="ko-KR" sz="800" b="0" kern="1200" baseline="0" smtClean="0">
                          <a:solidFill>
                            <a:schemeClr val="dk1"/>
                          </a:solidFill>
                          <a:latin typeface="+mn-lt"/>
                          <a:ea typeface="+mn-ea"/>
                          <a:cs typeface="+mn-cs"/>
                        </a:rPr>
                        <a:t> tra phiên bản hiện tại của App khi đang ở màn Splash. Nếu đó là phiên bản cũ hơn so với phiên bản được cài đặt trên Admin, hiển thị hướng dẫn update bắt buộc </a:t>
                      </a:r>
                      <a:endParaRPr lang="ko-KR" altLang="en-US" sz="800" b="0" kern="1200" smtClean="0">
                        <a:solidFill>
                          <a:schemeClr val="dk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0" kern="1200" smtClean="0">
                          <a:solidFill>
                            <a:schemeClr val="tx1"/>
                          </a:solidFill>
                          <a:latin typeface="+mn-lt"/>
                          <a:ea typeface="+mn-ea"/>
                          <a:cs typeface="+mn-cs"/>
                        </a:rPr>
                        <a:t>Hiển</a:t>
                      </a:r>
                      <a:r>
                        <a:rPr lang="en-US" altLang="ko-KR" sz="800" b="0" kern="1200" baseline="0" smtClean="0">
                          <a:solidFill>
                            <a:schemeClr val="tx1"/>
                          </a:solidFill>
                          <a:latin typeface="+mn-lt"/>
                          <a:ea typeface="+mn-ea"/>
                          <a:cs typeface="+mn-cs"/>
                        </a:rPr>
                        <a:t> thị Toast pop-up khi nhấn Cancel – </a:t>
                      </a:r>
                      <a:r>
                        <a:rPr lang="ko-KR" altLang="en-US" sz="800" b="0" smtClean="0">
                          <a:solidFill>
                            <a:schemeClr val="tx1"/>
                          </a:solidFill>
                        </a:rPr>
                        <a:t>취소</a:t>
                      </a:r>
                      <a:r>
                        <a:rPr lang="ko-KR" altLang="en-US" sz="800" b="0" baseline="0" smtClean="0">
                          <a:solidFill>
                            <a:schemeClr val="tx1"/>
                          </a:solidFill>
                        </a:rPr>
                        <a:t> </a:t>
                      </a:r>
                      <a:r>
                        <a:rPr lang="en-US" altLang="ko-KR" sz="800" b="0" kern="1200" smtClean="0">
                          <a:solidFill>
                            <a:schemeClr val="tx1"/>
                          </a:solidFill>
                          <a:latin typeface="+mn-lt"/>
                          <a:ea typeface="+mn-ea"/>
                          <a:cs typeface="+mn-cs"/>
                        </a:rPr>
                        <a:t>: </a:t>
                      </a:r>
                      <a:r>
                        <a:rPr lang="ko-KR" altLang="en-US" sz="800" b="0" kern="1200" smtClean="0">
                          <a:solidFill>
                            <a:schemeClr val="tx1"/>
                          </a:solidFill>
                          <a:latin typeface="+mn-lt"/>
                          <a:ea typeface="+mn-ea"/>
                          <a:cs typeface="+mn-cs"/>
                        </a:rPr>
                        <a:t>중요한 업데이트 사항이 있습니다</a:t>
                      </a:r>
                      <a:r>
                        <a:rPr lang="en-US" altLang="ko-KR" sz="800" b="0" kern="1200" smtClean="0">
                          <a:solidFill>
                            <a:schemeClr val="tx1"/>
                          </a:solidFill>
                          <a:latin typeface="+mn-lt"/>
                          <a:ea typeface="+mn-ea"/>
                          <a:cs typeface="+mn-cs"/>
                        </a:rPr>
                        <a:t>. </a:t>
                      </a:r>
                      <a:r>
                        <a:rPr lang="ko-KR" altLang="en-US" sz="800" b="0" kern="1200" smtClean="0">
                          <a:solidFill>
                            <a:schemeClr val="tx1"/>
                          </a:solidFill>
                          <a:latin typeface="+mn-lt"/>
                          <a:ea typeface="+mn-ea"/>
                          <a:cs typeface="+mn-cs"/>
                        </a:rPr>
                        <a:t>업데이트 이후 사용해주세요</a:t>
                      </a:r>
                      <a:r>
                        <a:rPr lang="en-US" altLang="ko-KR" sz="800" b="0" kern="1200" smtClean="0">
                          <a:solidFill>
                            <a:schemeClr val="tx1"/>
                          </a:solidFill>
                          <a:latin typeface="+mn-lt"/>
                          <a:ea typeface="+mn-ea"/>
                          <a:cs typeface="+mn-cs"/>
                        </a:rPr>
                        <a:t>.</a:t>
                      </a:r>
                    </a:p>
                    <a:p>
                      <a:pPr marL="85725" indent="-85725" algn="l" defTabSz="914400" rtl="0" eaLnBrk="1" latinLnBrk="1" hangingPunct="1">
                        <a:lnSpc>
                          <a:spcPct val="120000"/>
                        </a:lnSpc>
                        <a:buFontTx/>
                        <a:buChar char="-"/>
                      </a:pPr>
                      <a:r>
                        <a:rPr lang="en-US" altLang="ko-KR" sz="800" b="0" strike="noStrike" kern="1200" smtClean="0">
                          <a:solidFill>
                            <a:schemeClr val="dk1"/>
                          </a:solidFill>
                          <a:latin typeface="+mn-lt"/>
                          <a:ea typeface="+mn-ea"/>
                          <a:cs typeface="+mn-cs"/>
                        </a:rPr>
                        <a:t>Khi update</a:t>
                      </a:r>
                      <a:r>
                        <a:rPr lang="en-US" altLang="ko-KR" sz="800" b="0" strike="noStrike" kern="1200" baseline="0" smtClean="0">
                          <a:solidFill>
                            <a:schemeClr val="dk1"/>
                          </a:solidFill>
                          <a:latin typeface="+mn-lt"/>
                          <a:ea typeface="+mn-ea"/>
                          <a:cs typeface="+mn-cs"/>
                        </a:rPr>
                        <a:t> check OS và di chuyển đến Appstore tương ứng</a:t>
                      </a:r>
                      <a:endParaRPr lang="ko-KR" altLang="en-US" sz="800" b="0" strike="noStrike"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7084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Minor Update Guide</a:t>
                      </a:r>
                    </a:p>
                    <a:p>
                      <a:pPr marL="85725" indent="-85725" algn="l" defTabSz="914400" rtl="0" eaLnBrk="1" latinLnBrk="1" hangingPunct="1">
                        <a:lnSpc>
                          <a:spcPct val="120000"/>
                        </a:lnSpc>
                        <a:buFontTx/>
                        <a:buChar char="-"/>
                      </a:pPr>
                      <a:r>
                        <a:rPr lang="en-US" altLang="ko-KR" sz="800" b="0" kern="1200" smtClean="0">
                          <a:solidFill>
                            <a:schemeClr val="dk1"/>
                          </a:solidFill>
                          <a:latin typeface="+mn-lt"/>
                          <a:ea typeface="+mn-ea"/>
                          <a:cs typeface="+mn-cs"/>
                        </a:rPr>
                        <a:t>Kiểm</a:t>
                      </a:r>
                      <a:r>
                        <a:rPr lang="en-US" altLang="ko-KR" sz="800" b="0" kern="1200" baseline="0" smtClean="0">
                          <a:solidFill>
                            <a:schemeClr val="dk1"/>
                          </a:solidFill>
                          <a:latin typeface="+mn-lt"/>
                          <a:ea typeface="+mn-ea"/>
                          <a:cs typeface="+mn-cs"/>
                        </a:rPr>
                        <a:t> tra phiên bản hiện tại của App khi đang ở màn Splash. Nếu đó là phiên bản cũ hơn so với phiên bản được cài đặt trên Admin, hiển thị hướng dẫn update thông thường</a:t>
                      </a:r>
                    </a:p>
                    <a:p>
                      <a:pPr marL="85725" indent="-85725" algn="l" defTabSz="914400" rtl="0" eaLnBrk="1" latinLnBrk="1" hangingPunct="1">
                        <a:lnSpc>
                          <a:spcPct val="120000"/>
                        </a:lnSpc>
                        <a:buFontTx/>
                        <a:buChar char="-"/>
                      </a:pPr>
                      <a:r>
                        <a:rPr lang="en-US" altLang="ko-KR" sz="800" b="0" kern="1200" baseline="0" smtClean="0">
                          <a:solidFill>
                            <a:schemeClr val="dk1"/>
                          </a:solidFill>
                          <a:latin typeface="+mn-lt"/>
                          <a:ea typeface="+mn-ea"/>
                          <a:cs typeface="+mn-cs"/>
                        </a:rPr>
                        <a:t>Khi nhấn Cancel, trở về [Home]</a:t>
                      </a:r>
                    </a:p>
                    <a:p>
                      <a:pPr marL="85725" indent="-85725" algn="l" defTabSz="914400" rtl="0" eaLnBrk="1" latinLnBrk="1" hangingPunct="1">
                        <a:lnSpc>
                          <a:spcPct val="120000"/>
                        </a:lnSpc>
                        <a:buFontTx/>
                        <a:buChar char="-"/>
                      </a:pPr>
                      <a:r>
                        <a:rPr lang="en-US" altLang="ko-KR" sz="800" b="0" strike="noStrike" kern="1200" smtClean="0">
                          <a:solidFill>
                            <a:schemeClr val="dk1"/>
                          </a:solidFill>
                          <a:latin typeface="+mn-lt"/>
                          <a:ea typeface="+mn-ea"/>
                          <a:cs typeface="+mn-cs"/>
                        </a:rPr>
                        <a:t>Khi update</a:t>
                      </a:r>
                      <a:r>
                        <a:rPr lang="en-US" altLang="ko-KR" sz="800" b="0" strike="noStrike" kern="1200" baseline="0" smtClean="0">
                          <a:solidFill>
                            <a:schemeClr val="dk1"/>
                          </a:solidFill>
                          <a:latin typeface="+mn-lt"/>
                          <a:ea typeface="+mn-ea"/>
                          <a:cs typeface="+mn-cs"/>
                        </a:rPr>
                        <a:t> check OS và di chuyển đến Appstore tương ứng</a:t>
                      </a:r>
                      <a:endParaRPr lang="ko-KR" altLang="en-US" sz="800" b="0" strike="noStrike"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58" name="슬라이드 번호 개체 틀 57"/>
          <p:cNvSpPr>
            <a:spLocks noGrp="1"/>
          </p:cNvSpPr>
          <p:nvPr>
            <p:ph type="sldNum" sz="quarter" idx="4"/>
          </p:nvPr>
        </p:nvSpPr>
        <p:spPr/>
        <p:txBody>
          <a:bodyPr/>
          <a:lstStyle/>
          <a:p>
            <a:fld id="{C70D9EDE-4299-4BB9-BBD1-CAF81FD85894}" type="slidenum">
              <a:rPr lang="ko-KR" altLang="en-US" smtClean="0"/>
              <a:pPr/>
              <a:t>11</a:t>
            </a:fld>
            <a:endParaRPr lang="ko-KR" altLang="en-US" dirty="0"/>
          </a:p>
        </p:txBody>
      </p:sp>
      <p:sp>
        <p:nvSpPr>
          <p:cNvPr id="59" name="TextBox 58"/>
          <p:cNvSpPr txBox="1"/>
          <p:nvPr/>
        </p:nvSpPr>
        <p:spPr>
          <a:xfrm>
            <a:off x="665141" y="1139485"/>
            <a:ext cx="631904" cy="307777"/>
          </a:xfrm>
          <a:prstGeom prst="rect">
            <a:avLst/>
          </a:prstGeom>
          <a:noFill/>
        </p:spPr>
        <p:txBody>
          <a:bodyPr wrap="none" rtlCol="0">
            <a:spAutoFit/>
          </a:bodyPr>
          <a:lstStyle/>
          <a:p>
            <a:r>
              <a:rPr lang="en-US" altLang="ko-KR" sz="1400" b="1" dirty="0" smtClean="0"/>
              <a:t>Hello</a:t>
            </a:r>
            <a:endParaRPr lang="ko-KR" altLang="en-US" sz="1400" b="1" dirty="0"/>
          </a:p>
        </p:txBody>
      </p:sp>
      <p:sp>
        <p:nvSpPr>
          <p:cNvPr id="60" name="TextBox 59"/>
          <p:cNvSpPr txBox="1"/>
          <p:nvPr/>
        </p:nvSpPr>
        <p:spPr>
          <a:xfrm>
            <a:off x="3782996" y="1139485"/>
            <a:ext cx="631904" cy="307777"/>
          </a:xfrm>
          <a:prstGeom prst="rect">
            <a:avLst/>
          </a:prstGeom>
          <a:noFill/>
        </p:spPr>
        <p:txBody>
          <a:bodyPr wrap="none" rtlCol="0">
            <a:spAutoFit/>
          </a:bodyPr>
          <a:lstStyle/>
          <a:p>
            <a:r>
              <a:rPr lang="en-US" altLang="ko-KR" sz="1400" b="1" dirty="0" smtClean="0"/>
              <a:t>Hello</a:t>
            </a:r>
            <a:endParaRPr lang="ko-KR" altLang="en-US" sz="1400" b="1" dirty="0"/>
          </a:p>
        </p:txBody>
      </p:sp>
    </p:spTree>
    <p:extLst>
      <p:ext uri="{BB962C8B-B14F-4D97-AF65-F5344CB8AC3E}">
        <p14:creationId xmlns:p14="http://schemas.microsoft.com/office/powerpoint/2010/main" val="3665949567"/>
      </p:ext>
    </p:extLst>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6" name="TextBox 105"/>
          <p:cNvSpPr txBox="1"/>
          <p:nvPr/>
        </p:nvSpPr>
        <p:spPr>
          <a:xfrm>
            <a:off x="616429" y="1177702"/>
            <a:ext cx="742511" cy="246221"/>
          </a:xfrm>
          <a:prstGeom prst="rect">
            <a:avLst/>
          </a:prstGeom>
          <a:noFill/>
        </p:spPr>
        <p:txBody>
          <a:bodyPr wrap="none" rtlCol="0">
            <a:spAutoFit/>
          </a:bodyPr>
          <a:lstStyle/>
          <a:p>
            <a:r>
              <a:rPr lang="ko-KR" altLang="en-US" sz="1000" b="1" dirty="0" smtClean="0"/>
              <a:t>계정 설정</a:t>
            </a:r>
            <a:endParaRPr lang="ko-KR" altLang="en-US" sz="1000" b="1" dirty="0"/>
          </a:p>
        </p:txBody>
      </p:sp>
      <p:cxnSp>
        <p:nvCxnSpPr>
          <p:cNvPr id="44" name="직선 연결선 43"/>
          <p:cNvCxnSpPr/>
          <p:nvPr/>
        </p:nvCxnSpPr>
        <p:spPr>
          <a:xfrm>
            <a:off x="405368" y="2283727"/>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405368" y="2650672"/>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62861" y="1998365"/>
            <a:ext cx="917239" cy="230832"/>
          </a:xfrm>
          <a:prstGeom prst="rect">
            <a:avLst/>
          </a:prstGeom>
          <a:noFill/>
        </p:spPr>
        <p:txBody>
          <a:bodyPr wrap="none" rtlCol="0">
            <a:spAutoFit/>
          </a:bodyPr>
          <a:lstStyle/>
          <a:p>
            <a:r>
              <a:rPr lang="ko-KR" altLang="en-US" sz="900" dirty="0" smtClean="0"/>
              <a:t>비밀번호 변경</a:t>
            </a:r>
            <a:endParaRPr lang="ko-KR" altLang="en-US" sz="900" dirty="0"/>
          </a:p>
        </p:txBody>
      </p:sp>
      <p:sp>
        <p:nvSpPr>
          <p:cNvPr id="54" name="TextBox 53"/>
          <p:cNvSpPr txBox="1"/>
          <p:nvPr/>
        </p:nvSpPr>
        <p:spPr>
          <a:xfrm>
            <a:off x="362861" y="2348880"/>
            <a:ext cx="646331" cy="230832"/>
          </a:xfrm>
          <a:prstGeom prst="rect">
            <a:avLst/>
          </a:prstGeom>
          <a:noFill/>
        </p:spPr>
        <p:txBody>
          <a:bodyPr wrap="none" rtlCol="0">
            <a:spAutoFit/>
          </a:bodyPr>
          <a:lstStyle/>
          <a:p>
            <a:r>
              <a:rPr lang="ko-KR" altLang="en-US" sz="900" dirty="0" smtClean="0"/>
              <a:t>로그아웃</a:t>
            </a:r>
            <a:endParaRPr lang="ko-KR" altLang="en-US" sz="900" dirty="0"/>
          </a:p>
        </p:txBody>
      </p:sp>
      <p:grpSp>
        <p:nvGrpSpPr>
          <p:cNvPr id="3" name="그룹 143"/>
          <p:cNvGrpSpPr/>
          <p:nvPr/>
        </p:nvGrpSpPr>
        <p:grpSpPr>
          <a:xfrm>
            <a:off x="3617003" y="1448780"/>
            <a:ext cx="2215137" cy="1479149"/>
            <a:chOff x="388264" y="3068960"/>
            <a:chExt cx="2215137" cy="1479149"/>
          </a:xfrm>
        </p:grpSpPr>
        <p:sp>
          <p:nvSpPr>
            <p:cNvPr id="66" name="직사각형 65"/>
            <p:cNvSpPr/>
            <p:nvPr/>
          </p:nvSpPr>
          <p:spPr>
            <a:xfrm>
              <a:off x="388264" y="3068960"/>
              <a:ext cx="2215137" cy="1476639"/>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67" name="직사각형 66"/>
            <p:cNvSpPr/>
            <p:nvPr/>
          </p:nvSpPr>
          <p:spPr>
            <a:xfrm>
              <a:off x="388266" y="4224109"/>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68" name="TextBox 67"/>
            <p:cNvSpPr txBox="1"/>
            <p:nvPr/>
          </p:nvSpPr>
          <p:spPr>
            <a:xfrm>
              <a:off x="441224" y="3681026"/>
              <a:ext cx="1866331" cy="272382"/>
            </a:xfrm>
            <a:prstGeom prst="rect">
              <a:avLst/>
            </a:prstGeom>
            <a:noFill/>
          </p:spPr>
          <p:txBody>
            <a:bodyPr wrap="square" rtlCol="0">
              <a:spAutoFit/>
            </a:bodyPr>
            <a:lstStyle/>
            <a:p>
              <a:pPr>
                <a:lnSpc>
                  <a:spcPct val="130000"/>
                </a:lnSpc>
              </a:pPr>
              <a:r>
                <a:rPr lang="ko-KR" altLang="en-US" sz="900" dirty="0" smtClean="0">
                  <a:solidFill>
                    <a:prstClr val="black"/>
                  </a:solidFill>
                </a:rPr>
                <a:t>로그아웃 하시겠습니까</a:t>
              </a:r>
              <a:r>
                <a:rPr lang="en-US" altLang="ko-KR" sz="900" dirty="0" smtClean="0">
                  <a:solidFill>
                    <a:prstClr val="black"/>
                  </a:solidFill>
                </a:rPr>
                <a:t>?</a:t>
              </a:r>
              <a:endParaRPr lang="ko-KR" altLang="en-US" sz="900" dirty="0">
                <a:solidFill>
                  <a:prstClr val="black"/>
                </a:solidFill>
              </a:endParaRPr>
            </a:p>
          </p:txBody>
        </p:sp>
        <p:cxnSp>
          <p:nvCxnSpPr>
            <p:cNvPr id="69" name="직선 연결선 68"/>
            <p:cNvCxnSpPr/>
            <p:nvPr/>
          </p:nvCxnSpPr>
          <p:spPr>
            <a:xfrm>
              <a:off x="513232" y="3450622"/>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1224" y="3140140"/>
              <a:ext cx="1238057" cy="252505"/>
            </a:xfrm>
            <a:prstGeom prst="rect">
              <a:avLst/>
            </a:prstGeom>
            <a:noFill/>
          </p:spPr>
          <p:txBody>
            <a:bodyPr wrap="square" rtlCol="0">
              <a:spAutoFit/>
            </a:bodyPr>
            <a:lstStyle/>
            <a:p>
              <a:pPr>
                <a:lnSpc>
                  <a:spcPct val="130000"/>
                </a:lnSpc>
              </a:pPr>
              <a:r>
                <a:rPr lang="ko-KR" altLang="en-US" sz="900" dirty="0" smtClean="0">
                  <a:solidFill>
                    <a:prstClr val="black"/>
                  </a:solidFill>
                </a:rPr>
                <a:t>로그아웃</a:t>
              </a:r>
              <a:endParaRPr lang="ko-KR" altLang="en-US" sz="900" dirty="0">
                <a:solidFill>
                  <a:prstClr val="black"/>
                </a:solidFill>
              </a:endParaRPr>
            </a:p>
          </p:txBody>
        </p:sp>
        <p:sp>
          <p:nvSpPr>
            <p:cNvPr id="71" name="직사각형 70"/>
            <p:cNvSpPr/>
            <p:nvPr/>
          </p:nvSpPr>
          <p:spPr>
            <a:xfrm>
              <a:off x="1495832" y="4224034"/>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grpSp>
      <p:sp>
        <p:nvSpPr>
          <p:cNvPr id="38" name="직사각형 37"/>
          <p:cNvSpPr/>
          <p:nvPr/>
        </p:nvSpPr>
        <p:spPr>
          <a:xfrm>
            <a:off x="333365" y="1470442"/>
            <a:ext cx="2811600" cy="432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smtClean="0">
                <a:solidFill>
                  <a:schemeClr val="tx1"/>
                </a:solidFill>
              </a:rPr>
              <a:t> </a:t>
            </a:r>
            <a:r>
              <a:rPr lang="ko-KR" altLang="en-US" sz="900" dirty="0" smtClean="0">
                <a:solidFill>
                  <a:schemeClr val="tx1"/>
                </a:solidFill>
              </a:rPr>
              <a:t>로그인 </a:t>
            </a:r>
            <a:r>
              <a:rPr lang="en-US" altLang="ko-KR" sz="900" dirty="0" smtClean="0">
                <a:solidFill>
                  <a:schemeClr val="tx1"/>
                </a:solidFill>
              </a:rPr>
              <a:t>ID                          </a:t>
            </a:r>
            <a:r>
              <a:rPr lang="ko-KR" altLang="en-US" sz="900" dirty="0" smtClean="0">
                <a:solidFill>
                  <a:schemeClr val="tx1"/>
                </a:solidFill>
              </a:rPr>
              <a:t> </a:t>
            </a:r>
            <a:r>
              <a:rPr lang="en-US" altLang="ko-KR" sz="900" dirty="0" smtClean="0">
                <a:solidFill>
                  <a:schemeClr val="tx1"/>
                </a:solidFill>
              </a:rPr>
              <a:t>asd@aimmed.com</a:t>
            </a:r>
            <a:endParaRPr lang="ko-KR" altLang="en-US" sz="900" dirty="0">
              <a:solidFill>
                <a:schemeClr val="tx1"/>
              </a:solidFill>
            </a:endParaRPr>
          </a:p>
        </p:txBody>
      </p:sp>
      <p:sp>
        <p:nvSpPr>
          <p:cNvPr id="32" name="타원 31"/>
          <p:cNvSpPr/>
          <p:nvPr/>
        </p:nvSpPr>
        <p:spPr>
          <a:xfrm>
            <a:off x="161510" y="1559293"/>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9" name="타원 38"/>
          <p:cNvSpPr/>
          <p:nvPr/>
        </p:nvSpPr>
        <p:spPr>
          <a:xfrm>
            <a:off x="161510" y="1983131"/>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40" name="타원 39"/>
          <p:cNvSpPr/>
          <p:nvPr/>
        </p:nvSpPr>
        <p:spPr>
          <a:xfrm>
            <a:off x="161510" y="2345644"/>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pic>
        <p:nvPicPr>
          <p:cNvPr id="42" name="그림 41" descr="Press_Hold.png"/>
          <p:cNvPicPr>
            <a:picLocks noChangeAspect="1"/>
          </p:cNvPicPr>
          <p:nvPr/>
        </p:nvPicPr>
        <p:blipFill>
          <a:blip r:embed="rId4" cstate="print"/>
          <a:stretch>
            <a:fillRect/>
          </a:stretch>
        </p:blipFill>
        <p:spPr>
          <a:xfrm>
            <a:off x="1009192" y="2375975"/>
            <a:ext cx="828000" cy="828000"/>
          </a:xfrm>
          <a:prstGeom prst="rect">
            <a:avLst/>
          </a:prstGeom>
        </p:spPr>
      </p:pic>
      <p:sp>
        <p:nvSpPr>
          <p:cNvPr id="49" name="TextBox 48"/>
          <p:cNvSpPr txBox="1"/>
          <p:nvPr/>
        </p:nvSpPr>
        <p:spPr>
          <a:xfrm>
            <a:off x="5485869" y="124096"/>
            <a:ext cx="644728" cy="215444"/>
          </a:xfrm>
          <a:prstGeom prst="rect">
            <a:avLst/>
          </a:prstGeom>
          <a:noFill/>
        </p:spPr>
        <p:txBody>
          <a:bodyPr wrap="none" rtlCol="0">
            <a:spAutoFit/>
          </a:bodyPr>
          <a:lstStyle/>
          <a:p>
            <a:r>
              <a:rPr lang="en-US" altLang="ko-KR" sz="800" dirty="0" smtClean="0"/>
              <a:t>RM- </a:t>
            </a:r>
            <a:r>
              <a:rPr lang="en-US" altLang="ko-KR" sz="800" dirty="0" smtClean="0">
                <a:solidFill>
                  <a:prstClr val="black"/>
                </a:solidFill>
              </a:rPr>
              <a:t>1101</a:t>
            </a:r>
            <a:endParaRPr lang="ko-KR" altLang="en-US" sz="800" dirty="0">
              <a:solidFill>
                <a:prstClr val="black"/>
              </a:solidFill>
            </a:endParaRPr>
          </a:p>
        </p:txBody>
      </p:sp>
      <p:sp>
        <p:nvSpPr>
          <p:cNvPr id="52" name="TextBox 51"/>
          <p:cNvSpPr txBox="1"/>
          <p:nvPr/>
        </p:nvSpPr>
        <p:spPr>
          <a:xfrm>
            <a:off x="370105" y="2722163"/>
            <a:ext cx="686406" cy="230832"/>
          </a:xfrm>
          <a:prstGeom prst="rect">
            <a:avLst/>
          </a:prstGeom>
          <a:noFill/>
        </p:spPr>
        <p:txBody>
          <a:bodyPr wrap="none" rtlCol="0">
            <a:spAutoFit/>
          </a:bodyPr>
          <a:lstStyle/>
          <a:p>
            <a:r>
              <a:rPr lang="ko-KR" altLang="en-US" sz="900" dirty="0" smtClean="0"/>
              <a:t>회원 탈퇴</a:t>
            </a:r>
            <a:endParaRPr lang="ko-KR" altLang="en-US" sz="900" dirty="0"/>
          </a:p>
        </p:txBody>
      </p:sp>
      <p:sp>
        <p:nvSpPr>
          <p:cNvPr id="55" name="타원 54"/>
          <p:cNvSpPr/>
          <p:nvPr/>
        </p:nvSpPr>
        <p:spPr>
          <a:xfrm>
            <a:off x="161510" y="270099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cxnSp>
        <p:nvCxnSpPr>
          <p:cNvPr id="57" name="직선 연결선 56"/>
          <p:cNvCxnSpPr/>
          <p:nvPr/>
        </p:nvCxnSpPr>
        <p:spPr>
          <a:xfrm>
            <a:off x="412490" y="304991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054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graphicFrame>
        <p:nvGraphicFramePr>
          <p:cNvPr id="41" name="표 40"/>
          <p:cNvGraphicFramePr>
            <a:graphicFrameLocks noGrp="1"/>
          </p:cNvGraphicFramePr>
          <p:nvPr>
            <p:extLst>
              <p:ext uri="{D42A27DB-BD31-4B8C-83A1-F6EECF244321}">
                <p14:modId xmlns:p14="http://schemas.microsoft.com/office/powerpoint/2010/main" val="535235996"/>
              </p:ext>
            </p:extLst>
          </p:nvPr>
        </p:nvGraphicFramePr>
        <p:xfrm>
          <a:off x="6320290" y="908720"/>
          <a:ext cx="2678400" cy="2429896"/>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Account Settings </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Page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Login</a:t>
                      </a:r>
                      <a:r>
                        <a:rPr lang="ko-KR" altLang="en-US" sz="800" kern="120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ID Info</a:t>
                      </a:r>
                      <a:endParaRPr lang="ko-KR" altLang="en-US"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en-US" altLang="ko-KR" sz="800" kern="1200" baseline="0" dirty="0" smtClean="0">
                          <a:solidFill>
                            <a:schemeClr val="dk1"/>
                          </a:solidFill>
                          <a:latin typeface="+mn-ea"/>
                          <a:ea typeface="+mn-ea"/>
                          <a:cs typeface="+mn-cs"/>
                        </a:rPr>
                        <a:t> [Change </a:t>
                      </a:r>
                      <a:r>
                        <a:rPr lang="en-US" altLang="ko-KR" sz="800" kern="1200" baseline="0" dirty="0" err="1" smtClean="0">
                          <a:solidFill>
                            <a:schemeClr val="dk1"/>
                          </a:solidFill>
                          <a:latin typeface="+mn-ea"/>
                          <a:ea typeface="+mn-ea"/>
                          <a:cs typeface="+mn-cs"/>
                        </a:rPr>
                        <a:t>Pasword</a:t>
                      </a:r>
                      <a:r>
                        <a:rPr lang="en-US" altLang="ko-KR" sz="800" kern="1200" baseline="0" dirty="0" smtClean="0">
                          <a:solidFill>
                            <a:schemeClr val="dk1"/>
                          </a:solidFill>
                          <a:latin typeface="+mn-ea"/>
                          <a:ea typeface="+mn-ea"/>
                          <a:cs typeface="+mn-cs"/>
                        </a:rPr>
                        <a:t>] </a:t>
                      </a:r>
                      <a:r>
                        <a:rPr lang="en-US" altLang="ko-KR" sz="800" dirty="0" smtClean="0"/>
                        <a:t>(RM-110101)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Confirm Log-out pop-up </a:t>
                      </a:r>
                      <a:r>
                        <a:rPr lang="en-US" altLang="ko-KR" sz="800" dirty="0" smtClean="0"/>
                        <a:t>(3-1)</a:t>
                      </a:r>
                    </a:p>
                    <a:p>
                      <a:pPr marL="85725" indent="-85725" algn="l" defTabSz="914400" rtl="0" eaLnBrk="1" latinLnBrk="1" hangingPunct="1">
                        <a:lnSpc>
                          <a:spcPct val="120000"/>
                        </a:lnSpc>
                        <a:buFontTx/>
                        <a:buChar char="-"/>
                      </a:pPr>
                      <a:r>
                        <a:rPr lang="en-US" altLang="ko-KR" sz="800" dirty="0" smtClean="0"/>
                        <a:t>(3-1) : </a:t>
                      </a:r>
                      <a:r>
                        <a:rPr lang="en-US" altLang="ko-KR" sz="800" dirty="0" err="1" smtClean="0"/>
                        <a:t>Khi</a:t>
                      </a:r>
                      <a:r>
                        <a:rPr lang="en-US" altLang="ko-KR" sz="800" dirty="0" smtClean="0"/>
                        <a:t> </a:t>
                      </a:r>
                      <a:r>
                        <a:rPr lang="en-US" altLang="ko-KR" sz="800" dirty="0" err="1" smtClean="0"/>
                        <a:t>nhấn</a:t>
                      </a:r>
                      <a:r>
                        <a:rPr lang="en-US" altLang="ko-KR" sz="800" baseline="0" dirty="0" smtClean="0"/>
                        <a:t> </a:t>
                      </a:r>
                      <a:r>
                        <a:rPr lang="ko-KR" altLang="en-US" sz="800" dirty="0" smtClean="0"/>
                        <a:t>확인</a:t>
                      </a:r>
                      <a:r>
                        <a:rPr lang="en-US" altLang="ko-KR" sz="800" dirty="0" smtClean="0"/>
                        <a:t>- Ok </a:t>
                      </a:r>
                      <a:r>
                        <a:rPr lang="en-US" altLang="ko-KR" sz="800" dirty="0" err="1" smtClean="0"/>
                        <a:t>trong</a:t>
                      </a:r>
                      <a:r>
                        <a:rPr lang="en-US" altLang="ko-KR" sz="800" dirty="0" smtClean="0"/>
                        <a:t> pop-up,</a:t>
                      </a:r>
                      <a:r>
                        <a:rPr lang="en-US" altLang="ko-KR" sz="800" baseline="0" dirty="0" smtClean="0"/>
                        <a:t> </a:t>
                      </a:r>
                      <a:r>
                        <a:rPr lang="en-US" altLang="ko-KR" sz="800" baseline="0" dirty="0" err="1" smtClean="0"/>
                        <a:t>tiến</a:t>
                      </a:r>
                      <a:r>
                        <a:rPr lang="en-US" altLang="ko-KR" sz="800" baseline="0" dirty="0" smtClean="0"/>
                        <a:t> </a:t>
                      </a:r>
                      <a:r>
                        <a:rPr lang="en-US" altLang="ko-KR" sz="800" baseline="0" dirty="0" err="1" smtClean="0"/>
                        <a:t>hành</a:t>
                      </a:r>
                      <a:r>
                        <a:rPr lang="en-US" altLang="ko-KR" sz="800" baseline="0" dirty="0" smtClean="0"/>
                        <a:t> Log-out </a:t>
                      </a:r>
                      <a:r>
                        <a:rPr lang="en-US" altLang="ko-KR" sz="800" baseline="0" dirty="0" err="1" smtClean="0"/>
                        <a:t>và</a:t>
                      </a:r>
                      <a:r>
                        <a:rPr lang="en-US" altLang="ko-KR" sz="800" baseline="0" dirty="0" smtClean="0"/>
                        <a:t> </a:t>
                      </a:r>
                      <a:r>
                        <a:rPr lang="en-US" altLang="ko-KR" sz="800" baseline="0" dirty="0" err="1" smtClean="0"/>
                        <a:t>chuyển</a:t>
                      </a:r>
                      <a:r>
                        <a:rPr lang="en-US" altLang="ko-KR" sz="800" baseline="0" dirty="0" smtClean="0"/>
                        <a:t> </a:t>
                      </a:r>
                      <a:r>
                        <a:rPr lang="en-US" altLang="ko-KR" sz="800" baseline="0" dirty="0" err="1" smtClean="0"/>
                        <a:t>về</a:t>
                      </a:r>
                      <a:r>
                        <a:rPr lang="en-US" altLang="ko-KR" sz="800" baseline="0" dirty="0" smtClean="0"/>
                        <a:t> </a:t>
                      </a:r>
                      <a:r>
                        <a:rPr lang="en-US" altLang="ko-KR" sz="800" baseline="0" dirty="0" err="1" smtClean="0"/>
                        <a:t>trang</a:t>
                      </a:r>
                      <a:r>
                        <a:rPr lang="en-US" altLang="ko-KR" sz="800" baseline="0" dirty="0" smtClean="0"/>
                        <a:t> [Home] </a:t>
                      </a:r>
                      <a:r>
                        <a:rPr lang="en-US" altLang="ko-KR" sz="800" dirty="0" smtClean="0"/>
                        <a:t>(RM-06)</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tx1"/>
                          </a:solidFill>
                          <a:latin typeface="+mn-ea"/>
                          <a:ea typeface="+mn-ea"/>
                          <a:cs typeface="+mn-cs"/>
                        </a:rPr>
                        <a:t>Khi click hiện</a:t>
                      </a:r>
                      <a:r>
                        <a:rPr lang="en-US" altLang="ko-KR" sz="800" kern="1200" baseline="0" smtClean="0">
                          <a:solidFill>
                            <a:schemeClr val="tx1"/>
                          </a:solidFill>
                          <a:latin typeface="+mn-ea"/>
                          <a:ea typeface="+mn-ea"/>
                          <a:cs typeface="+mn-cs"/>
                        </a:rPr>
                        <a:t> Pop-up [</a:t>
                      </a:r>
                      <a:r>
                        <a:rPr lang="en-US" altLang="ko-KR" sz="800" kern="1200" baseline="0" smtClean="0">
                          <a:solidFill>
                            <a:schemeClr val="dk1"/>
                          </a:solidFill>
                          <a:latin typeface="+mn-ea"/>
                          <a:ea typeface="+mn-ea"/>
                          <a:cs typeface="+mn-cs"/>
                        </a:rPr>
                        <a:t>Withdrawal Confirm]</a:t>
                      </a:r>
                      <a:r>
                        <a:rPr lang="ko-KR" altLang="en-US" sz="800" kern="120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(4-1</a:t>
                      </a:r>
                      <a:r>
                        <a:rPr lang="en-US" altLang="ko-KR" sz="800" kern="1200" smtClean="0">
                          <a:solidFill>
                            <a:schemeClr val="tx1"/>
                          </a:solidFill>
                          <a:latin typeface="+mn-ea"/>
                          <a:ea typeface="+mn-ea"/>
                          <a:cs typeface="+mn-cs"/>
                        </a:rPr>
                        <a:t>) </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smtClean="0">
                          <a:solidFill>
                            <a:schemeClr val="tx1"/>
                          </a:solidFill>
                          <a:latin typeface="+mn-ea"/>
                          <a:ea typeface="+mn-ea"/>
                          <a:cs typeface="+mn-cs"/>
                        </a:rPr>
                        <a:t>(4-1) </a:t>
                      </a:r>
                      <a:r>
                        <a:rPr lang="en-US" altLang="ko-KR" sz="800" kern="1200" smtClean="0">
                          <a:solidFill>
                            <a:schemeClr val="tx1"/>
                          </a:solidFill>
                          <a:latin typeface="+mn-ea"/>
                          <a:ea typeface="+mn-ea"/>
                          <a:cs typeface="+mn-cs"/>
                        </a:rPr>
                        <a:t>: </a:t>
                      </a:r>
                      <a:r>
                        <a:rPr lang="en-US" altLang="ko-KR" sz="800" kern="1200" smtClean="0">
                          <a:solidFill>
                            <a:schemeClr val="tx1"/>
                          </a:solidFill>
                          <a:latin typeface="+mn-ea"/>
                          <a:ea typeface="+mn-ea"/>
                          <a:cs typeface="+mn-cs"/>
                        </a:rPr>
                        <a:t>Khi click vào</a:t>
                      </a:r>
                      <a:r>
                        <a:rPr lang="en-US" altLang="ko-KR" sz="800" kern="1200" baseline="0" smtClean="0">
                          <a:solidFill>
                            <a:schemeClr val="tx1"/>
                          </a:solidFill>
                          <a:latin typeface="+mn-ea"/>
                          <a:ea typeface="+mn-ea"/>
                          <a:cs typeface="+mn-cs"/>
                        </a:rPr>
                        <a:t> </a:t>
                      </a:r>
                      <a:r>
                        <a:rPr lang="ko-KR" altLang="en-US" sz="800" kern="1200" smtClean="0">
                          <a:solidFill>
                            <a:schemeClr val="tx1"/>
                          </a:solidFill>
                          <a:latin typeface="+mn-ea"/>
                          <a:ea typeface="+mn-ea"/>
                          <a:cs typeface="+mn-cs"/>
                        </a:rPr>
                        <a:t>확인 </a:t>
                      </a:r>
                      <a:r>
                        <a:rPr lang="en-US" altLang="ko-KR" sz="800" kern="1200" smtClean="0">
                          <a:solidFill>
                            <a:schemeClr val="tx1"/>
                          </a:solidFill>
                          <a:latin typeface="+mn-ea"/>
                          <a:ea typeface="+mn-ea"/>
                          <a:cs typeface="+mn-cs"/>
                        </a:rPr>
                        <a:t>(OK) di chuyển</a:t>
                      </a:r>
                      <a:r>
                        <a:rPr lang="en-US" altLang="ko-KR" sz="800" kern="1200" baseline="0" smtClean="0">
                          <a:solidFill>
                            <a:schemeClr val="tx1"/>
                          </a:solidFill>
                          <a:latin typeface="+mn-ea"/>
                          <a:ea typeface="+mn-ea"/>
                          <a:cs typeface="+mn-cs"/>
                        </a:rPr>
                        <a:t> đến trang [</a:t>
                      </a:r>
                      <a:r>
                        <a:rPr lang="en-US" altLang="ko-KR" sz="800" kern="1200" baseline="0" smtClean="0">
                          <a:solidFill>
                            <a:schemeClr val="dk1"/>
                          </a:solidFill>
                          <a:latin typeface="+mn-ea"/>
                          <a:ea typeface="+mn-ea"/>
                          <a:cs typeface="+mn-cs"/>
                        </a:rPr>
                        <a:t>Member Withdrawal]</a:t>
                      </a:r>
                      <a:r>
                        <a:rPr lang="ko-KR" altLang="en-US" sz="800" kern="1200" smtClean="0">
                          <a:solidFill>
                            <a:schemeClr val="tx1"/>
                          </a:solidFill>
                          <a:latin typeface="+mn-ea"/>
                          <a:ea typeface="+mn-ea"/>
                          <a:cs typeface="+mn-cs"/>
                        </a:rPr>
                        <a:t> </a:t>
                      </a:r>
                      <a:r>
                        <a:rPr lang="en-US" altLang="ko-KR" sz="800" smtClean="0">
                          <a:solidFill>
                            <a:schemeClr val="tx1"/>
                          </a:solidFill>
                        </a:rPr>
                        <a:t>(</a:t>
                      </a:r>
                      <a:r>
                        <a:rPr lang="en-US" altLang="ko-KR" sz="800" smtClean="0">
                          <a:solidFill>
                            <a:schemeClr val="tx1"/>
                          </a:solidFill>
                        </a:rPr>
                        <a:t>RM-110102</a:t>
                      </a:r>
                      <a:r>
                        <a:rPr lang="en-US" altLang="ko-KR" sz="800" smtClean="0">
                          <a:solidFill>
                            <a:schemeClr val="tx1"/>
                          </a:solidFill>
                        </a:rPr>
                        <a:t>)</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33" name="슬라이드 번호 개체 틀 32"/>
          <p:cNvSpPr>
            <a:spLocks noGrp="1"/>
          </p:cNvSpPr>
          <p:nvPr>
            <p:ph type="sldNum" sz="quarter" idx="4"/>
          </p:nvPr>
        </p:nvSpPr>
        <p:spPr/>
        <p:txBody>
          <a:bodyPr/>
          <a:lstStyle/>
          <a:p>
            <a:fld id="{C70D9EDE-4299-4BB9-BBD1-CAF81FD85894}" type="slidenum">
              <a:rPr lang="ko-KR" altLang="en-US" smtClean="0"/>
              <a:pPr/>
              <a:t>110</a:t>
            </a:fld>
            <a:endParaRPr lang="ko-KR" altLang="en-US" dirty="0"/>
          </a:p>
        </p:txBody>
      </p:sp>
      <p:sp>
        <p:nvSpPr>
          <p:cNvPr id="37" name="타원 36"/>
          <p:cNvSpPr/>
          <p:nvPr/>
        </p:nvSpPr>
        <p:spPr>
          <a:xfrm>
            <a:off x="4400571" y="1559293"/>
            <a:ext cx="324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1200" b="1" spc="-250" dirty="0" smtClean="0">
                <a:solidFill>
                  <a:schemeClr val="bg1"/>
                </a:solidFill>
                <a:latin typeface="+mn-ea"/>
              </a:rPr>
              <a:t>3-1</a:t>
            </a:r>
            <a:endParaRPr lang="ko-KR" altLang="en-US" sz="1200" b="1" spc="-250" dirty="0">
              <a:solidFill>
                <a:schemeClr val="bg1"/>
              </a:solidFill>
              <a:latin typeface="+mn-ea"/>
            </a:endParaRPr>
          </a:p>
        </p:txBody>
      </p:sp>
      <p:grpSp>
        <p:nvGrpSpPr>
          <p:cNvPr id="43" name="그룹 143"/>
          <p:cNvGrpSpPr/>
          <p:nvPr/>
        </p:nvGrpSpPr>
        <p:grpSpPr>
          <a:xfrm>
            <a:off x="3617003" y="3609020"/>
            <a:ext cx="2215137" cy="1479149"/>
            <a:chOff x="388264" y="3068960"/>
            <a:chExt cx="2215137" cy="1479149"/>
          </a:xfrm>
        </p:grpSpPr>
        <p:sp>
          <p:nvSpPr>
            <p:cNvPr id="51" name="직사각형 50"/>
            <p:cNvSpPr/>
            <p:nvPr/>
          </p:nvSpPr>
          <p:spPr>
            <a:xfrm>
              <a:off x="388264" y="3068960"/>
              <a:ext cx="2215137" cy="1476639"/>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56" name="직사각형 55"/>
            <p:cNvSpPr/>
            <p:nvPr/>
          </p:nvSpPr>
          <p:spPr>
            <a:xfrm>
              <a:off x="388266" y="4224109"/>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58" name="TextBox 57"/>
            <p:cNvSpPr txBox="1"/>
            <p:nvPr/>
          </p:nvSpPr>
          <p:spPr>
            <a:xfrm>
              <a:off x="441224" y="3519010"/>
              <a:ext cx="2016008" cy="632481"/>
            </a:xfrm>
            <a:prstGeom prst="rect">
              <a:avLst/>
            </a:prstGeom>
            <a:noFill/>
          </p:spPr>
          <p:txBody>
            <a:bodyPr wrap="square" rtlCol="0">
              <a:spAutoFit/>
            </a:bodyPr>
            <a:lstStyle/>
            <a:p>
              <a:pPr>
                <a:lnSpc>
                  <a:spcPct val="130000"/>
                </a:lnSpc>
              </a:pPr>
              <a:r>
                <a:rPr lang="ko-KR" altLang="en-US" sz="900" dirty="0" smtClean="0"/>
                <a:t>회원 탈퇴 시 </a:t>
              </a:r>
              <a:r>
                <a:rPr lang="ko-KR" altLang="en-US" sz="900" dirty="0" err="1" smtClean="0"/>
                <a:t>헬로코인</a:t>
              </a:r>
              <a:r>
                <a:rPr lang="en-US" altLang="ko-KR" sz="900" dirty="0" smtClean="0"/>
                <a:t>, </a:t>
              </a:r>
              <a:r>
                <a:rPr lang="ko-KR" altLang="en-US" sz="900" dirty="0" err="1" smtClean="0"/>
                <a:t>상담권</a:t>
              </a:r>
              <a:r>
                <a:rPr lang="en-US" altLang="ko-KR" sz="900" dirty="0" smtClean="0"/>
                <a:t>, </a:t>
              </a:r>
              <a:r>
                <a:rPr lang="ko-KR" altLang="en-US" sz="900" dirty="0" smtClean="0"/>
                <a:t>하트는 모두 소멸됩니다</a:t>
              </a:r>
              <a:r>
                <a:rPr lang="en-US" altLang="ko-KR" sz="900" dirty="0" smtClean="0"/>
                <a:t>. </a:t>
              </a:r>
              <a:r>
                <a:rPr lang="ko-KR" altLang="en-US" sz="900" dirty="0" smtClean="0"/>
                <a:t>계속 하시겠습니까</a:t>
              </a:r>
              <a:r>
                <a:rPr lang="en-US" altLang="ko-KR" sz="900" dirty="0" smtClean="0"/>
                <a:t>?</a:t>
              </a:r>
              <a:endParaRPr lang="ko-KR" altLang="en-US" sz="900" dirty="0">
                <a:solidFill>
                  <a:prstClr val="black"/>
                </a:solidFill>
              </a:endParaRPr>
            </a:p>
          </p:txBody>
        </p:sp>
        <p:cxnSp>
          <p:nvCxnSpPr>
            <p:cNvPr id="59" name="직선 연결선 58"/>
            <p:cNvCxnSpPr/>
            <p:nvPr/>
          </p:nvCxnSpPr>
          <p:spPr>
            <a:xfrm>
              <a:off x="513232" y="3450622"/>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41224" y="3140140"/>
              <a:ext cx="1238057" cy="252505"/>
            </a:xfrm>
            <a:prstGeom prst="rect">
              <a:avLst/>
            </a:prstGeom>
            <a:noFill/>
          </p:spPr>
          <p:txBody>
            <a:bodyPr wrap="square" rtlCol="0">
              <a:spAutoFit/>
            </a:bodyPr>
            <a:lstStyle/>
            <a:p>
              <a:pPr>
                <a:lnSpc>
                  <a:spcPct val="130000"/>
                </a:lnSpc>
              </a:pPr>
              <a:r>
                <a:rPr lang="ko-KR" altLang="en-US" sz="900" dirty="0" smtClean="0">
                  <a:solidFill>
                    <a:prstClr val="black"/>
                  </a:solidFill>
                </a:rPr>
                <a:t>회원 탈퇴</a:t>
              </a:r>
              <a:endParaRPr lang="ko-KR" altLang="en-US" sz="900" dirty="0">
                <a:solidFill>
                  <a:prstClr val="black"/>
                </a:solidFill>
              </a:endParaRPr>
            </a:p>
          </p:txBody>
        </p:sp>
        <p:sp>
          <p:nvSpPr>
            <p:cNvPr id="61" name="직사각형 60"/>
            <p:cNvSpPr/>
            <p:nvPr/>
          </p:nvSpPr>
          <p:spPr>
            <a:xfrm>
              <a:off x="1495832" y="4224034"/>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grpSp>
      <p:sp>
        <p:nvSpPr>
          <p:cNvPr id="62" name="타원 61"/>
          <p:cNvSpPr/>
          <p:nvPr/>
        </p:nvSpPr>
        <p:spPr>
          <a:xfrm>
            <a:off x="4400571" y="3680705"/>
            <a:ext cx="324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1200" b="1" spc="-250" dirty="0" smtClean="0">
                <a:solidFill>
                  <a:schemeClr val="bg1"/>
                </a:solidFill>
                <a:latin typeface="+mn-ea"/>
              </a:rPr>
              <a:t>4-1</a:t>
            </a:r>
            <a:endParaRPr lang="ko-KR" altLang="en-US" sz="1200" b="1" spc="-250" dirty="0">
              <a:solidFill>
                <a:schemeClr val="bg1"/>
              </a:solidFill>
              <a:latin typeface="+mn-ea"/>
            </a:endParaRPr>
          </a:p>
        </p:txBody>
      </p:sp>
      <p:sp>
        <p:nvSpPr>
          <p:cNvPr id="63" name="TextBox 62"/>
          <p:cNvSpPr txBox="1"/>
          <p:nvPr/>
        </p:nvSpPr>
        <p:spPr>
          <a:xfrm>
            <a:off x="1132570" y="124096"/>
            <a:ext cx="965329" cy="215444"/>
          </a:xfrm>
          <a:prstGeom prst="rect">
            <a:avLst/>
          </a:prstGeom>
          <a:noFill/>
        </p:spPr>
        <p:txBody>
          <a:bodyPr wrap="none" rtlCol="0">
            <a:spAutoFit/>
          </a:bodyPr>
          <a:lstStyle/>
          <a:p>
            <a:r>
              <a:rPr lang="en-US" altLang="ko-KR" sz="800" smtClean="0">
                <a:solidFill>
                  <a:prstClr val="black"/>
                </a:solidFill>
              </a:rPr>
              <a:t>Account </a:t>
            </a:r>
            <a:r>
              <a:rPr lang="en-US" altLang="ko-KR" sz="800" smtClean="0">
                <a:solidFill>
                  <a:prstClr val="black"/>
                </a:solidFill>
              </a:rPr>
              <a:t>Settings</a:t>
            </a:r>
            <a:endParaRPr lang="ko-KR" altLang="en-US" sz="800" dirty="0">
              <a:solidFill>
                <a:prstClr val="black"/>
              </a:solidFill>
            </a:endParaRPr>
          </a:p>
        </p:txBody>
      </p:sp>
      <p:sp>
        <p:nvSpPr>
          <p:cNvPr id="64" name="TextBox 63"/>
          <p:cNvSpPr txBox="1"/>
          <p:nvPr/>
        </p:nvSpPr>
        <p:spPr>
          <a:xfrm>
            <a:off x="1132570" y="352286"/>
            <a:ext cx="1492716" cy="215444"/>
          </a:xfrm>
          <a:prstGeom prst="rect">
            <a:avLst/>
          </a:prstGeom>
          <a:noFill/>
        </p:spPr>
        <p:txBody>
          <a:bodyPr wrap="none" rtlCol="0">
            <a:spAutoFit/>
          </a:bodyPr>
          <a:lstStyle/>
          <a:p>
            <a:r>
              <a:rPr lang="en-US" altLang="ko-KR" sz="800" smtClean="0">
                <a:solidFill>
                  <a:prstClr val="black"/>
                </a:solidFill>
              </a:rPr>
              <a:t>Settings</a:t>
            </a:r>
            <a:r>
              <a:rPr lang="ko-KR" altLang="en-US" sz="800" smtClean="0">
                <a:solidFill>
                  <a:prstClr val="black"/>
                </a:solidFill>
              </a:rPr>
              <a:t> </a:t>
            </a:r>
            <a:r>
              <a:rPr lang="en-US" altLang="ko-KR" sz="800" dirty="0" smtClean="0">
                <a:solidFill>
                  <a:prstClr val="black"/>
                </a:solidFill>
              </a:rPr>
              <a:t>&gt; </a:t>
            </a:r>
            <a:r>
              <a:rPr lang="en-US" altLang="ko-KR" sz="800" smtClean="0">
                <a:solidFill>
                  <a:prstClr val="black"/>
                </a:solidFill>
              </a:rPr>
              <a:t>Account </a:t>
            </a:r>
            <a:r>
              <a:rPr lang="en-US" altLang="ko-KR" sz="800" smtClean="0">
                <a:solidFill>
                  <a:prstClr val="black"/>
                </a:solidFill>
              </a:rPr>
              <a:t>Settings</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6" name="TextBox 105"/>
          <p:cNvSpPr txBox="1"/>
          <p:nvPr/>
        </p:nvSpPr>
        <p:spPr>
          <a:xfrm>
            <a:off x="616429" y="1177702"/>
            <a:ext cx="998991" cy="246221"/>
          </a:xfrm>
          <a:prstGeom prst="rect">
            <a:avLst/>
          </a:prstGeom>
          <a:noFill/>
        </p:spPr>
        <p:txBody>
          <a:bodyPr wrap="none" rtlCol="0">
            <a:spAutoFit/>
          </a:bodyPr>
          <a:lstStyle/>
          <a:p>
            <a:r>
              <a:rPr lang="ko-KR" altLang="en-US" sz="1000" b="1" dirty="0" smtClean="0"/>
              <a:t>비밀번호 변경</a:t>
            </a:r>
            <a:endParaRPr lang="ko-KR" altLang="en-US" sz="1000" b="1" dirty="0"/>
          </a:p>
        </p:txBody>
      </p:sp>
      <p:sp>
        <p:nvSpPr>
          <p:cNvPr id="29" name="직사각형 28"/>
          <p:cNvSpPr/>
          <p:nvPr/>
        </p:nvSpPr>
        <p:spPr>
          <a:xfrm>
            <a:off x="414893" y="2933945"/>
            <a:ext cx="2665037" cy="360040"/>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white"/>
                </a:solidFill>
              </a:rPr>
              <a:t>변경 완료</a:t>
            </a:r>
            <a:endParaRPr lang="ko-KR" altLang="en-US" sz="900" dirty="0">
              <a:solidFill>
                <a:prstClr val="white"/>
              </a:solidFill>
            </a:endParaRPr>
          </a:p>
        </p:txBody>
      </p:sp>
      <p:sp>
        <p:nvSpPr>
          <p:cNvPr id="35" name="직사각형 34"/>
          <p:cNvSpPr/>
          <p:nvPr/>
        </p:nvSpPr>
        <p:spPr>
          <a:xfrm>
            <a:off x="438968" y="1628800"/>
            <a:ext cx="2592000"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bg1">
                    <a:lumMod val="50000"/>
                  </a:schemeClr>
                </a:solidFill>
              </a:rPr>
              <a:t>현재 비밀번호 입력</a:t>
            </a:r>
            <a:endParaRPr lang="ko-KR" altLang="en-US" sz="900" dirty="0">
              <a:solidFill>
                <a:schemeClr val="bg1">
                  <a:lumMod val="50000"/>
                </a:schemeClr>
              </a:solidFill>
            </a:endParaRPr>
          </a:p>
        </p:txBody>
      </p:sp>
      <p:sp>
        <p:nvSpPr>
          <p:cNvPr id="36" name="직사각형 35"/>
          <p:cNvSpPr/>
          <p:nvPr/>
        </p:nvSpPr>
        <p:spPr>
          <a:xfrm>
            <a:off x="438968" y="2133775"/>
            <a:ext cx="2592000"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bg1">
                    <a:lumMod val="50000"/>
                  </a:schemeClr>
                </a:solidFill>
              </a:rPr>
              <a:t>새로운 비밀번호 입력 </a:t>
            </a:r>
            <a:r>
              <a:rPr lang="en-US" altLang="ko-KR" sz="900" dirty="0" smtClean="0">
                <a:solidFill>
                  <a:schemeClr val="bg1">
                    <a:lumMod val="50000"/>
                  </a:schemeClr>
                </a:solidFill>
              </a:rPr>
              <a:t>(8~20</a:t>
            </a:r>
            <a:r>
              <a:rPr lang="ko-KR" altLang="en-US" sz="900" dirty="0" smtClean="0">
                <a:solidFill>
                  <a:schemeClr val="bg1">
                    <a:lumMod val="50000"/>
                  </a:schemeClr>
                </a:solidFill>
              </a:rPr>
              <a:t>자 이내</a:t>
            </a:r>
            <a:r>
              <a:rPr lang="en-US" altLang="ko-KR" sz="900" dirty="0" smtClean="0">
                <a:solidFill>
                  <a:schemeClr val="bg1">
                    <a:lumMod val="50000"/>
                  </a:schemeClr>
                </a:solidFill>
              </a:rPr>
              <a:t>)</a:t>
            </a:r>
            <a:endParaRPr lang="ko-KR" altLang="en-US" sz="900" dirty="0">
              <a:solidFill>
                <a:schemeClr val="bg1">
                  <a:lumMod val="50000"/>
                </a:schemeClr>
              </a:solidFill>
            </a:endParaRPr>
          </a:p>
        </p:txBody>
      </p:sp>
      <p:sp>
        <p:nvSpPr>
          <p:cNvPr id="39" name="직사각형 38"/>
          <p:cNvSpPr/>
          <p:nvPr/>
        </p:nvSpPr>
        <p:spPr>
          <a:xfrm>
            <a:off x="438968" y="2457940"/>
            <a:ext cx="2592000"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bg1">
                    <a:lumMod val="50000"/>
                  </a:schemeClr>
                </a:solidFill>
              </a:rPr>
              <a:t>새로운 비밀번호 다시 입력</a:t>
            </a:r>
            <a:endParaRPr lang="ko-KR" altLang="en-US" sz="900" dirty="0">
              <a:solidFill>
                <a:schemeClr val="bg1">
                  <a:lumMod val="50000"/>
                </a:schemeClr>
              </a:solidFill>
            </a:endParaRPr>
          </a:p>
        </p:txBody>
      </p:sp>
      <p:sp>
        <p:nvSpPr>
          <p:cNvPr id="16" name="타원 15"/>
          <p:cNvSpPr/>
          <p:nvPr/>
        </p:nvSpPr>
        <p:spPr>
          <a:xfrm>
            <a:off x="161510" y="1670569"/>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17" name="타원 16"/>
          <p:cNvSpPr/>
          <p:nvPr/>
        </p:nvSpPr>
        <p:spPr>
          <a:xfrm>
            <a:off x="161510" y="218441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18" name="타원 17"/>
          <p:cNvSpPr/>
          <p:nvPr/>
        </p:nvSpPr>
        <p:spPr>
          <a:xfrm>
            <a:off x="172143" y="249452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19" name="타원 18"/>
          <p:cNvSpPr/>
          <p:nvPr/>
        </p:nvSpPr>
        <p:spPr>
          <a:xfrm>
            <a:off x="1169650" y="2975714"/>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20" name="TextBox 19"/>
          <p:cNvSpPr txBox="1"/>
          <p:nvPr/>
        </p:nvSpPr>
        <p:spPr>
          <a:xfrm>
            <a:off x="5485869" y="124096"/>
            <a:ext cx="756938" cy="215444"/>
          </a:xfrm>
          <a:prstGeom prst="rect">
            <a:avLst/>
          </a:prstGeom>
          <a:noFill/>
        </p:spPr>
        <p:txBody>
          <a:bodyPr wrap="none" rtlCol="0">
            <a:spAutoFit/>
          </a:bodyPr>
          <a:lstStyle/>
          <a:p>
            <a:r>
              <a:rPr lang="en-US" altLang="ko-KR" sz="800" dirty="0" smtClean="0"/>
              <a:t>RM- </a:t>
            </a:r>
            <a:r>
              <a:rPr lang="en-US" altLang="ko-KR" sz="800" dirty="0" smtClean="0">
                <a:solidFill>
                  <a:prstClr val="black"/>
                </a:solidFill>
              </a:rPr>
              <a:t>110101</a:t>
            </a:r>
            <a:endParaRPr lang="ko-KR" altLang="en-US" sz="800" dirty="0">
              <a:solidFill>
                <a:prstClr val="black"/>
              </a:solidFill>
            </a:endParaRPr>
          </a:p>
        </p:txBody>
      </p:sp>
      <p:sp>
        <p:nvSpPr>
          <p:cNvPr id="21" name="TextBox 20"/>
          <p:cNvSpPr txBox="1"/>
          <p:nvPr/>
        </p:nvSpPr>
        <p:spPr>
          <a:xfrm>
            <a:off x="35054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graphicFrame>
        <p:nvGraphicFramePr>
          <p:cNvPr id="22" name="표 21"/>
          <p:cNvGraphicFramePr>
            <a:graphicFrameLocks noGrp="1"/>
          </p:cNvGraphicFramePr>
          <p:nvPr>
            <p:extLst>
              <p:ext uri="{D42A27DB-BD31-4B8C-83A1-F6EECF244321}">
                <p14:modId xmlns:p14="http://schemas.microsoft.com/office/powerpoint/2010/main" val="409788164"/>
              </p:ext>
            </p:extLst>
          </p:nvPr>
        </p:nvGraphicFramePr>
        <p:xfrm>
          <a:off x="6320290" y="908720"/>
          <a:ext cx="2678400" cy="4736022"/>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Change Password Page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endParaRPr lang="vi-VN">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tx1"/>
                          </a:solidFill>
                          <a:latin typeface="+mn-ea"/>
                          <a:ea typeface="+mn-ea"/>
                          <a:cs typeface="+mn-cs"/>
                        </a:rPr>
                        <a:t>Khi click</a:t>
                      </a:r>
                      <a:r>
                        <a:rPr lang="en-US" altLang="ko-KR" sz="800" kern="1200" baseline="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hiện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bạn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phím</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tiếng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Anh</a:t>
                      </a:r>
                      <a:r>
                        <a:rPr lang="en-US" altLang="ko-KR" sz="800" kern="1200" baseline="0" dirty="0" smtClean="0">
                          <a:solidFill>
                            <a:schemeClr val="tx1"/>
                          </a:solidFill>
                          <a:latin typeface="+mn-ea"/>
                          <a:ea typeface="+mn-ea"/>
                          <a:cs typeface="+mn-cs"/>
                        </a:rPr>
                        <a:t> ở </a:t>
                      </a:r>
                      <a:r>
                        <a:rPr lang="en-US" altLang="ko-KR" sz="800" kern="1200" baseline="0" dirty="0" err="1" smtClean="0">
                          <a:solidFill>
                            <a:schemeClr val="tx1"/>
                          </a:solidFill>
                          <a:latin typeface="+mn-ea"/>
                          <a:ea typeface="+mn-ea"/>
                          <a:cs typeface="+mn-cs"/>
                        </a:rPr>
                        <a:t>phía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dưới</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endParaRPr lang="vi-VN">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ea"/>
                          <a:ea typeface="+mn-ea"/>
                          <a:cs typeface="+mn-cs"/>
                        </a:rPr>
                        <a:t>Khi click</a:t>
                      </a:r>
                      <a:r>
                        <a:rPr lang="en-US" altLang="ko-KR" sz="800" kern="1200" baseline="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hiện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bạn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phím</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tiếng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Anh</a:t>
                      </a:r>
                      <a:r>
                        <a:rPr lang="en-US" altLang="ko-KR" sz="800" kern="1200" baseline="0" dirty="0" smtClean="0">
                          <a:solidFill>
                            <a:schemeClr val="tx1"/>
                          </a:solidFill>
                          <a:latin typeface="+mn-ea"/>
                          <a:ea typeface="+mn-ea"/>
                          <a:cs typeface="+mn-cs"/>
                        </a:rPr>
                        <a:t> </a:t>
                      </a:r>
                    </a:p>
                    <a:p>
                      <a:pPr marL="85725" marR="0" lvl="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Bắt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buộc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phải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cả</a:t>
                      </a:r>
                      <a:r>
                        <a:rPr lang="en-US" altLang="ko-KR" sz="800" kern="1200" baseline="0" dirty="0" smtClean="0">
                          <a:solidFill>
                            <a:schemeClr val="tx1"/>
                          </a:solidFill>
                          <a:latin typeface="+mn-lt"/>
                          <a:ea typeface="+mn-ea"/>
                          <a:cs typeface="+mn-cs"/>
                        </a:rPr>
                        <a:t> 3 </a:t>
                      </a:r>
                      <a:r>
                        <a:rPr lang="en-US" altLang="ko-KR" sz="800" kern="1200" baseline="0" dirty="0" err="1" smtClean="0">
                          <a:solidFill>
                            <a:schemeClr val="tx1"/>
                          </a:solidFill>
                          <a:latin typeface="+mn-lt"/>
                          <a:ea typeface="+mn-ea"/>
                          <a:cs typeface="+mn-cs"/>
                        </a:rPr>
                        <a:t>loại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tiếng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Anh</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Số</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đặc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biệt</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phân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biệt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Hoa-Thường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đối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với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tiếng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Anh</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Bắt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buộc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phải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cả</a:t>
                      </a:r>
                      <a:r>
                        <a:rPr lang="en-US" altLang="ko-KR" sz="800" kern="1200" baseline="0" dirty="0" smtClean="0">
                          <a:solidFill>
                            <a:schemeClr val="tx1"/>
                          </a:solidFill>
                          <a:latin typeface="+mn-lt"/>
                          <a:ea typeface="+mn-ea"/>
                          <a:cs typeface="+mn-cs"/>
                        </a:rPr>
                        <a:t> 3 </a:t>
                      </a:r>
                      <a:r>
                        <a:rPr lang="en-US" altLang="ko-KR" sz="800" kern="1200" baseline="0" dirty="0" err="1" smtClean="0">
                          <a:solidFill>
                            <a:schemeClr val="tx1"/>
                          </a:solidFill>
                          <a:latin typeface="+mn-lt"/>
                          <a:ea typeface="+mn-ea"/>
                          <a:cs typeface="+mn-cs"/>
                        </a:rPr>
                        <a:t>loại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tiếng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Anh</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Số</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đặc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biệt</a:t>
                      </a:r>
                      <a:r>
                        <a:rPr lang="en-US" altLang="ko-KR" sz="800" dirty="0" smtClean="0">
                          <a:solidFill>
                            <a:schemeClr val="tx1"/>
                          </a:solidFill>
                        </a:rPr>
                        <a:t>. </a:t>
                      </a: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các</a:t>
                      </a:r>
                      <a:r>
                        <a:rPr lang="en-US" altLang="ko-KR" sz="800" baseline="0" dirty="0" smtClean="0">
                          <a:solidFill>
                            <a:schemeClr val="tx1"/>
                          </a:solidFill>
                        </a:rPr>
                        <a:t> </a:t>
                      </a:r>
                      <a:r>
                        <a:rPr lang="en-US" altLang="ko-KR" sz="800" baseline="0" dirty="0" err="1" smtClean="0">
                          <a:solidFill>
                            <a:schemeClr val="tx1"/>
                          </a:solidFill>
                        </a:rPr>
                        <a:t>kí</a:t>
                      </a:r>
                      <a:r>
                        <a:rPr lang="en-US" altLang="ko-KR" sz="800" baseline="0" dirty="0" smtClean="0">
                          <a:solidFill>
                            <a:schemeClr val="tx1"/>
                          </a:solidFill>
                        </a:rPr>
                        <a:t> </a:t>
                      </a:r>
                      <a:r>
                        <a:rPr lang="en-US" altLang="ko-KR" sz="800" baseline="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thỏa</a:t>
                      </a:r>
                      <a:r>
                        <a:rPr lang="en-US" altLang="ko-KR" sz="800" baseline="0" dirty="0" smtClean="0">
                          <a:solidFill>
                            <a:schemeClr val="tx1"/>
                          </a:solidFill>
                        </a:rPr>
                        <a:t> </a:t>
                      </a:r>
                      <a:r>
                        <a:rPr lang="en-US" altLang="ko-KR" sz="800" baseline="0" dirty="0" err="1" smtClean="0">
                          <a:solidFill>
                            <a:schemeClr val="tx1"/>
                          </a:solidFill>
                        </a:rPr>
                        <a:t>mãn</a:t>
                      </a:r>
                      <a:r>
                        <a:rPr lang="en-US" altLang="ko-KR" sz="800" baseline="0" dirty="0" smtClean="0">
                          <a:solidFill>
                            <a:schemeClr val="tx1"/>
                          </a:solidFill>
                        </a:rPr>
                        <a:t> </a:t>
                      </a:r>
                      <a:r>
                        <a:rPr lang="en-US" altLang="ko-KR" sz="800" baseline="0" dirty="0" err="1" smtClean="0">
                          <a:solidFill>
                            <a:schemeClr val="tx1"/>
                          </a:solidFill>
                        </a:rPr>
                        <a:t>điều</a:t>
                      </a:r>
                      <a:r>
                        <a:rPr lang="en-US" altLang="ko-KR" sz="800" baseline="0" dirty="0" smtClean="0">
                          <a:solidFill>
                            <a:schemeClr val="tx1"/>
                          </a:solidFill>
                        </a:rPr>
                        <a:t> </a:t>
                      </a:r>
                      <a:r>
                        <a:rPr lang="en-US" altLang="ko-KR" sz="800" baseline="0" dirty="0" err="1" smtClean="0">
                          <a:solidFill>
                            <a:schemeClr val="tx1"/>
                          </a:solidFill>
                        </a:rPr>
                        <a:t>kiện</a:t>
                      </a:r>
                      <a:r>
                        <a:rPr lang="en-US" altLang="ko-KR" sz="800" baseline="0" dirty="0" smtClean="0">
                          <a:solidFill>
                            <a:schemeClr val="tx1"/>
                          </a:solidFill>
                        </a:rPr>
                        <a:t> </a:t>
                      </a:r>
                      <a:r>
                        <a:rPr lang="en-US" altLang="ko-KR" sz="800" baseline="0" dirty="0" err="1" smtClean="0">
                          <a:solidFill>
                            <a:schemeClr val="tx1"/>
                          </a:solidFill>
                        </a:rPr>
                        <a:t>trên</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ko-KR" altLang="en-US" sz="800" dirty="0" smtClean="0">
                          <a:solidFill>
                            <a:schemeClr val="tx1"/>
                          </a:solidFill>
                        </a:rPr>
                        <a:t> </a:t>
                      </a:r>
                      <a:r>
                        <a:rPr lang="en-US" altLang="ko-KR" sz="800" dirty="0" smtClean="0">
                          <a:solidFill>
                            <a:schemeClr val="tx1"/>
                          </a:solidFill>
                        </a:rPr>
                        <a:t>toast pop-up</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비밀번호는 </a:t>
                      </a:r>
                      <a:r>
                        <a:rPr lang="en-US" altLang="ko-KR" sz="800" dirty="0" smtClean="0">
                          <a:solidFill>
                            <a:schemeClr val="tx1"/>
                          </a:solidFill>
                        </a:rPr>
                        <a:t>8</a:t>
                      </a:r>
                      <a:r>
                        <a:rPr lang="ko-KR" altLang="en-US" sz="800" dirty="0" smtClean="0">
                          <a:solidFill>
                            <a:schemeClr val="tx1"/>
                          </a:solidFill>
                        </a:rPr>
                        <a:t>자</a:t>
                      </a:r>
                      <a:r>
                        <a:rPr lang="ko-KR" altLang="en-US" sz="800" baseline="0" dirty="0" smtClean="0">
                          <a:solidFill>
                            <a:schemeClr val="tx1"/>
                          </a:solidFill>
                        </a:rPr>
                        <a:t> </a:t>
                      </a:r>
                      <a:r>
                        <a:rPr lang="en-US" altLang="ko-KR" sz="800" baseline="0" dirty="0" smtClean="0">
                          <a:solidFill>
                            <a:schemeClr val="tx1"/>
                          </a:solidFill>
                        </a:rPr>
                        <a:t>~ 20</a:t>
                      </a:r>
                      <a:r>
                        <a:rPr lang="ko-KR" altLang="en-US" sz="800" baseline="0" dirty="0" smtClean="0">
                          <a:solidFill>
                            <a:schemeClr val="tx1"/>
                          </a:solidFill>
                        </a:rPr>
                        <a:t>자의 </a:t>
                      </a:r>
                      <a:r>
                        <a:rPr lang="ko-KR" altLang="en-US" sz="800" dirty="0" smtClean="0">
                          <a:solidFill>
                            <a:schemeClr val="tx1"/>
                          </a:solidFill>
                        </a:rPr>
                        <a:t>영문과 숫자</a:t>
                      </a:r>
                      <a:r>
                        <a:rPr lang="en-US" altLang="ko-KR" sz="800" dirty="0" smtClean="0">
                          <a:solidFill>
                            <a:schemeClr val="tx1"/>
                          </a:solidFill>
                        </a:rPr>
                        <a:t>, </a:t>
                      </a:r>
                      <a:r>
                        <a:rPr lang="ko-KR" altLang="en-US" sz="800" dirty="0" smtClean="0">
                          <a:solidFill>
                            <a:schemeClr val="tx1"/>
                          </a:solidFill>
                        </a:rPr>
                        <a:t>특수문자</a:t>
                      </a:r>
                      <a:r>
                        <a:rPr lang="ko-KR" altLang="en-US" sz="800" baseline="0" dirty="0" smtClean="0">
                          <a:solidFill>
                            <a:schemeClr val="tx1"/>
                          </a:solidFill>
                        </a:rPr>
                        <a:t> 조합으로 사용해야 합니다</a:t>
                      </a:r>
                      <a:r>
                        <a:rPr lang="en-US" altLang="ko-KR" sz="800" baseline="0" dirty="0" smtClean="0">
                          <a:solidFill>
                            <a:schemeClr val="tx1"/>
                          </a:solidFill>
                        </a:rPr>
                        <a:t>.</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endParaRPr lang="vi-VN">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Nếu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giá</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nhập</a:t>
                      </a:r>
                      <a:r>
                        <a:rPr lang="en-US" altLang="ko-KR" sz="800" kern="1200" baseline="0" dirty="0" smtClean="0">
                          <a:solidFill>
                            <a:schemeClr val="tx1"/>
                          </a:solidFill>
                          <a:latin typeface="+mn-ea"/>
                          <a:ea typeface="+mn-ea"/>
                          <a:cs typeface="+mn-cs"/>
                        </a:rPr>
                        <a:t> ở </a:t>
                      </a:r>
                      <a:r>
                        <a:rPr lang="en-US" altLang="ko-KR" sz="800" kern="1200" baseline="0" dirty="0" err="1" smtClean="0">
                          <a:solidFill>
                            <a:schemeClr val="tx1"/>
                          </a:solidFill>
                          <a:latin typeface="+mn-ea"/>
                          <a:ea typeface="+mn-ea"/>
                          <a:cs typeface="+mn-cs"/>
                        </a:rPr>
                        <a:t>mục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này</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không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trùng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với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giá</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trị</a:t>
                      </a:r>
                      <a:r>
                        <a:rPr lang="en-US" altLang="ko-KR" sz="800" kern="1200" baseline="0" dirty="0" smtClean="0">
                          <a:solidFill>
                            <a:schemeClr val="tx1"/>
                          </a:solidFill>
                          <a:latin typeface="+mn-ea"/>
                          <a:ea typeface="+mn-ea"/>
                          <a:cs typeface="+mn-cs"/>
                        </a:rPr>
                        <a:t> ở </a:t>
                      </a:r>
                      <a:r>
                        <a:rPr lang="en-US" altLang="ko-KR" sz="800" kern="1200" baseline="0" dirty="0" err="1" smtClean="0">
                          <a:solidFill>
                            <a:schemeClr val="tx1"/>
                          </a:solidFill>
                          <a:latin typeface="+mn-ea"/>
                          <a:ea typeface="+mn-ea"/>
                          <a:cs typeface="+mn-cs"/>
                        </a:rPr>
                        <a:t>mục</a:t>
                      </a:r>
                      <a:r>
                        <a:rPr lang="en-US" altLang="ko-KR" sz="800" kern="1200" baseline="0" dirty="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(2),</a:t>
                      </a:r>
                      <a:r>
                        <a:rPr lang="ko-KR" altLang="en-US" sz="800" kern="1200" dirty="0" smtClean="0">
                          <a:solidFill>
                            <a:schemeClr val="tx1"/>
                          </a:solidFill>
                          <a:latin typeface="+mn-ea"/>
                          <a:ea typeface="+mn-ea"/>
                          <a:cs typeface="+mn-cs"/>
                        </a:rPr>
                        <a:t> </a:t>
                      </a:r>
                      <a:r>
                        <a:rPr lang="en-US" altLang="ko-KR" sz="800" kern="1200" dirty="0" smtClean="0">
                          <a:solidFill>
                            <a:schemeClr val="tx1"/>
                          </a:solidFill>
                          <a:latin typeface="+mn-lt"/>
                          <a:ea typeface="+mn-ea"/>
                          <a:cs typeface="+mn-cs"/>
                        </a:rPr>
                        <a:t>toast </a:t>
                      </a:r>
                      <a:r>
                        <a:rPr lang="en-US" altLang="ko-KR" sz="800" kern="1200" dirty="0" err="1" smtClean="0">
                          <a:solidFill>
                            <a:schemeClr val="tx1"/>
                          </a:solidFill>
                          <a:latin typeface="+mn-lt"/>
                          <a:ea typeface="+mn-ea"/>
                          <a:cs typeface="+mn-cs"/>
                        </a:rPr>
                        <a:t>ra</a:t>
                      </a:r>
                      <a:r>
                        <a:rPr lang="en-US" altLang="ko-KR" sz="800" kern="1200" dirty="0" smtClean="0">
                          <a:solidFill>
                            <a:schemeClr val="tx1"/>
                          </a:solidFill>
                          <a:latin typeface="+mn-lt"/>
                          <a:ea typeface="+mn-ea"/>
                          <a:cs typeface="+mn-cs"/>
                        </a:rPr>
                        <a:t> pop-up : </a:t>
                      </a:r>
                      <a:r>
                        <a:rPr lang="ko-KR" altLang="en-US" sz="800" kern="1200" dirty="0" smtClean="0">
                          <a:solidFill>
                            <a:schemeClr val="tx1"/>
                          </a:solidFill>
                          <a:latin typeface="+mn-lt"/>
                          <a:ea typeface="+mn-ea"/>
                          <a:cs typeface="+mn-cs"/>
                        </a:rPr>
                        <a:t>비밀번호가 일치하지 않습니다</a:t>
                      </a:r>
                      <a:r>
                        <a:rPr lang="en-US" altLang="ko-KR" sz="800" kern="1200" dirty="0" smtClean="0">
                          <a:solidFill>
                            <a:schemeClr val="tx1"/>
                          </a:solidFill>
                          <a:latin typeface="+mn-lt"/>
                          <a:ea typeface="+mn-ea"/>
                          <a:cs typeface="+mn-cs"/>
                        </a:rPr>
                        <a:t>.</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endParaRPr lang="vi-VN">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baseline="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việc</a:t>
                      </a:r>
                      <a:r>
                        <a:rPr lang="en-US" altLang="ko-KR" sz="800" baseline="0" dirty="0" smtClean="0">
                          <a:solidFill>
                            <a:schemeClr val="tx1"/>
                          </a:solidFill>
                        </a:rPr>
                        <a:t> </a:t>
                      </a:r>
                      <a:r>
                        <a:rPr lang="en-US" altLang="ko-KR" sz="800" baseline="0" dirty="0" err="1" smtClean="0">
                          <a:solidFill>
                            <a:schemeClr val="tx1"/>
                          </a:solidFill>
                        </a:rPr>
                        <a:t>thay</a:t>
                      </a:r>
                      <a:r>
                        <a:rPr lang="en-US" altLang="ko-KR" sz="800" baseline="0" dirty="0" smtClean="0">
                          <a:solidFill>
                            <a:schemeClr val="tx1"/>
                          </a:solidFill>
                        </a:rPr>
                        <a:t> </a:t>
                      </a:r>
                      <a:r>
                        <a:rPr lang="en-US" altLang="ko-KR" sz="800" baseline="0" dirty="0" err="1" smtClean="0">
                          <a:solidFill>
                            <a:schemeClr val="tx1"/>
                          </a:solidFill>
                        </a:rPr>
                        <a:t>đổi</a:t>
                      </a:r>
                      <a:r>
                        <a:rPr lang="en-US" altLang="ko-KR" sz="800" baseline="0" dirty="0" smtClean="0">
                          <a:solidFill>
                            <a:schemeClr val="tx1"/>
                          </a:solidFill>
                        </a:rPr>
                        <a:t> PW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hoàn</a:t>
                      </a:r>
                      <a:r>
                        <a:rPr lang="en-US" altLang="ko-KR" sz="800" baseline="0" dirty="0" smtClean="0">
                          <a:solidFill>
                            <a:schemeClr val="tx1"/>
                          </a:solidFill>
                        </a:rPr>
                        <a:t> </a:t>
                      </a:r>
                      <a:r>
                        <a:rPr lang="en-US" altLang="ko-KR" sz="800" baseline="0" dirty="0" err="1" smtClean="0">
                          <a:solidFill>
                            <a:schemeClr val="tx1"/>
                          </a:solidFill>
                        </a:rPr>
                        <a:t>tất</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sau</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a:t>
                      </a:r>
                      <a:r>
                        <a:rPr lang="en-US" altLang="ko-KR" sz="800" baseline="0" smtClean="0">
                          <a:solidFill>
                            <a:schemeClr val="tx1"/>
                          </a:solidFill>
                        </a:rPr>
                        <a:t>Account Settings] </a:t>
                      </a:r>
                      <a:r>
                        <a:rPr lang="en-US" altLang="ko-KR" sz="800" baseline="0" dirty="0" smtClean="0">
                          <a:solidFill>
                            <a:schemeClr val="tx1"/>
                          </a:solidFill>
                        </a:rPr>
                        <a:t>(</a:t>
                      </a:r>
                      <a:r>
                        <a:rPr lang="en-US" altLang="ko-KR" sz="800" dirty="0" smtClean="0">
                          <a:solidFill>
                            <a:schemeClr val="tx1"/>
                          </a:solidFill>
                        </a:rPr>
                        <a:t>RM-1101)</a:t>
                      </a:r>
                    </a:p>
                    <a:p>
                      <a:pPr marL="85725" indent="-85725" algn="l" defTabSz="914400" rtl="0" eaLnBrk="1" latinLnBrk="1" hangingPunct="1">
                        <a:lnSpc>
                          <a:spcPct val="120000"/>
                        </a:lnSpc>
                        <a:buFontTx/>
                        <a:buChar char="-"/>
                      </a:pPr>
                      <a:r>
                        <a:rPr lang="en-US" altLang="ko-KR" sz="800" kern="1200" smtClean="0">
                          <a:solidFill>
                            <a:schemeClr val="tx1"/>
                          </a:solidFill>
                          <a:latin typeface="+mn-ea"/>
                          <a:ea typeface="+mn-ea"/>
                          <a:cs typeface="+mn-cs"/>
                        </a:rPr>
                        <a:t>Khi click</a:t>
                      </a:r>
                      <a:r>
                        <a:rPr lang="en-US" altLang="ko-KR" sz="800" kern="1200" baseline="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ko-KR" altLang="en-US" sz="800" kern="1200" dirty="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toast pop-up </a:t>
                      </a:r>
                      <a:r>
                        <a:rPr lang="en-US" altLang="ko-KR" sz="800" kern="1200" dirty="0" err="1" smtClean="0">
                          <a:solidFill>
                            <a:schemeClr val="tx1"/>
                          </a:solidFill>
                          <a:latin typeface="+mn-ea"/>
                          <a:ea typeface="+mn-ea"/>
                          <a:cs typeface="+mn-cs"/>
                        </a:rPr>
                        <a:t>theo</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các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trường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hợp</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sau</a:t>
                      </a:r>
                      <a:r>
                        <a:rPr lang="en-US" altLang="ko-KR" sz="800" kern="1200" baseline="0" dirty="0" smtClean="0">
                          <a:solidFill>
                            <a:schemeClr val="tx1"/>
                          </a:solidFill>
                          <a:latin typeface="+mn-ea"/>
                          <a:ea typeface="+mn-ea"/>
                          <a:cs typeface="+mn-cs"/>
                        </a:rPr>
                        <a:t>:</a:t>
                      </a:r>
                      <a:endParaRPr lang="en-US" altLang="ko-KR" sz="800" kern="1200" dirty="0" smtClean="0">
                        <a:solidFill>
                          <a:schemeClr val="tx1"/>
                        </a:solidFill>
                        <a:latin typeface="+mn-ea"/>
                        <a:ea typeface="+mn-ea"/>
                        <a:cs typeface="+mn-cs"/>
                      </a:endParaRPr>
                    </a:p>
                    <a:p>
                      <a:pPr marL="228600" indent="-142875">
                        <a:lnSpc>
                          <a:spcPct val="120000"/>
                        </a:lnSpc>
                        <a:buFont typeface="+mj-ea"/>
                        <a:buAutoNum type="circleNumDbPlain"/>
                      </a:pPr>
                      <a:r>
                        <a:rPr lang="en-US" altLang="ko-KR" sz="800" dirty="0" err="1" smtClean="0">
                          <a:solidFill>
                            <a:schemeClr val="tx1"/>
                          </a:solidFill>
                        </a:rPr>
                        <a:t>Nếu</a:t>
                      </a:r>
                      <a:r>
                        <a:rPr lang="en-US" altLang="ko-KR" sz="800" baseline="0" dirty="0" smtClean="0">
                          <a:solidFill>
                            <a:schemeClr val="tx1"/>
                          </a:solidFill>
                        </a:rPr>
                        <a:t> PW </a:t>
                      </a:r>
                      <a:r>
                        <a:rPr lang="en-US" altLang="ko-KR" sz="800" baseline="0" dirty="0" err="1" smtClean="0">
                          <a:solidFill>
                            <a:schemeClr val="tx1"/>
                          </a:solidFill>
                        </a:rPr>
                        <a:t>cũ</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đúng</a:t>
                      </a:r>
                      <a:r>
                        <a:rPr lang="en-US" altLang="ko-KR" sz="800" baseline="0" dirty="0" smtClean="0">
                          <a:solidFill>
                            <a:schemeClr val="tx1"/>
                          </a:solidFill>
                        </a:rPr>
                        <a:t> </a:t>
                      </a:r>
                      <a:r>
                        <a:rPr lang="en-US" altLang="ko-KR" sz="800" dirty="0" smtClean="0">
                          <a:solidFill>
                            <a:schemeClr val="tx1"/>
                          </a:solidFill>
                        </a:rPr>
                        <a:t>: </a:t>
                      </a:r>
                      <a:r>
                        <a:rPr lang="ko-KR" altLang="en-US" sz="800" dirty="0" smtClean="0">
                          <a:solidFill>
                            <a:schemeClr val="tx1"/>
                          </a:solidFill>
                        </a:rPr>
                        <a:t>현재 비밀번호가 올바르지 않습니다</a:t>
                      </a:r>
                      <a:r>
                        <a:rPr lang="en-US" altLang="ko-KR" sz="800" dirty="0" smtClean="0">
                          <a:solidFill>
                            <a:schemeClr val="tx1"/>
                          </a:solidFill>
                        </a:rPr>
                        <a:t>.</a:t>
                      </a:r>
                    </a:p>
                    <a:p>
                      <a:pPr marL="228600" indent="-142875">
                        <a:lnSpc>
                          <a:spcPct val="120000"/>
                        </a:lnSpc>
                        <a:buFont typeface="+mj-ea"/>
                        <a:buAutoNum type="circleNumDbPlain"/>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chưa</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PW </a:t>
                      </a:r>
                      <a:r>
                        <a:rPr lang="en-US" altLang="ko-KR" sz="800" baseline="0" dirty="0" err="1" smtClean="0">
                          <a:solidFill>
                            <a:schemeClr val="tx1"/>
                          </a:solidFill>
                        </a:rPr>
                        <a:t>mới</a:t>
                      </a:r>
                      <a:r>
                        <a:rPr lang="en-US" altLang="ko-KR" sz="800" baseline="0" dirty="0" smtClean="0">
                          <a:solidFill>
                            <a:schemeClr val="tx1"/>
                          </a:solidFill>
                        </a:rPr>
                        <a:t> </a:t>
                      </a:r>
                      <a:r>
                        <a:rPr lang="en-US" altLang="ko-KR" sz="800" baseline="0" dirty="0" err="1" smtClean="0">
                          <a:solidFill>
                            <a:schemeClr val="tx1"/>
                          </a:solidFill>
                        </a:rPr>
                        <a:t>hoặc</a:t>
                      </a:r>
                      <a:r>
                        <a:rPr lang="en-US" altLang="ko-KR" sz="800" baseline="0" dirty="0" smtClean="0">
                          <a:solidFill>
                            <a:schemeClr val="tx1"/>
                          </a:solidFill>
                        </a:rPr>
                        <a:t> </a:t>
                      </a:r>
                      <a:r>
                        <a:rPr lang="en-US" altLang="ko-KR" sz="800" baseline="0" dirty="0" err="1" smtClean="0">
                          <a:solidFill>
                            <a:schemeClr val="tx1"/>
                          </a:solidFill>
                        </a:rPr>
                        <a:t>xác</a:t>
                      </a:r>
                      <a:r>
                        <a:rPr lang="en-US" altLang="ko-KR" sz="800" baseline="0" dirty="0" smtClean="0">
                          <a:solidFill>
                            <a:schemeClr val="tx1"/>
                          </a:solidFill>
                        </a:rPr>
                        <a:t> </a:t>
                      </a:r>
                      <a:r>
                        <a:rPr lang="en-US" altLang="ko-KR" sz="800" baseline="0" dirty="0" err="1" smtClean="0">
                          <a:solidFill>
                            <a:schemeClr val="tx1"/>
                          </a:solidFill>
                        </a:rPr>
                        <a:t>nhận</a:t>
                      </a:r>
                      <a:r>
                        <a:rPr lang="en-US" altLang="ko-KR" sz="800" baseline="0" dirty="0" smtClean="0">
                          <a:solidFill>
                            <a:schemeClr val="tx1"/>
                          </a:solidFill>
                        </a:rPr>
                        <a:t> PW </a:t>
                      </a:r>
                      <a:r>
                        <a:rPr lang="en-US" altLang="ko-KR" sz="800" baseline="0" dirty="0" err="1" smtClean="0">
                          <a:solidFill>
                            <a:schemeClr val="tx1"/>
                          </a:solidFill>
                        </a:rPr>
                        <a:t>mới</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비밀번호를 입력해주세요</a:t>
                      </a:r>
                      <a:r>
                        <a:rPr lang="en-US" altLang="ko-KR" sz="800" dirty="0" smtClean="0">
                          <a:solidFill>
                            <a:schemeClr val="tx1"/>
                          </a:solidFill>
                        </a:rPr>
                        <a:t>. </a:t>
                      </a:r>
                    </a:p>
                    <a:p>
                      <a:pPr marL="228600" indent="-142875">
                        <a:lnSpc>
                          <a:spcPct val="120000"/>
                        </a:lnSpc>
                        <a:buFont typeface="+mj-ea"/>
                        <a:buAutoNum type="circleNumDbPlain"/>
                      </a:pPr>
                      <a:r>
                        <a:rPr lang="en-US" altLang="ko-KR" sz="800" dirty="0" err="1" smtClean="0">
                          <a:solidFill>
                            <a:schemeClr val="tx1"/>
                          </a:solidFill>
                        </a:rPr>
                        <a:t>Nế</a:t>
                      </a:r>
                      <a:r>
                        <a:rPr lang="en-US" altLang="ko-KR" sz="800" baseline="0" dirty="0" err="1" smtClean="0">
                          <a:solidFill>
                            <a:schemeClr val="tx1"/>
                          </a:solidFill>
                        </a:rPr>
                        <a:t>u</a:t>
                      </a:r>
                      <a:r>
                        <a:rPr lang="en-US" altLang="ko-KR" sz="800" baseline="0" dirty="0" smtClean="0">
                          <a:solidFill>
                            <a:schemeClr val="tx1"/>
                          </a:solidFill>
                        </a:rPr>
                        <a:t> PW </a:t>
                      </a:r>
                      <a:r>
                        <a:rPr lang="en-US" altLang="ko-KR" sz="800" baseline="0" dirty="0" err="1" smtClean="0">
                          <a:solidFill>
                            <a:schemeClr val="tx1"/>
                          </a:solidFill>
                        </a:rPr>
                        <a:t>mới</a:t>
                      </a:r>
                      <a:r>
                        <a:rPr lang="en-US" altLang="ko-KR" sz="800" baseline="0" dirty="0" smtClean="0">
                          <a:solidFill>
                            <a:schemeClr val="tx1"/>
                          </a:solidFill>
                        </a:rPr>
                        <a: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Xác</a:t>
                      </a:r>
                      <a:r>
                        <a:rPr lang="en-US" altLang="ko-KR" sz="800" baseline="0" dirty="0" smtClean="0">
                          <a:solidFill>
                            <a:schemeClr val="tx1"/>
                          </a:solidFill>
                        </a:rPr>
                        <a:t> </a:t>
                      </a:r>
                      <a:r>
                        <a:rPr lang="en-US" altLang="ko-KR" sz="800" baseline="0" dirty="0" err="1" smtClean="0">
                          <a:solidFill>
                            <a:schemeClr val="tx1"/>
                          </a:solidFill>
                        </a:rPr>
                        <a:t>nhận</a:t>
                      </a:r>
                      <a:r>
                        <a:rPr lang="en-US" altLang="ko-KR" sz="800" baseline="0" dirty="0" smtClean="0">
                          <a:solidFill>
                            <a:schemeClr val="tx1"/>
                          </a:solidFill>
                        </a:rPr>
                        <a:t> PW </a:t>
                      </a:r>
                      <a:r>
                        <a:rPr lang="en-US" altLang="ko-KR" sz="800" baseline="0" dirty="0" err="1" smtClean="0">
                          <a:solidFill>
                            <a:schemeClr val="tx1"/>
                          </a:solidFill>
                        </a:rPr>
                        <a:t>mới</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đồng</a:t>
                      </a:r>
                      <a:r>
                        <a:rPr lang="en-US" altLang="ko-KR" sz="800" baseline="0" dirty="0" smtClean="0">
                          <a:solidFill>
                            <a:schemeClr val="tx1"/>
                          </a:solidFill>
                        </a:rPr>
                        <a:t> </a:t>
                      </a:r>
                      <a:r>
                        <a:rPr lang="en-US" altLang="ko-KR" sz="800" baseline="0" dirty="0" err="1" smtClean="0">
                          <a:solidFill>
                            <a:schemeClr val="tx1"/>
                          </a:solidFill>
                        </a:rPr>
                        <a:t>nhất</a:t>
                      </a:r>
                      <a:r>
                        <a:rPr lang="en-US" altLang="ko-KR" sz="800" baseline="0" dirty="0" smtClean="0">
                          <a:solidFill>
                            <a:schemeClr val="tx1"/>
                          </a:solidFill>
                        </a:rPr>
                        <a:t> </a:t>
                      </a:r>
                      <a:r>
                        <a:rPr lang="en-US" altLang="ko-KR" sz="800" dirty="0" smtClean="0">
                          <a:solidFill>
                            <a:schemeClr val="tx1"/>
                          </a:solidFill>
                        </a:rPr>
                        <a:t>: </a:t>
                      </a:r>
                      <a:r>
                        <a:rPr lang="ko-KR" altLang="en-US" sz="800" dirty="0" smtClean="0">
                          <a:solidFill>
                            <a:schemeClr val="tx1"/>
                          </a:solidFill>
                        </a:rPr>
                        <a:t>비밀번호가 일치하지 않습니다</a:t>
                      </a:r>
                      <a:r>
                        <a:rPr lang="en-US" altLang="ko-KR" sz="800" dirty="0" smtClean="0">
                          <a:solidFill>
                            <a:schemeClr val="tx1"/>
                          </a:solidFill>
                        </a:rPr>
                        <a:t>.</a:t>
                      </a:r>
                    </a:p>
                    <a:p>
                      <a:pPr marL="228600" indent="-142875">
                        <a:lnSpc>
                          <a:spcPct val="120000"/>
                        </a:lnSpc>
                        <a:buFont typeface="+mj-ea"/>
                        <a:buAutoNum type="circleNumDbPlain"/>
                      </a:pPr>
                      <a:r>
                        <a:rPr lang="en-US" altLang="ko-KR" sz="800" dirty="0" err="1" smtClean="0">
                          <a:solidFill>
                            <a:schemeClr val="tx1"/>
                          </a:solidFill>
                        </a:rPr>
                        <a:t>Nếu</a:t>
                      </a:r>
                      <a:r>
                        <a:rPr lang="en-US" altLang="ko-KR" sz="800" baseline="0" dirty="0" smtClean="0">
                          <a:solidFill>
                            <a:schemeClr val="tx1"/>
                          </a:solidFill>
                        </a:rPr>
                        <a:t> PW </a:t>
                      </a:r>
                      <a:r>
                        <a:rPr lang="en-US" altLang="ko-KR" sz="800" baseline="0" dirty="0" err="1" smtClean="0">
                          <a:solidFill>
                            <a:schemeClr val="tx1"/>
                          </a:solidFill>
                        </a:rPr>
                        <a:t>mới</a:t>
                      </a:r>
                      <a:r>
                        <a:rPr lang="en-US" altLang="ko-KR" sz="800" baseline="0" dirty="0" smtClean="0">
                          <a:solidFill>
                            <a:schemeClr val="tx1"/>
                          </a:solidFill>
                        </a:rPr>
                        <a:t> </a:t>
                      </a:r>
                      <a:r>
                        <a:rPr lang="en-US" altLang="ko-KR" sz="800" baseline="0" dirty="0" err="1" smtClean="0">
                          <a:solidFill>
                            <a:schemeClr val="tx1"/>
                          </a:solidFill>
                        </a:rPr>
                        <a:t>trùng</a:t>
                      </a:r>
                      <a:r>
                        <a:rPr lang="en-US" altLang="ko-KR" sz="800" baseline="0" dirty="0" smtClean="0">
                          <a:solidFill>
                            <a:schemeClr val="tx1"/>
                          </a:solidFill>
                        </a:rPr>
                        <a:t> </a:t>
                      </a:r>
                      <a:r>
                        <a:rPr lang="en-US" altLang="ko-KR" sz="800" baseline="0" dirty="0" err="1" smtClean="0">
                          <a:solidFill>
                            <a:schemeClr val="tx1"/>
                          </a:solidFill>
                        </a:rPr>
                        <a:t>với</a:t>
                      </a:r>
                      <a:r>
                        <a:rPr lang="en-US" altLang="ko-KR" sz="800" baseline="0" dirty="0" smtClean="0">
                          <a:solidFill>
                            <a:schemeClr val="tx1"/>
                          </a:solidFill>
                        </a:rPr>
                        <a:t> 2 PW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dùng</a:t>
                      </a:r>
                      <a:r>
                        <a:rPr lang="en-US" altLang="ko-KR" sz="800" baseline="0" dirty="0" smtClean="0">
                          <a:solidFill>
                            <a:schemeClr val="tx1"/>
                          </a:solidFill>
                        </a:rPr>
                        <a:t> </a:t>
                      </a:r>
                      <a:r>
                        <a:rPr lang="en-US" altLang="ko-KR" sz="800" baseline="0" dirty="0" err="1" smtClean="0">
                          <a:solidFill>
                            <a:schemeClr val="tx1"/>
                          </a:solidFill>
                        </a:rPr>
                        <a:t>trước</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dirty="0" smtClean="0">
                          <a:solidFill>
                            <a:schemeClr val="tx1"/>
                          </a:solidFill>
                        </a:rPr>
                        <a:t>: </a:t>
                      </a:r>
                      <a:r>
                        <a:rPr lang="ko-KR" altLang="en-US" sz="800" dirty="0" smtClean="0">
                          <a:solidFill>
                            <a:schemeClr val="tx1"/>
                          </a:solidFill>
                        </a:rPr>
                        <a:t>입력하신 비밀번호는 사용할 수 없습니다</a:t>
                      </a:r>
                      <a:r>
                        <a:rPr lang="en-US" altLang="ko-KR" sz="800" dirty="0" smtClean="0">
                          <a:solidFill>
                            <a:schemeClr val="tx1"/>
                          </a:solidFill>
                        </a:rPr>
                        <a:t>. </a:t>
                      </a:r>
                      <a:r>
                        <a:rPr lang="ko-KR" altLang="en-US" sz="800" dirty="0" smtClean="0">
                          <a:solidFill>
                            <a:schemeClr val="tx1"/>
                          </a:solidFill>
                        </a:rPr>
                        <a:t>다른 비밀번호를 입력해주세요</a:t>
                      </a:r>
                      <a:r>
                        <a:rPr lang="en-US" altLang="ko-KR" sz="800" dirty="0" smtClean="0">
                          <a:solidFill>
                            <a:schemeClr val="tx1"/>
                          </a:solidFill>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3" name="슬라이드 번호 개체 틀 22"/>
          <p:cNvSpPr>
            <a:spLocks noGrp="1"/>
          </p:cNvSpPr>
          <p:nvPr>
            <p:ph type="sldNum" sz="quarter" idx="4"/>
          </p:nvPr>
        </p:nvSpPr>
        <p:spPr/>
        <p:txBody>
          <a:bodyPr/>
          <a:lstStyle/>
          <a:p>
            <a:fld id="{C70D9EDE-4299-4BB9-BBD1-CAF81FD85894}" type="slidenum">
              <a:rPr lang="ko-KR" altLang="en-US" smtClean="0"/>
              <a:pPr/>
              <a:t>111</a:t>
            </a:fld>
            <a:endParaRPr lang="ko-KR" altLang="en-US" dirty="0"/>
          </a:p>
        </p:txBody>
      </p:sp>
      <p:sp>
        <p:nvSpPr>
          <p:cNvPr id="24" name="TextBox 23"/>
          <p:cNvSpPr txBox="1"/>
          <p:nvPr/>
        </p:nvSpPr>
        <p:spPr>
          <a:xfrm>
            <a:off x="1132570" y="124096"/>
            <a:ext cx="1050288" cy="215444"/>
          </a:xfrm>
          <a:prstGeom prst="rect">
            <a:avLst/>
          </a:prstGeom>
          <a:noFill/>
        </p:spPr>
        <p:txBody>
          <a:bodyPr wrap="none" rtlCol="0">
            <a:spAutoFit/>
          </a:bodyPr>
          <a:lstStyle/>
          <a:p>
            <a:r>
              <a:rPr lang="en-US" altLang="ko-KR" sz="800" dirty="0" smtClean="0">
                <a:solidFill>
                  <a:prstClr val="black"/>
                </a:solidFill>
              </a:rPr>
              <a:t>Change Password </a:t>
            </a:r>
            <a:endParaRPr lang="ko-KR" altLang="en-US" sz="800" dirty="0">
              <a:solidFill>
                <a:prstClr val="black"/>
              </a:solidFill>
            </a:endParaRPr>
          </a:p>
        </p:txBody>
      </p:sp>
      <p:sp>
        <p:nvSpPr>
          <p:cNvPr id="25" name="TextBox 24"/>
          <p:cNvSpPr txBox="1"/>
          <p:nvPr/>
        </p:nvSpPr>
        <p:spPr>
          <a:xfrm>
            <a:off x="1132570" y="352286"/>
            <a:ext cx="2467342" cy="215444"/>
          </a:xfrm>
          <a:prstGeom prst="rect">
            <a:avLst/>
          </a:prstGeom>
          <a:noFill/>
        </p:spPr>
        <p:txBody>
          <a:bodyPr wrap="none" rtlCol="0">
            <a:spAutoFit/>
          </a:bodyPr>
          <a:lstStyle/>
          <a:p>
            <a:r>
              <a:rPr lang="en-US" altLang="ko-KR" sz="800" smtClean="0">
                <a:solidFill>
                  <a:prstClr val="black"/>
                </a:solidFill>
              </a:rPr>
              <a:t>Settings</a:t>
            </a:r>
            <a:r>
              <a:rPr lang="ko-KR" altLang="en-US" sz="800" smtClean="0">
                <a:solidFill>
                  <a:prstClr val="black"/>
                </a:solidFill>
              </a:rPr>
              <a:t> </a:t>
            </a:r>
            <a:r>
              <a:rPr lang="en-US" altLang="ko-KR" sz="800" dirty="0" smtClean="0">
                <a:solidFill>
                  <a:prstClr val="black"/>
                </a:solidFill>
              </a:rPr>
              <a:t>&gt; </a:t>
            </a:r>
            <a:r>
              <a:rPr lang="en-US" altLang="ko-KR" sz="800" smtClean="0">
                <a:solidFill>
                  <a:prstClr val="black"/>
                </a:solidFill>
              </a:rPr>
              <a:t>Account </a:t>
            </a:r>
            <a:r>
              <a:rPr lang="en-US" altLang="ko-KR" sz="800" smtClean="0">
                <a:solidFill>
                  <a:prstClr val="black"/>
                </a:solidFill>
              </a:rPr>
              <a:t>Settings</a:t>
            </a:r>
            <a:r>
              <a:rPr lang="ko-KR" altLang="en-US" sz="800" smtClean="0">
                <a:solidFill>
                  <a:prstClr val="black"/>
                </a:solidFill>
              </a:rPr>
              <a:t> </a:t>
            </a:r>
            <a:r>
              <a:rPr lang="en-US" altLang="ko-KR" sz="800" dirty="0" smtClean="0">
                <a:solidFill>
                  <a:prstClr val="black"/>
                </a:solidFill>
              </a:rPr>
              <a:t>&gt; Change Password</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6" name="TextBox 105"/>
          <p:cNvSpPr txBox="1"/>
          <p:nvPr/>
        </p:nvSpPr>
        <p:spPr>
          <a:xfrm>
            <a:off x="616429" y="1177702"/>
            <a:ext cx="742511" cy="246221"/>
          </a:xfrm>
          <a:prstGeom prst="rect">
            <a:avLst/>
          </a:prstGeom>
          <a:noFill/>
        </p:spPr>
        <p:txBody>
          <a:bodyPr wrap="none" rtlCol="0">
            <a:spAutoFit/>
          </a:bodyPr>
          <a:lstStyle/>
          <a:p>
            <a:r>
              <a:rPr lang="ko-KR" altLang="en-US" sz="1000" b="1" dirty="0" smtClean="0"/>
              <a:t>회원 탈퇴</a:t>
            </a:r>
            <a:endParaRPr lang="ko-KR" altLang="en-US" sz="1000" b="1" dirty="0"/>
          </a:p>
        </p:txBody>
      </p:sp>
      <p:sp>
        <p:nvSpPr>
          <p:cNvPr id="41" name="타원 40"/>
          <p:cNvSpPr/>
          <p:nvPr/>
        </p:nvSpPr>
        <p:spPr>
          <a:xfrm>
            <a:off x="162893" y="3236302"/>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49" name="TextBox 48"/>
          <p:cNvSpPr txBox="1"/>
          <p:nvPr/>
        </p:nvSpPr>
        <p:spPr>
          <a:xfrm>
            <a:off x="5485869" y="124096"/>
            <a:ext cx="756938" cy="215444"/>
          </a:xfrm>
          <a:prstGeom prst="rect">
            <a:avLst/>
          </a:prstGeom>
          <a:noFill/>
        </p:spPr>
        <p:txBody>
          <a:bodyPr wrap="none" rtlCol="0">
            <a:spAutoFit/>
          </a:bodyPr>
          <a:lstStyle/>
          <a:p>
            <a:r>
              <a:rPr lang="en-US" altLang="ko-KR" sz="800" dirty="0" smtClean="0"/>
              <a:t>RM- </a:t>
            </a:r>
            <a:r>
              <a:rPr lang="en-US" altLang="ko-KR" sz="800" dirty="0" smtClean="0">
                <a:solidFill>
                  <a:prstClr val="black"/>
                </a:solidFill>
              </a:rPr>
              <a:t>110102</a:t>
            </a:r>
            <a:endParaRPr lang="ko-KR" altLang="en-US" sz="800" dirty="0">
              <a:solidFill>
                <a:prstClr val="black"/>
              </a:solidFill>
            </a:endParaRPr>
          </a:p>
        </p:txBody>
      </p:sp>
      <p:sp>
        <p:nvSpPr>
          <p:cNvPr id="52" name="직사각형 51"/>
          <p:cNvSpPr/>
          <p:nvPr/>
        </p:nvSpPr>
        <p:spPr>
          <a:xfrm>
            <a:off x="332005" y="1474735"/>
            <a:ext cx="2811600" cy="756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pic>
        <p:nvPicPr>
          <p:cNvPr id="55" name="그림 54" descr="error.png"/>
          <p:cNvPicPr>
            <a:picLocks noChangeAspect="1"/>
          </p:cNvPicPr>
          <p:nvPr/>
        </p:nvPicPr>
        <p:blipFill>
          <a:blip r:embed="rId4" cstate="print"/>
          <a:stretch>
            <a:fillRect/>
          </a:stretch>
        </p:blipFill>
        <p:spPr>
          <a:xfrm>
            <a:off x="322480" y="1706629"/>
            <a:ext cx="288000" cy="288000"/>
          </a:xfrm>
          <a:prstGeom prst="rect">
            <a:avLst/>
          </a:prstGeom>
        </p:spPr>
      </p:pic>
      <p:sp>
        <p:nvSpPr>
          <p:cNvPr id="56" name="직사각형 55"/>
          <p:cNvSpPr/>
          <p:nvPr/>
        </p:nvSpPr>
        <p:spPr>
          <a:xfrm>
            <a:off x="540060" y="1560916"/>
            <a:ext cx="2852428" cy="572464"/>
          </a:xfrm>
          <a:prstGeom prst="rect">
            <a:avLst/>
          </a:prstGeom>
        </p:spPr>
        <p:txBody>
          <a:bodyPr wrap="square">
            <a:spAutoFit/>
          </a:bodyPr>
          <a:lstStyle/>
          <a:p>
            <a:pPr>
              <a:lnSpc>
                <a:spcPct val="130000"/>
              </a:lnSpc>
            </a:pPr>
            <a:r>
              <a:rPr lang="ko-KR" altLang="en-US" sz="800" dirty="0" smtClean="0">
                <a:solidFill>
                  <a:prstClr val="black"/>
                </a:solidFill>
              </a:rPr>
              <a:t>회원 탈퇴 시 보유 중인 헬로코인</a:t>
            </a:r>
            <a:r>
              <a:rPr lang="en-US" altLang="ko-KR" sz="800" dirty="0" smtClean="0">
                <a:solidFill>
                  <a:prstClr val="black"/>
                </a:solidFill>
              </a:rPr>
              <a:t>, </a:t>
            </a:r>
            <a:r>
              <a:rPr lang="ko-KR" altLang="en-US" sz="800" dirty="0" smtClean="0">
                <a:solidFill>
                  <a:prstClr val="black"/>
                </a:solidFill>
              </a:rPr>
              <a:t>하트</a:t>
            </a:r>
            <a:r>
              <a:rPr lang="en-US" altLang="ko-KR" sz="800" dirty="0" smtClean="0">
                <a:solidFill>
                  <a:prstClr val="black"/>
                </a:solidFill>
              </a:rPr>
              <a:t>, </a:t>
            </a:r>
            <a:r>
              <a:rPr lang="ko-KR" altLang="en-US" sz="800" dirty="0" smtClean="0">
                <a:solidFill>
                  <a:prstClr val="black"/>
                </a:solidFill>
              </a:rPr>
              <a:t>상담권은  모두</a:t>
            </a:r>
            <a:endParaRPr lang="en-US" altLang="ko-KR" sz="800" dirty="0" smtClean="0">
              <a:solidFill>
                <a:prstClr val="black"/>
              </a:solidFill>
            </a:endParaRPr>
          </a:p>
          <a:p>
            <a:pPr>
              <a:lnSpc>
                <a:spcPct val="130000"/>
              </a:lnSpc>
            </a:pPr>
            <a:r>
              <a:rPr lang="ko-KR" altLang="en-US" sz="800" dirty="0" smtClean="0">
                <a:solidFill>
                  <a:prstClr val="black"/>
                </a:solidFill>
              </a:rPr>
              <a:t>삭제됩니다</a:t>
            </a:r>
            <a:r>
              <a:rPr lang="en-US" altLang="ko-KR" sz="800" dirty="0" smtClean="0">
                <a:solidFill>
                  <a:prstClr val="black"/>
                </a:solidFill>
              </a:rPr>
              <a:t>. </a:t>
            </a:r>
            <a:r>
              <a:rPr lang="ko-KR" altLang="en-US" sz="800" dirty="0" smtClean="0">
                <a:solidFill>
                  <a:prstClr val="black"/>
                </a:solidFill>
              </a:rPr>
              <a:t>개인정보는 당사 개인정보 취급방침에 </a:t>
            </a:r>
            <a:endParaRPr lang="en-US" altLang="ko-KR" sz="800" dirty="0" smtClean="0">
              <a:solidFill>
                <a:prstClr val="black"/>
              </a:solidFill>
            </a:endParaRPr>
          </a:p>
          <a:p>
            <a:pPr>
              <a:lnSpc>
                <a:spcPct val="130000"/>
              </a:lnSpc>
            </a:pPr>
            <a:r>
              <a:rPr lang="ko-KR" altLang="en-US" sz="800" dirty="0" smtClean="0">
                <a:solidFill>
                  <a:prstClr val="black"/>
                </a:solidFill>
              </a:rPr>
              <a:t>의거하여 삭제되며 삭제된 정보는 복구되지 않습니다</a:t>
            </a:r>
            <a:r>
              <a:rPr lang="en-US" altLang="ko-KR" sz="800" dirty="0" smtClean="0">
                <a:solidFill>
                  <a:prstClr val="black"/>
                </a:solidFill>
              </a:rPr>
              <a:t>.</a:t>
            </a:r>
            <a:endParaRPr lang="ko-KR" altLang="en-US" sz="800" dirty="0">
              <a:solidFill>
                <a:prstClr val="black"/>
              </a:solidFill>
            </a:endParaRPr>
          </a:p>
        </p:txBody>
      </p:sp>
      <p:cxnSp>
        <p:nvCxnSpPr>
          <p:cNvPr id="58" name="직선 연결선 57"/>
          <p:cNvCxnSpPr/>
          <p:nvPr/>
        </p:nvCxnSpPr>
        <p:spPr>
          <a:xfrm>
            <a:off x="414893" y="2882602"/>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p:cNvCxnSpPr/>
          <p:nvPr/>
        </p:nvCxnSpPr>
        <p:spPr>
          <a:xfrm>
            <a:off x="414893" y="3245262"/>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직선 연결선 71"/>
          <p:cNvCxnSpPr/>
          <p:nvPr/>
        </p:nvCxnSpPr>
        <p:spPr>
          <a:xfrm>
            <a:off x="414893" y="3605302"/>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414893" y="3955817"/>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72386" y="2590335"/>
            <a:ext cx="1614545" cy="230832"/>
          </a:xfrm>
          <a:prstGeom prst="rect">
            <a:avLst/>
          </a:prstGeom>
          <a:noFill/>
        </p:spPr>
        <p:txBody>
          <a:bodyPr wrap="none" rtlCol="0">
            <a:spAutoFit/>
          </a:bodyPr>
          <a:lstStyle/>
          <a:p>
            <a:r>
              <a:rPr lang="ko-KR" altLang="en-US" sz="900" dirty="0" smtClean="0"/>
              <a:t>○ 서비스 재가입을 위해서 </a:t>
            </a:r>
            <a:endParaRPr lang="ko-KR" altLang="en-US" sz="900" dirty="0"/>
          </a:p>
        </p:txBody>
      </p:sp>
      <p:sp>
        <p:nvSpPr>
          <p:cNvPr id="76" name="TextBox 75"/>
          <p:cNvSpPr txBox="1"/>
          <p:nvPr/>
        </p:nvSpPr>
        <p:spPr>
          <a:xfrm>
            <a:off x="372386" y="2950375"/>
            <a:ext cx="1499128" cy="230832"/>
          </a:xfrm>
          <a:prstGeom prst="rect">
            <a:avLst/>
          </a:prstGeom>
          <a:noFill/>
        </p:spPr>
        <p:txBody>
          <a:bodyPr wrap="none" rtlCol="0">
            <a:spAutoFit/>
          </a:bodyPr>
          <a:lstStyle/>
          <a:p>
            <a:r>
              <a:rPr lang="ko-KR" altLang="en-US" sz="900" dirty="0" smtClean="0"/>
              <a:t>○ 자주 이용하지 않아서 </a:t>
            </a:r>
            <a:endParaRPr lang="ko-KR" altLang="en-US" sz="900" dirty="0"/>
          </a:p>
        </p:txBody>
      </p:sp>
      <p:sp>
        <p:nvSpPr>
          <p:cNvPr id="77" name="TextBox 76"/>
          <p:cNvSpPr txBox="1"/>
          <p:nvPr/>
        </p:nvSpPr>
        <p:spPr>
          <a:xfrm>
            <a:off x="372386" y="3310415"/>
            <a:ext cx="2332690" cy="230832"/>
          </a:xfrm>
          <a:prstGeom prst="rect">
            <a:avLst/>
          </a:prstGeom>
          <a:noFill/>
        </p:spPr>
        <p:txBody>
          <a:bodyPr wrap="none" rtlCol="0">
            <a:spAutoFit/>
          </a:bodyPr>
          <a:lstStyle/>
          <a:p>
            <a:r>
              <a:rPr lang="ko-KR" altLang="en-US" sz="900" dirty="0" smtClean="0"/>
              <a:t>○ 시스템 장애 </a:t>
            </a:r>
            <a:r>
              <a:rPr lang="en-US" altLang="ko-KR" sz="900" dirty="0" smtClean="0"/>
              <a:t>(</a:t>
            </a:r>
            <a:r>
              <a:rPr lang="ko-KR" altLang="en-US" sz="900" dirty="0" smtClean="0"/>
              <a:t>속도 느림</a:t>
            </a:r>
            <a:r>
              <a:rPr lang="en-US" altLang="ko-KR" sz="900" dirty="0" smtClean="0"/>
              <a:t>, </a:t>
            </a:r>
            <a:r>
              <a:rPr lang="ko-KR" altLang="en-US" sz="900" dirty="0" smtClean="0"/>
              <a:t>잦은 오류 등</a:t>
            </a:r>
            <a:r>
              <a:rPr lang="en-US" altLang="ko-KR" sz="900" dirty="0" smtClean="0"/>
              <a:t>)</a:t>
            </a:r>
            <a:endParaRPr lang="ko-KR" altLang="en-US" sz="900" dirty="0"/>
          </a:p>
        </p:txBody>
      </p:sp>
      <p:sp>
        <p:nvSpPr>
          <p:cNvPr id="78" name="TextBox 77"/>
          <p:cNvSpPr txBox="1"/>
          <p:nvPr/>
        </p:nvSpPr>
        <p:spPr>
          <a:xfrm>
            <a:off x="372386" y="3660930"/>
            <a:ext cx="2076209" cy="230832"/>
          </a:xfrm>
          <a:prstGeom prst="rect">
            <a:avLst/>
          </a:prstGeom>
          <a:noFill/>
        </p:spPr>
        <p:txBody>
          <a:bodyPr wrap="none" rtlCol="0">
            <a:spAutoFit/>
          </a:bodyPr>
          <a:lstStyle/>
          <a:p>
            <a:r>
              <a:rPr lang="ko-KR" altLang="en-US" sz="900" dirty="0" smtClean="0"/>
              <a:t>○ 심리상담이 별로 도움되지 않아서</a:t>
            </a:r>
            <a:endParaRPr lang="ko-KR" altLang="en-US" sz="900" dirty="0"/>
          </a:p>
        </p:txBody>
      </p:sp>
      <p:sp>
        <p:nvSpPr>
          <p:cNvPr id="83" name="직사각형 82"/>
          <p:cNvSpPr/>
          <p:nvPr/>
        </p:nvSpPr>
        <p:spPr>
          <a:xfrm>
            <a:off x="333365" y="2231895"/>
            <a:ext cx="2811600" cy="252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4" name="TextBox 83"/>
          <p:cNvSpPr txBox="1"/>
          <p:nvPr/>
        </p:nvSpPr>
        <p:spPr>
          <a:xfrm>
            <a:off x="377010" y="2255163"/>
            <a:ext cx="873957" cy="215444"/>
          </a:xfrm>
          <a:prstGeom prst="rect">
            <a:avLst/>
          </a:prstGeom>
          <a:noFill/>
        </p:spPr>
        <p:txBody>
          <a:bodyPr wrap="none" rtlCol="0">
            <a:spAutoFit/>
          </a:bodyPr>
          <a:lstStyle/>
          <a:p>
            <a:r>
              <a:rPr lang="ko-KR" altLang="en-US" sz="800" dirty="0" smtClean="0">
                <a:solidFill>
                  <a:schemeClr val="bg1">
                    <a:lumMod val="50000"/>
                  </a:schemeClr>
                </a:solidFill>
              </a:rPr>
              <a:t>탈퇴 사유 선택</a:t>
            </a:r>
            <a:endParaRPr lang="ko-KR" altLang="en-US" sz="800" dirty="0">
              <a:solidFill>
                <a:schemeClr val="bg1">
                  <a:lumMod val="50000"/>
                </a:schemeClr>
              </a:solidFill>
            </a:endParaRPr>
          </a:p>
        </p:txBody>
      </p:sp>
      <p:sp>
        <p:nvSpPr>
          <p:cNvPr id="85" name="TextBox 84"/>
          <p:cNvSpPr txBox="1"/>
          <p:nvPr/>
        </p:nvSpPr>
        <p:spPr>
          <a:xfrm>
            <a:off x="377010" y="4027308"/>
            <a:ext cx="570990" cy="230832"/>
          </a:xfrm>
          <a:prstGeom prst="rect">
            <a:avLst/>
          </a:prstGeom>
          <a:noFill/>
        </p:spPr>
        <p:txBody>
          <a:bodyPr wrap="none" rtlCol="0">
            <a:spAutoFit/>
          </a:bodyPr>
          <a:lstStyle/>
          <a:p>
            <a:r>
              <a:rPr lang="ko-KR" altLang="en-US" sz="900" dirty="0" smtClean="0"/>
              <a:t>○ 기타</a:t>
            </a:r>
            <a:endParaRPr lang="ko-KR" altLang="en-US" sz="900" dirty="0"/>
          </a:p>
        </p:txBody>
      </p:sp>
      <p:sp>
        <p:nvSpPr>
          <p:cNvPr id="86" name="직사각형 85"/>
          <p:cNvSpPr/>
          <p:nvPr/>
        </p:nvSpPr>
        <p:spPr>
          <a:xfrm>
            <a:off x="438969" y="4356719"/>
            <a:ext cx="2603924" cy="1008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87" name="직사각형 86"/>
          <p:cNvSpPr/>
          <p:nvPr/>
        </p:nvSpPr>
        <p:spPr>
          <a:xfrm>
            <a:off x="405368" y="5463750"/>
            <a:ext cx="2665037" cy="360040"/>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white"/>
                </a:solidFill>
              </a:rPr>
              <a:t>회원 탈퇴</a:t>
            </a:r>
            <a:endParaRPr lang="ko-KR" altLang="en-US" sz="900" dirty="0">
              <a:solidFill>
                <a:prstClr val="white"/>
              </a:solidFill>
            </a:endParaRPr>
          </a:p>
        </p:txBody>
      </p:sp>
      <p:grpSp>
        <p:nvGrpSpPr>
          <p:cNvPr id="88" name="그룹 143"/>
          <p:cNvGrpSpPr/>
          <p:nvPr/>
        </p:nvGrpSpPr>
        <p:grpSpPr>
          <a:xfrm>
            <a:off x="3669963" y="2333228"/>
            <a:ext cx="2215137" cy="1479149"/>
            <a:chOff x="388264" y="3068960"/>
            <a:chExt cx="2215137" cy="1479149"/>
          </a:xfrm>
        </p:grpSpPr>
        <p:sp>
          <p:nvSpPr>
            <p:cNvPr id="89" name="직사각형 88"/>
            <p:cNvSpPr/>
            <p:nvPr/>
          </p:nvSpPr>
          <p:spPr>
            <a:xfrm>
              <a:off x="388264" y="3068960"/>
              <a:ext cx="2215137" cy="1476639"/>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90" name="직사각형 89"/>
            <p:cNvSpPr/>
            <p:nvPr/>
          </p:nvSpPr>
          <p:spPr>
            <a:xfrm>
              <a:off x="388266" y="4224109"/>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cxnSp>
          <p:nvCxnSpPr>
            <p:cNvPr id="92" name="직선 연결선 91"/>
            <p:cNvCxnSpPr/>
            <p:nvPr/>
          </p:nvCxnSpPr>
          <p:spPr>
            <a:xfrm>
              <a:off x="513232" y="3450622"/>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41224" y="3140140"/>
              <a:ext cx="1238057" cy="252505"/>
            </a:xfrm>
            <a:prstGeom prst="rect">
              <a:avLst/>
            </a:prstGeom>
            <a:noFill/>
          </p:spPr>
          <p:txBody>
            <a:bodyPr wrap="square" rtlCol="0">
              <a:spAutoFit/>
            </a:bodyPr>
            <a:lstStyle/>
            <a:p>
              <a:pPr>
                <a:lnSpc>
                  <a:spcPct val="130000"/>
                </a:lnSpc>
              </a:pPr>
              <a:r>
                <a:rPr lang="ko-KR" altLang="en-US" sz="900" dirty="0" smtClean="0">
                  <a:solidFill>
                    <a:prstClr val="black"/>
                  </a:solidFill>
                </a:rPr>
                <a:t>비밀번호 입력</a:t>
              </a:r>
              <a:endParaRPr lang="ko-KR" altLang="en-US" sz="900" dirty="0">
                <a:solidFill>
                  <a:prstClr val="black"/>
                </a:solidFill>
              </a:endParaRPr>
            </a:p>
          </p:txBody>
        </p:sp>
        <p:sp>
          <p:nvSpPr>
            <p:cNvPr id="94" name="직사각형 93"/>
            <p:cNvSpPr/>
            <p:nvPr/>
          </p:nvSpPr>
          <p:spPr>
            <a:xfrm>
              <a:off x="1495832" y="4224034"/>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회원 탈퇴하기</a:t>
              </a:r>
              <a:endParaRPr lang="ko-KR" altLang="en-US" sz="900" dirty="0">
                <a:solidFill>
                  <a:prstClr val="black"/>
                </a:solidFill>
              </a:endParaRPr>
            </a:p>
          </p:txBody>
        </p:sp>
      </p:grpSp>
      <p:sp>
        <p:nvSpPr>
          <p:cNvPr id="95" name="직사각형 94"/>
          <p:cNvSpPr/>
          <p:nvPr/>
        </p:nvSpPr>
        <p:spPr>
          <a:xfrm>
            <a:off x="3794931" y="2961500"/>
            <a:ext cx="1944000" cy="252000"/>
          </a:xfrm>
          <a:prstGeom prst="rect">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6" name="타원 95"/>
          <p:cNvSpPr/>
          <p:nvPr/>
        </p:nvSpPr>
        <p:spPr>
          <a:xfrm>
            <a:off x="1124967" y="551726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8" name="타원 37"/>
          <p:cNvSpPr/>
          <p:nvPr/>
        </p:nvSpPr>
        <p:spPr>
          <a:xfrm>
            <a:off x="3542931" y="220722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39" name="TextBox 38"/>
          <p:cNvSpPr txBox="1"/>
          <p:nvPr/>
        </p:nvSpPr>
        <p:spPr>
          <a:xfrm>
            <a:off x="35054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42" name="슬라이드 번호 개체 틀 41"/>
          <p:cNvSpPr>
            <a:spLocks noGrp="1"/>
          </p:cNvSpPr>
          <p:nvPr>
            <p:ph type="sldNum" sz="quarter" idx="4"/>
          </p:nvPr>
        </p:nvSpPr>
        <p:spPr/>
        <p:txBody>
          <a:bodyPr/>
          <a:lstStyle/>
          <a:p>
            <a:fld id="{C70D9EDE-4299-4BB9-BBD1-CAF81FD85894}" type="slidenum">
              <a:rPr lang="ko-KR" altLang="en-US" smtClean="0"/>
              <a:pPr/>
              <a:t>112</a:t>
            </a:fld>
            <a:endParaRPr lang="ko-KR" altLang="en-US" dirty="0"/>
          </a:p>
        </p:txBody>
      </p:sp>
      <p:sp>
        <p:nvSpPr>
          <p:cNvPr id="43" name="TextBox 42"/>
          <p:cNvSpPr txBox="1"/>
          <p:nvPr/>
        </p:nvSpPr>
        <p:spPr>
          <a:xfrm>
            <a:off x="1132570" y="124096"/>
            <a:ext cx="1136850" cy="215444"/>
          </a:xfrm>
          <a:prstGeom prst="rect">
            <a:avLst/>
          </a:prstGeom>
          <a:noFill/>
        </p:spPr>
        <p:txBody>
          <a:bodyPr wrap="none" rtlCol="0">
            <a:spAutoFit/>
          </a:bodyPr>
          <a:lstStyle/>
          <a:p>
            <a:r>
              <a:rPr lang="en-US" altLang="ko-KR" sz="800" smtClean="0">
                <a:solidFill>
                  <a:prstClr val="black"/>
                </a:solidFill>
              </a:rPr>
              <a:t>Member </a:t>
            </a:r>
            <a:r>
              <a:rPr lang="en-US" altLang="ko-KR" sz="800">
                <a:solidFill>
                  <a:prstClr val="black"/>
                </a:solidFill>
              </a:rPr>
              <a:t>W</a:t>
            </a:r>
            <a:r>
              <a:rPr lang="en-US" altLang="ko-KR" sz="800" smtClean="0">
                <a:solidFill>
                  <a:prstClr val="black"/>
                </a:solidFill>
              </a:rPr>
              <a:t>ithdrawal</a:t>
            </a:r>
            <a:endParaRPr lang="ko-KR" altLang="en-US" sz="800" dirty="0">
              <a:solidFill>
                <a:prstClr val="black"/>
              </a:solidFill>
            </a:endParaRPr>
          </a:p>
        </p:txBody>
      </p:sp>
      <p:sp>
        <p:nvSpPr>
          <p:cNvPr id="44" name="TextBox 43"/>
          <p:cNvSpPr txBox="1"/>
          <p:nvPr/>
        </p:nvSpPr>
        <p:spPr>
          <a:xfrm>
            <a:off x="1132570" y="352286"/>
            <a:ext cx="2568332" cy="215444"/>
          </a:xfrm>
          <a:prstGeom prst="rect">
            <a:avLst/>
          </a:prstGeom>
          <a:noFill/>
        </p:spPr>
        <p:txBody>
          <a:bodyPr wrap="none" rtlCol="0">
            <a:spAutoFit/>
          </a:bodyPr>
          <a:lstStyle/>
          <a:p>
            <a:r>
              <a:rPr lang="en-US" altLang="ko-KR" sz="800" smtClean="0">
                <a:solidFill>
                  <a:prstClr val="black"/>
                </a:solidFill>
              </a:rPr>
              <a:t>Settings</a:t>
            </a:r>
            <a:r>
              <a:rPr lang="ko-KR" altLang="en-US" sz="800" smtClean="0">
                <a:solidFill>
                  <a:prstClr val="black"/>
                </a:solidFill>
              </a:rPr>
              <a:t> </a:t>
            </a:r>
            <a:r>
              <a:rPr lang="en-US" altLang="ko-KR" sz="800" dirty="0" smtClean="0">
                <a:solidFill>
                  <a:prstClr val="black"/>
                </a:solidFill>
              </a:rPr>
              <a:t>&gt; </a:t>
            </a:r>
            <a:r>
              <a:rPr lang="en-US" altLang="ko-KR" sz="800" smtClean="0">
                <a:solidFill>
                  <a:prstClr val="black"/>
                </a:solidFill>
              </a:rPr>
              <a:t>Account </a:t>
            </a:r>
            <a:r>
              <a:rPr lang="en-US" altLang="ko-KR" sz="800" smtClean="0">
                <a:solidFill>
                  <a:prstClr val="black"/>
                </a:solidFill>
              </a:rPr>
              <a:t>Settings </a:t>
            </a:r>
            <a:r>
              <a:rPr lang="en-US" altLang="ko-KR" sz="800" dirty="0" smtClean="0">
                <a:solidFill>
                  <a:prstClr val="black"/>
                </a:solidFill>
              </a:rPr>
              <a:t>&gt; </a:t>
            </a:r>
            <a:r>
              <a:rPr lang="en-US" altLang="ko-KR" sz="800" smtClean="0">
                <a:solidFill>
                  <a:prstClr val="black"/>
                </a:solidFill>
              </a:rPr>
              <a:t>Member </a:t>
            </a:r>
            <a:r>
              <a:rPr lang="en-US" altLang="ko-KR" sz="800">
                <a:solidFill>
                  <a:prstClr val="black"/>
                </a:solidFill>
              </a:rPr>
              <a:t>W</a:t>
            </a:r>
            <a:r>
              <a:rPr lang="en-US" altLang="ko-KR" sz="800" smtClean="0">
                <a:solidFill>
                  <a:prstClr val="black"/>
                </a:solidFill>
              </a:rPr>
              <a:t>ithdrawal</a:t>
            </a:r>
            <a:endParaRPr lang="ko-KR" altLang="en-US" sz="800" dirty="0" smtClean="0">
              <a:solidFill>
                <a:prstClr val="black"/>
              </a:solidFill>
            </a:endParaRPr>
          </a:p>
        </p:txBody>
      </p:sp>
      <p:graphicFrame>
        <p:nvGraphicFramePr>
          <p:cNvPr id="48" name="표 39"/>
          <p:cNvGraphicFramePr>
            <a:graphicFrameLocks noGrp="1"/>
          </p:cNvGraphicFramePr>
          <p:nvPr>
            <p:extLst>
              <p:ext uri="{D42A27DB-BD31-4B8C-83A1-F6EECF244321}">
                <p14:modId xmlns:p14="http://schemas.microsoft.com/office/powerpoint/2010/main" val="3762994950"/>
              </p:ext>
            </p:extLst>
          </p:nvPr>
        </p:nvGraphicFramePr>
        <p:xfrm>
          <a:off x="6320290" y="908720"/>
          <a:ext cx="2678400" cy="3464689"/>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schemeClr val="tx1"/>
                          </a:solidFill>
                        </a:rPr>
                        <a:t>Member withdrawal Page</a:t>
                      </a:r>
                    </a:p>
                    <a:p>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1" hangingPunct="1">
                        <a:lnSpc>
                          <a:spcPct val="12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Tham</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khảo</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Chính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sách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và</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Quy</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định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cho</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phần</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quy</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định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về</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việc</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Từ</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bỏ</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tư</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cách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hội</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viên</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Mặc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định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là</a:t>
                      </a:r>
                      <a:r>
                        <a:rPr lang="en-US" altLang="ko-KR" sz="800" kern="1200" dirty="0" smtClean="0">
                          <a:solidFill>
                            <a:schemeClr val="tx1"/>
                          </a:solidFill>
                          <a:latin typeface="+mn-ea"/>
                          <a:ea typeface="+mn-ea"/>
                          <a:cs typeface="+mn-cs"/>
                        </a:rPr>
                        <a:t> :</a:t>
                      </a:r>
                      <a:r>
                        <a:rPr lang="ko-KR" altLang="en-US" sz="800" kern="1200" baseline="0" dirty="0" smtClean="0">
                          <a:solidFill>
                            <a:schemeClr val="tx1"/>
                          </a:solidFill>
                          <a:latin typeface="+mn-ea"/>
                          <a:ea typeface="+mn-ea"/>
                          <a:cs typeface="+mn-cs"/>
                        </a:rPr>
                        <a:t> </a:t>
                      </a:r>
                      <a:r>
                        <a:rPr lang="en-US" altLang="ko-KR" sz="800" kern="1200" baseline="0" dirty="0" smtClean="0">
                          <a:solidFill>
                            <a:schemeClr val="tx1"/>
                          </a:solidFill>
                          <a:latin typeface="+mn-ea"/>
                          <a:ea typeface="+mn-ea"/>
                          <a:cs typeface="+mn-cs"/>
                        </a:rPr>
                        <a:t>unchecked </a:t>
                      </a:r>
                      <a:r>
                        <a:rPr lang="en-US" altLang="ko-KR" sz="800" kern="1200" baseline="0" dirty="0" err="1" smtClean="0">
                          <a:solidFill>
                            <a:schemeClr val="tx1"/>
                          </a:solidFill>
                          <a:latin typeface="+mn-ea"/>
                          <a:ea typeface="+mn-ea"/>
                          <a:cs typeface="+mn-cs"/>
                        </a:rPr>
                        <a:t>Tất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cả</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Chỉ</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có</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thể</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chọn</a:t>
                      </a:r>
                      <a:r>
                        <a:rPr lang="en-US" altLang="ko-KR" sz="800" kern="1200" baseline="0" dirty="0" smtClean="0">
                          <a:solidFill>
                            <a:schemeClr val="tx1"/>
                          </a:solidFill>
                          <a:latin typeface="+mn-ea"/>
                          <a:ea typeface="+mn-ea"/>
                          <a:cs typeface="+mn-cs"/>
                        </a:rPr>
                        <a:t>  1 </a:t>
                      </a:r>
                      <a:r>
                        <a:rPr lang="en-US" altLang="ko-KR" sz="800" kern="1200" baseline="0" dirty="0" err="1" smtClean="0">
                          <a:solidFill>
                            <a:schemeClr val="tx1"/>
                          </a:solidFill>
                          <a:latin typeface="+mn-ea"/>
                          <a:ea typeface="+mn-ea"/>
                          <a:cs typeface="+mn-cs"/>
                        </a:rPr>
                        <a:t>lý</a:t>
                      </a:r>
                      <a:r>
                        <a:rPr lang="en-US" altLang="ko-KR" sz="800" kern="1200" baseline="0" dirty="0" smtClean="0">
                          <a:solidFill>
                            <a:schemeClr val="tx1"/>
                          </a:solidFill>
                          <a:latin typeface="+mn-ea"/>
                          <a:ea typeface="+mn-ea"/>
                          <a:cs typeface="+mn-cs"/>
                        </a:rPr>
                        <a:t> do, </a:t>
                      </a:r>
                      <a:r>
                        <a:rPr lang="en-US" altLang="ko-KR" sz="800" kern="1200" baseline="0" dirty="0" err="1" smtClean="0">
                          <a:solidFill>
                            <a:schemeClr val="tx1"/>
                          </a:solidFill>
                          <a:latin typeface="+mn-ea"/>
                          <a:ea typeface="+mn-ea"/>
                          <a:cs typeface="+mn-cs"/>
                        </a:rPr>
                        <a:t>nếu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chọn</a:t>
                      </a:r>
                      <a:r>
                        <a:rPr lang="ko-KR" altLang="en-US" sz="800" kern="1200" dirty="0" smtClean="0">
                          <a:solidFill>
                            <a:schemeClr val="tx1"/>
                          </a:solidFill>
                          <a:latin typeface="+mn-ea"/>
                          <a:ea typeface="+mn-ea"/>
                          <a:cs typeface="+mn-cs"/>
                        </a:rPr>
                        <a:t> 기타</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Khác</a:t>
                      </a:r>
                      <a:r>
                        <a:rPr lang="en-US" altLang="ko-KR" sz="800" kern="1200" dirty="0" smtClean="0">
                          <a:solidFill>
                            <a:schemeClr val="tx1"/>
                          </a:solidFill>
                          <a:latin typeface="+mn-ea"/>
                          <a:ea typeface="+mn-ea"/>
                          <a:cs typeface="+mn-cs"/>
                        </a:rPr>
                        <a: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hóa</a:t>
                      </a:r>
                      <a:r>
                        <a:rPr lang="en-US" altLang="ko-KR" sz="800" kern="1200" baseline="0" dirty="0" smtClean="0">
                          <a:solidFill>
                            <a:schemeClr val="tx1"/>
                          </a:solidFill>
                          <a:latin typeface="+mn-ea"/>
                          <a:ea typeface="+mn-ea"/>
                          <a:cs typeface="+mn-cs"/>
                        </a:rPr>
                        <a:t> input box </a:t>
                      </a:r>
                      <a:r>
                        <a:rPr lang="en-US" altLang="ko-KR" sz="800" kern="1200" baseline="0" dirty="0" err="1" smtClean="0">
                          <a:solidFill>
                            <a:schemeClr val="tx1"/>
                          </a:solidFill>
                          <a:latin typeface="+mn-ea"/>
                          <a:ea typeface="+mn-ea"/>
                          <a:cs typeface="+mn-cs"/>
                        </a:rPr>
                        <a:t>phía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dưới</a:t>
                      </a:r>
                      <a:endParaRPr lang="ko-KR" altLang="en-US"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tx1"/>
                          </a:solidFill>
                          <a:latin typeface="+mn-ea"/>
                          <a:ea typeface="+mn-ea"/>
                          <a:cs typeface="+mn-cs"/>
                        </a:rPr>
                        <a:t>Chỉ</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sau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chọn</a:t>
                      </a:r>
                      <a:r>
                        <a:rPr lang="en-US" altLang="ko-KR" sz="800" kern="1200" baseline="0" dirty="0" smtClean="0">
                          <a:solidFill>
                            <a:schemeClr val="tx1"/>
                          </a:solidFill>
                          <a:latin typeface="+mn-ea"/>
                          <a:ea typeface="+mn-ea"/>
                          <a:cs typeface="+mn-cs"/>
                        </a:rPr>
                        <a:t> 1 </a:t>
                      </a:r>
                      <a:r>
                        <a:rPr lang="en-US" altLang="ko-KR" sz="800" kern="1200" baseline="0" dirty="0" err="1" smtClean="0">
                          <a:solidFill>
                            <a:schemeClr val="tx1"/>
                          </a:solidFill>
                          <a:latin typeface="+mn-ea"/>
                          <a:ea typeface="+mn-ea"/>
                          <a:cs typeface="+mn-cs"/>
                        </a:rPr>
                        <a:t>lí</a:t>
                      </a:r>
                      <a:r>
                        <a:rPr lang="en-US" altLang="ko-KR" sz="800" kern="1200" baseline="0" dirty="0" smtClean="0">
                          <a:solidFill>
                            <a:schemeClr val="tx1"/>
                          </a:solidFill>
                          <a:latin typeface="+mn-ea"/>
                          <a:ea typeface="+mn-ea"/>
                          <a:cs typeface="+mn-cs"/>
                        </a:rPr>
                        <a:t> do ở </a:t>
                      </a:r>
                      <a:r>
                        <a:rPr lang="en-US" altLang="ko-KR" sz="800" kern="1200" baseline="0" dirty="0" err="1" smtClean="0">
                          <a:solidFill>
                            <a:schemeClr val="tx1"/>
                          </a:solidFill>
                          <a:latin typeface="+mn-ea"/>
                          <a:ea typeface="+mn-ea"/>
                          <a:cs typeface="+mn-cs"/>
                        </a:rPr>
                        <a:t>phía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trên</a:t>
                      </a:r>
                      <a:endParaRPr lang="en-US" altLang="ko-KR" sz="800" kern="1200" dirty="0" smtClean="0">
                        <a:solidFill>
                          <a:schemeClr val="tx1"/>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ea"/>
                          <a:ea typeface="+mn-ea"/>
                          <a:cs typeface="+mn-cs"/>
                        </a:rPr>
                        <a:t>Khi click</a:t>
                      </a:r>
                      <a:r>
                        <a:rPr lang="en-US" altLang="ko-KR" sz="800" kern="1200" baseline="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pop-up </a:t>
                      </a:r>
                      <a:r>
                        <a:rPr lang="en-US" altLang="ko-KR" sz="800" kern="1200" baseline="0" dirty="0" err="1" smtClean="0">
                          <a:solidFill>
                            <a:schemeClr val="tx1"/>
                          </a:solidFill>
                          <a:latin typeface="+mn-ea"/>
                          <a:ea typeface="+mn-ea"/>
                          <a:cs typeface="+mn-cs"/>
                        </a:rPr>
                        <a:t>nhập</a:t>
                      </a:r>
                      <a:r>
                        <a:rPr lang="en-US" altLang="ko-KR" sz="800" kern="1200" baseline="0" dirty="0" smtClean="0">
                          <a:solidFill>
                            <a:schemeClr val="tx1"/>
                          </a:solidFill>
                          <a:latin typeface="+mn-ea"/>
                          <a:ea typeface="+mn-ea"/>
                          <a:cs typeface="+mn-cs"/>
                        </a:rPr>
                        <a:t> PW</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Sau</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khi</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nhập</a:t>
                      </a:r>
                      <a:r>
                        <a:rPr lang="en-US" altLang="ko-KR" sz="800" kern="1200" baseline="0" dirty="0" smtClean="0">
                          <a:solidFill>
                            <a:schemeClr val="tx1"/>
                          </a:solidFill>
                          <a:latin typeface="+mn-ea"/>
                          <a:ea typeface="+mn-ea"/>
                          <a:cs typeface="+mn-cs"/>
                        </a:rPr>
                        <a:t> PW </a:t>
                      </a:r>
                      <a:r>
                        <a:rPr lang="en-US" altLang="ko-KR" sz="800" kern="1200" baseline="0" dirty="0" err="1" smtClean="0">
                          <a:solidFill>
                            <a:schemeClr val="tx1"/>
                          </a:solidFill>
                          <a:latin typeface="+mn-ea"/>
                          <a:ea typeface="+mn-ea"/>
                          <a:cs typeface="+mn-cs"/>
                        </a:rPr>
                        <a:t>và</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nhấn</a:t>
                      </a:r>
                      <a:r>
                        <a:rPr lang="en-US" altLang="ko-KR" sz="800" kern="1200" baseline="0" dirty="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a:t>
                      </a:r>
                      <a:r>
                        <a:rPr lang="ko-KR" altLang="en-US" sz="800" kern="1200" dirty="0" smtClean="0">
                          <a:solidFill>
                            <a:schemeClr val="tx1"/>
                          </a:solidFill>
                          <a:latin typeface="+mn-ea"/>
                          <a:ea typeface="+mn-ea"/>
                          <a:cs typeface="+mn-cs"/>
                        </a:rPr>
                        <a:t>회원 탈퇴하기</a:t>
                      </a:r>
                      <a:r>
                        <a:rPr lang="en-US" altLang="ko-KR" sz="800" kern="1200" dirty="0" smtClean="0">
                          <a:solidFill>
                            <a:schemeClr val="tx1"/>
                          </a:solidFill>
                          <a:latin typeface="+mn-ea"/>
                          <a:ea typeface="+mn-ea"/>
                          <a:cs typeface="+mn-cs"/>
                        </a:rPr>
                        <a:t>] -</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Từ</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bỏ</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tư</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cách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hội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viên</a:t>
                      </a:r>
                      <a:r>
                        <a:rPr lang="en-US" altLang="ko-KR" sz="800" kern="1200" baseline="0" dirty="0" smtClean="0">
                          <a:solidFill>
                            <a:schemeClr val="tx1"/>
                          </a:solidFill>
                          <a:latin typeface="+mn-ea"/>
                          <a:ea typeface="+mn-ea"/>
                          <a:cs typeface="+mn-cs"/>
                        </a:rPr>
                        <a:t> ,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toast pop-up </a:t>
                      </a:r>
                      <a:r>
                        <a:rPr lang="en-US" altLang="ko-KR" sz="800" kern="1200" dirty="0" err="1" smtClean="0">
                          <a:solidFill>
                            <a:schemeClr val="tx1"/>
                          </a:solidFill>
                          <a:latin typeface="+mn-ea"/>
                          <a:ea typeface="+mn-ea"/>
                          <a:cs typeface="+mn-cs"/>
                        </a:rPr>
                        <a:t>theo</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các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trường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hợp</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sau</a:t>
                      </a:r>
                      <a:endParaRPr lang="en-US" altLang="ko-KR" sz="800" kern="1200" dirty="0" smtClean="0">
                        <a:solidFill>
                          <a:schemeClr val="tx1"/>
                        </a:solidFill>
                        <a:latin typeface="+mn-ea"/>
                        <a:ea typeface="+mn-ea"/>
                        <a:cs typeface="+mn-cs"/>
                      </a:endParaRPr>
                    </a:p>
                    <a:p>
                      <a:pPr marL="228600" indent="-142875">
                        <a:lnSpc>
                          <a:spcPct val="120000"/>
                        </a:lnSpc>
                        <a:buFont typeface="+mj-ea"/>
                        <a:buAutoNum type="circleNumDbPlain"/>
                      </a:pPr>
                      <a:r>
                        <a:rPr lang="en-US" altLang="ko-KR" sz="800" dirty="0" err="1" smtClean="0">
                          <a:solidFill>
                            <a:schemeClr val="tx1"/>
                          </a:solidFill>
                        </a:rPr>
                        <a:t>Nếu</a:t>
                      </a:r>
                      <a:r>
                        <a:rPr lang="en-US" altLang="ko-KR" sz="800" baseline="0" dirty="0" smtClean="0">
                          <a:solidFill>
                            <a:schemeClr val="tx1"/>
                          </a:solidFill>
                        </a:rPr>
                        <a:t> PW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đúng</a:t>
                      </a:r>
                      <a:r>
                        <a:rPr lang="en-US" altLang="ko-KR" sz="800" baseline="0" dirty="0" smtClean="0">
                          <a:solidFill>
                            <a:schemeClr val="tx1"/>
                          </a:solidFill>
                        </a:rPr>
                        <a:t>, </a:t>
                      </a:r>
                      <a:r>
                        <a:rPr lang="en-US" altLang="ko-KR" sz="800" dirty="0" smtClean="0">
                          <a:solidFill>
                            <a:schemeClr val="tx1"/>
                          </a:solidFill>
                        </a:rPr>
                        <a:t>toast pop-up : </a:t>
                      </a:r>
                      <a:r>
                        <a:rPr lang="ko-KR" altLang="en-US" sz="800" dirty="0" smtClean="0">
                          <a:solidFill>
                            <a:schemeClr val="tx1"/>
                          </a:solidFill>
                        </a:rPr>
                        <a:t>비밀번호가 올바르지 않습니다</a:t>
                      </a:r>
                      <a:r>
                        <a:rPr lang="en-US" altLang="ko-KR" sz="800" dirty="0" smtClean="0">
                          <a:solidFill>
                            <a:schemeClr val="tx1"/>
                          </a:solidFill>
                        </a:rPr>
                        <a:t>.</a:t>
                      </a:r>
                    </a:p>
                    <a:p>
                      <a:pPr marL="228600" indent="-142875">
                        <a:lnSpc>
                          <a:spcPct val="120000"/>
                        </a:lnSpc>
                        <a:buFont typeface="+mj-ea"/>
                        <a:buAutoNum type="circleNumDbPlain"/>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đang</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lịch</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dirty="0" smtClean="0">
                          <a:solidFill>
                            <a:schemeClr val="tx1"/>
                          </a:solidFill>
                        </a:rPr>
                        <a:t>toast pop-up : </a:t>
                      </a:r>
                      <a:r>
                        <a:rPr lang="ko-KR" altLang="en-US" sz="800" dirty="0" smtClean="0">
                          <a:solidFill>
                            <a:schemeClr val="tx1"/>
                          </a:solidFill>
                        </a:rPr>
                        <a:t>상담 예약이 있습니다</a:t>
                      </a:r>
                      <a:r>
                        <a:rPr lang="en-US" altLang="ko-KR" sz="800" dirty="0" smtClean="0">
                          <a:solidFill>
                            <a:schemeClr val="tx1"/>
                          </a:solidFill>
                        </a:rPr>
                        <a:t>. </a:t>
                      </a:r>
                      <a:r>
                        <a:rPr lang="ko-KR" altLang="en-US" sz="800" dirty="0" smtClean="0">
                          <a:solidFill>
                            <a:schemeClr val="tx1"/>
                          </a:solidFill>
                        </a:rPr>
                        <a:t>예약 취소 후 탈퇴를 진행해주세요</a:t>
                      </a:r>
                      <a:r>
                        <a:rPr lang="en-US" altLang="ko-KR" sz="800" dirty="0" smtClean="0">
                          <a:solidFill>
                            <a:schemeClr val="tx1"/>
                          </a:solidFill>
                        </a:rPr>
                        <a:t>.</a:t>
                      </a:r>
                    </a:p>
                    <a:p>
                      <a:pPr marL="228600" indent="-142875">
                        <a:lnSpc>
                          <a:spcPct val="120000"/>
                        </a:lnSpc>
                        <a:buFont typeface="+mj-ea"/>
                        <a:buAutoNum type="circleNumDbPlain"/>
                      </a:pPr>
                      <a:r>
                        <a:rPr lang="en-US" altLang="ko-KR" sz="800" dirty="0" err="1" smtClean="0">
                          <a:solidFill>
                            <a:schemeClr val="tx1"/>
                          </a:solidFill>
                        </a:rPr>
                        <a:t>Sau</a:t>
                      </a:r>
                      <a:r>
                        <a:rPr lang="en-US" altLang="ko-KR" sz="800" dirty="0" smtClean="0">
                          <a:solidFill>
                            <a:schemeClr val="tx1"/>
                          </a:solidFill>
                        </a:rPr>
                        <a:t> </a:t>
                      </a:r>
                      <a:r>
                        <a:rPr lang="en-US" altLang="ko-KR" sz="800" dirty="0" err="1" smtClean="0">
                          <a:solidFill>
                            <a:schemeClr val="tx1"/>
                          </a:solidFill>
                        </a:rPr>
                        <a:t>khi</a:t>
                      </a:r>
                      <a:r>
                        <a:rPr lang="en-US" altLang="ko-KR" sz="800" dirty="0" smtClean="0">
                          <a:solidFill>
                            <a:schemeClr val="tx1"/>
                          </a:solidFill>
                        </a:rPr>
                        <a:t> </a:t>
                      </a:r>
                      <a:r>
                        <a:rPr lang="en-US" altLang="ko-KR" sz="800" dirty="0" err="1" smtClean="0">
                          <a:solidFill>
                            <a:schemeClr val="tx1"/>
                          </a:solidFill>
                        </a:rPr>
                        <a:t>hoàn</a:t>
                      </a:r>
                      <a:r>
                        <a:rPr lang="en-US" altLang="ko-KR" sz="800" baseline="0" dirty="0" smtClean="0">
                          <a:solidFill>
                            <a:schemeClr val="tx1"/>
                          </a:solidFill>
                        </a:rPr>
                        <a:t> </a:t>
                      </a:r>
                      <a:r>
                        <a:rPr lang="en-US" altLang="ko-KR" sz="800" baseline="0" dirty="0" err="1" smtClean="0">
                          <a:solidFill>
                            <a:schemeClr val="tx1"/>
                          </a:solidFill>
                        </a:rPr>
                        <a:t>thành</a:t>
                      </a:r>
                      <a:r>
                        <a:rPr lang="en-US" altLang="ko-KR" sz="800" baseline="0" dirty="0" smtClean="0">
                          <a:solidFill>
                            <a:schemeClr val="tx1"/>
                          </a:solidFill>
                        </a:rPr>
                        <a:t> </a:t>
                      </a:r>
                      <a:r>
                        <a:rPr lang="en-US" altLang="ko-KR" sz="800" baseline="0" dirty="0" err="1" smtClean="0">
                          <a:solidFill>
                            <a:schemeClr val="tx1"/>
                          </a:solidFill>
                        </a:rPr>
                        <a:t>việc</a:t>
                      </a:r>
                      <a:r>
                        <a:rPr lang="en-US" altLang="ko-KR" sz="800" baseline="0" dirty="0" smtClean="0">
                          <a:solidFill>
                            <a:schemeClr val="tx1"/>
                          </a:solidFill>
                        </a:rPr>
                        <a:t> </a:t>
                      </a:r>
                      <a:r>
                        <a:rPr lang="en-US" altLang="ko-KR" sz="800" baseline="0" dirty="0" err="1" smtClean="0">
                          <a:solidFill>
                            <a:schemeClr val="tx1"/>
                          </a:solidFill>
                        </a:rPr>
                        <a:t>Từ</a:t>
                      </a:r>
                      <a:r>
                        <a:rPr lang="en-US" altLang="ko-KR" sz="800" baseline="0" dirty="0" smtClean="0">
                          <a:solidFill>
                            <a:schemeClr val="tx1"/>
                          </a:solidFill>
                        </a:rPr>
                        <a:t> </a:t>
                      </a:r>
                      <a:r>
                        <a:rPr lang="en-US" altLang="ko-KR" sz="800" baseline="0" dirty="0" err="1" smtClean="0">
                          <a:solidFill>
                            <a:schemeClr val="tx1"/>
                          </a:solidFill>
                        </a:rPr>
                        <a:t>bỏ</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cách</a:t>
                      </a:r>
                      <a:r>
                        <a:rPr lang="en-US" altLang="ko-KR" sz="800" baseline="0" dirty="0" smtClean="0">
                          <a:solidFill>
                            <a:schemeClr val="tx1"/>
                          </a:solidFill>
                        </a:rPr>
                        <a:t> </a:t>
                      </a:r>
                      <a:r>
                        <a:rPr lang="en-US" altLang="ko-KR" sz="800" baseline="0" dirty="0" err="1" smtClean="0">
                          <a:solidFill>
                            <a:schemeClr val="tx1"/>
                          </a:solidFill>
                        </a:rPr>
                        <a:t>hội</a:t>
                      </a:r>
                      <a:r>
                        <a:rPr lang="en-US" altLang="ko-KR" sz="800" baseline="0" dirty="0" smtClean="0">
                          <a:solidFill>
                            <a:schemeClr val="tx1"/>
                          </a:solidFill>
                        </a:rPr>
                        <a:t> </a:t>
                      </a:r>
                      <a:r>
                        <a:rPr lang="en-US" altLang="ko-KR" sz="800" baseline="0" dirty="0" err="1" smtClean="0">
                          <a:solidFill>
                            <a:schemeClr val="tx1"/>
                          </a:solidFill>
                        </a:rPr>
                        <a:t>viên</a:t>
                      </a:r>
                      <a:r>
                        <a:rPr lang="en-US" altLang="ko-KR" sz="800" baseline="0" dirty="0" smtClean="0">
                          <a:solidFill>
                            <a:schemeClr val="tx1"/>
                          </a:solidFill>
                        </a:rPr>
                        <a:t>, </a:t>
                      </a:r>
                      <a:r>
                        <a:rPr lang="en-US" altLang="ko-KR" sz="800" dirty="0" smtClean="0">
                          <a:solidFill>
                            <a:schemeClr val="tx1"/>
                          </a:solidFill>
                        </a:rPr>
                        <a:t>toast pop-up : </a:t>
                      </a:r>
                      <a:r>
                        <a:rPr lang="ko-KR" altLang="en-US" sz="800" dirty="0" smtClean="0">
                          <a:solidFill>
                            <a:schemeClr val="tx1"/>
                          </a:solidFill>
                        </a:rPr>
                        <a:t>탈퇴가 완료되었습니다</a:t>
                      </a:r>
                      <a:r>
                        <a:rPr lang="en-US" altLang="ko-KR" sz="800" dirty="0" smtClean="0">
                          <a:solidFill>
                            <a:schemeClr val="tx1"/>
                          </a:solidFill>
                        </a:rPr>
                        <a:t>. Hello</a:t>
                      </a:r>
                      <a:r>
                        <a:rPr lang="ko-KR" altLang="en-US" sz="800" dirty="0" smtClean="0">
                          <a:solidFill>
                            <a:schemeClr val="tx1"/>
                          </a:solidFill>
                        </a:rPr>
                        <a:t>를 이용해주셔서 감사합니다</a:t>
                      </a:r>
                      <a:r>
                        <a:rPr lang="en-US" altLang="ko-KR" sz="800" dirty="0" smtClean="0">
                          <a:solidFill>
                            <a:schemeClr val="tx1"/>
                          </a:solidFill>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6" name="TextBox 105"/>
          <p:cNvSpPr txBox="1"/>
          <p:nvPr/>
        </p:nvSpPr>
        <p:spPr>
          <a:xfrm>
            <a:off x="616429" y="1177702"/>
            <a:ext cx="742511" cy="246221"/>
          </a:xfrm>
          <a:prstGeom prst="rect">
            <a:avLst/>
          </a:prstGeom>
          <a:noFill/>
        </p:spPr>
        <p:txBody>
          <a:bodyPr wrap="none" rtlCol="0">
            <a:spAutoFit/>
          </a:bodyPr>
          <a:lstStyle/>
          <a:p>
            <a:r>
              <a:rPr lang="ko-KR" altLang="en-US" sz="1000" b="1" dirty="0" smtClean="0"/>
              <a:t>알림 설정</a:t>
            </a:r>
            <a:endParaRPr lang="ko-KR" altLang="en-US" sz="1000" b="1" dirty="0"/>
          </a:p>
        </p:txBody>
      </p:sp>
      <p:grpSp>
        <p:nvGrpSpPr>
          <p:cNvPr id="3" name="그룹 20"/>
          <p:cNvGrpSpPr/>
          <p:nvPr/>
        </p:nvGrpSpPr>
        <p:grpSpPr>
          <a:xfrm>
            <a:off x="2486326" y="1545128"/>
            <a:ext cx="556567" cy="215444"/>
            <a:chOff x="6131888" y="3181880"/>
            <a:chExt cx="556567" cy="215444"/>
          </a:xfrm>
        </p:grpSpPr>
        <p:sp>
          <p:nvSpPr>
            <p:cNvPr id="22" name="직사각형 21"/>
            <p:cNvSpPr/>
            <p:nvPr/>
          </p:nvSpPr>
          <p:spPr>
            <a:xfrm>
              <a:off x="6131888" y="3198576"/>
              <a:ext cx="504000" cy="180000"/>
            </a:xfrm>
            <a:prstGeom prst="rect">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24" name="직사각형 23"/>
            <p:cNvSpPr/>
            <p:nvPr/>
          </p:nvSpPr>
          <p:spPr>
            <a:xfrm>
              <a:off x="6378298" y="3198575"/>
              <a:ext cx="252000" cy="175167"/>
            </a:xfrm>
            <a:prstGeom prst="rect">
              <a:avLst/>
            </a:prstGeom>
            <a:solidFill>
              <a:schemeClr val="bg1">
                <a:lumMod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25" name="TextBox 24"/>
            <p:cNvSpPr txBox="1"/>
            <p:nvPr/>
          </p:nvSpPr>
          <p:spPr>
            <a:xfrm>
              <a:off x="6345091" y="3181880"/>
              <a:ext cx="343364" cy="215444"/>
            </a:xfrm>
            <a:prstGeom prst="rect">
              <a:avLst/>
            </a:prstGeom>
            <a:noFill/>
          </p:spPr>
          <p:txBody>
            <a:bodyPr wrap="none" rtlCol="0">
              <a:spAutoFit/>
            </a:bodyPr>
            <a:lstStyle/>
            <a:p>
              <a:r>
                <a:rPr lang="en-US" altLang="ko-KR" sz="800" b="1" dirty="0" smtClean="0">
                  <a:solidFill>
                    <a:prstClr val="white"/>
                  </a:solidFill>
                </a:rPr>
                <a:t>ON</a:t>
              </a:r>
              <a:endParaRPr lang="ko-KR" altLang="en-US" sz="800" b="1" dirty="0">
                <a:solidFill>
                  <a:prstClr val="white"/>
                </a:solidFill>
              </a:endParaRPr>
            </a:p>
          </p:txBody>
        </p:sp>
      </p:grpSp>
      <p:cxnSp>
        <p:nvCxnSpPr>
          <p:cNvPr id="38" name="직선 연결선 37"/>
          <p:cNvCxnSpPr/>
          <p:nvPr/>
        </p:nvCxnSpPr>
        <p:spPr>
          <a:xfrm>
            <a:off x="414893" y="1834775"/>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직선 연결선 38"/>
          <p:cNvCxnSpPr/>
          <p:nvPr/>
        </p:nvCxnSpPr>
        <p:spPr>
          <a:xfrm>
            <a:off x="414893" y="218791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414893" y="2554855"/>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a:xfrm>
            <a:off x="414893" y="2914895"/>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72386" y="1545128"/>
            <a:ext cx="686406" cy="230832"/>
          </a:xfrm>
          <a:prstGeom prst="rect">
            <a:avLst/>
          </a:prstGeom>
          <a:noFill/>
        </p:spPr>
        <p:txBody>
          <a:bodyPr wrap="none" rtlCol="0">
            <a:spAutoFit/>
          </a:bodyPr>
          <a:lstStyle/>
          <a:p>
            <a:r>
              <a:rPr lang="ko-KR" altLang="en-US" sz="900" b="1" dirty="0" smtClean="0"/>
              <a:t>알림 설정</a:t>
            </a:r>
            <a:endParaRPr lang="ko-KR" altLang="en-US" sz="900" b="1" dirty="0"/>
          </a:p>
        </p:txBody>
      </p:sp>
      <p:sp>
        <p:nvSpPr>
          <p:cNvPr id="48" name="TextBox 47"/>
          <p:cNvSpPr txBox="1"/>
          <p:nvPr/>
        </p:nvSpPr>
        <p:spPr>
          <a:xfrm>
            <a:off x="372386" y="1902548"/>
            <a:ext cx="957313" cy="230832"/>
          </a:xfrm>
          <a:prstGeom prst="rect">
            <a:avLst/>
          </a:prstGeom>
          <a:noFill/>
        </p:spPr>
        <p:txBody>
          <a:bodyPr wrap="none" rtlCol="0">
            <a:spAutoFit/>
          </a:bodyPr>
          <a:lstStyle/>
          <a:p>
            <a:r>
              <a:rPr lang="ko-KR" altLang="en-US" sz="900" dirty="0" smtClean="0"/>
              <a:t>상담 예약 알림</a:t>
            </a:r>
            <a:endParaRPr lang="ko-KR" altLang="en-US" sz="900" dirty="0"/>
          </a:p>
        </p:txBody>
      </p:sp>
      <p:sp>
        <p:nvSpPr>
          <p:cNvPr id="49" name="TextBox 48"/>
          <p:cNvSpPr txBox="1"/>
          <p:nvPr/>
        </p:nvSpPr>
        <p:spPr>
          <a:xfrm>
            <a:off x="372386" y="2253063"/>
            <a:ext cx="957313" cy="230832"/>
          </a:xfrm>
          <a:prstGeom prst="rect">
            <a:avLst/>
          </a:prstGeom>
          <a:noFill/>
        </p:spPr>
        <p:txBody>
          <a:bodyPr wrap="none" rtlCol="0">
            <a:spAutoFit/>
          </a:bodyPr>
          <a:lstStyle/>
          <a:p>
            <a:r>
              <a:rPr lang="ko-KR" altLang="en-US" sz="900" dirty="0" smtClean="0"/>
              <a:t>쪽지 수신 알림</a:t>
            </a:r>
            <a:endParaRPr lang="ko-KR" altLang="en-US" sz="900" dirty="0"/>
          </a:p>
        </p:txBody>
      </p:sp>
      <p:sp>
        <p:nvSpPr>
          <p:cNvPr id="51" name="TextBox 50"/>
          <p:cNvSpPr txBox="1"/>
          <p:nvPr/>
        </p:nvSpPr>
        <p:spPr>
          <a:xfrm>
            <a:off x="372386" y="2622628"/>
            <a:ext cx="1111202" cy="230832"/>
          </a:xfrm>
          <a:prstGeom prst="rect">
            <a:avLst/>
          </a:prstGeom>
          <a:noFill/>
        </p:spPr>
        <p:txBody>
          <a:bodyPr wrap="none" rtlCol="0">
            <a:spAutoFit/>
          </a:bodyPr>
          <a:lstStyle/>
          <a:p>
            <a:r>
              <a:rPr lang="en-US" altLang="ko-KR" sz="900" dirty="0" smtClean="0"/>
              <a:t>1:1</a:t>
            </a:r>
            <a:r>
              <a:rPr lang="ko-KR" altLang="en-US" sz="900" dirty="0" smtClean="0"/>
              <a:t>문의 답변 알림</a:t>
            </a:r>
            <a:endParaRPr lang="ko-KR" altLang="en-US" sz="900" dirty="0"/>
          </a:p>
        </p:txBody>
      </p:sp>
      <p:grpSp>
        <p:nvGrpSpPr>
          <p:cNvPr id="4" name="그룹 52"/>
          <p:cNvGrpSpPr/>
          <p:nvPr/>
        </p:nvGrpSpPr>
        <p:grpSpPr>
          <a:xfrm>
            <a:off x="2751208" y="1863350"/>
            <a:ext cx="364202" cy="307777"/>
            <a:chOff x="3707904" y="2042114"/>
            <a:chExt cx="364202" cy="307777"/>
          </a:xfrm>
        </p:grpSpPr>
        <p:sp>
          <p:nvSpPr>
            <p:cNvPr id="54" name="TextBox 53"/>
            <p:cNvSpPr txBox="1"/>
            <p:nvPr/>
          </p:nvSpPr>
          <p:spPr>
            <a:xfrm>
              <a:off x="3707904" y="2042114"/>
              <a:ext cx="364202" cy="307777"/>
            </a:xfrm>
            <a:prstGeom prst="rect">
              <a:avLst/>
            </a:prstGeom>
            <a:noFill/>
          </p:spPr>
          <p:txBody>
            <a:bodyPr wrap="none" rtlCol="0">
              <a:spAutoFit/>
            </a:bodyPr>
            <a:lstStyle/>
            <a:p>
              <a:r>
                <a:rPr lang="ko-KR" altLang="en-US" sz="1400" dirty="0" smtClean="0">
                  <a:solidFill>
                    <a:prstClr val="white">
                      <a:lumMod val="75000"/>
                    </a:prstClr>
                  </a:solidFill>
                </a:rPr>
                <a:t>■</a:t>
              </a:r>
              <a:endParaRPr lang="ko-KR" altLang="en-US" sz="1400" dirty="0">
                <a:solidFill>
                  <a:prstClr val="white">
                    <a:lumMod val="75000"/>
                  </a:prstClr>
                </a:solidFill>
              </a:endParaRPr>
            </a:p>
          </p:txBody>
        </p:sp>
        <p:sp>
          <p:nvSpPr>
            <p:cNvPr id="55" name="TextBox 54"/>
            <p:cNvSpPr txBox="1"/>
            <p:nvPr/>
          </p:nvSpPr>
          <p:spPr>
            <a:xfrm>
              <a:off x="3758238" y="2101270"/>
              <a:ext cx="261610" cy="230832"/>
            </a:xfrm>
            <a:prstGeom prst="rect">
              <a:avLst/>
            </a:prstGeom>
            <a:noFill/>
          </p:spPr>
          <p:txBody>
            <a:bodyPr wrap="none" rtlCol="0">
              <a:spAutoFit/>
            </a:bodyPr>
            <a:lstStyle/>
            <a:p>
              <a:r>
                <a:rPr lang="ko-KR" altLang="en-US" sz="900" b="1" dirty="0">
                  <a:solidFill>
                    <a:prstClr val="black">
                      <a:lumMod val="65000"/>
                      <a:lumOff val="35000"/>
                    </a:prstClr>
                  </a:solidFill>
                </a:rPr>
                <a:t>√</a:t>
              </a:r>
            </a:p>
          </p:txBody>
        </p:sp>
      </p:grpSp>
      <p:grpSp>
        <p:nvGrpSpPr>
          <p:cNvPr id="5" name="그룹 55"/>
          <p:cNvGrpSpPr/>
          <p:nvPr/>
        </p:nvGrpSpPr>
        <p:grpSpPr>
          <a:xfrm>
            <a:off x="2751208" y="2240173"/>
            <a:ext cx="364202" cy="307777"/>
            <a:chOff x="3707904" y="2042114"/>
            <a:chExt cx="364202" cy="307777"/>
          </a:xfrm>
        </p:grpSpPr>
        <p:sp>
          <p:nvSpPr>
            <p:cNvPr id="57" name="TextBox 56"/>
            <p:cNvSpPr txBox="1"/>
            <p:nvPr/>
          </p:nvSpPr>
          <p:spPr>
            <a:xfrm>
              <a:off x="3707904" y="2042114"/>
              <a:ext cx="364202" cy="307777"/>
            </a:xfrm>
            <a:prstGeom prst="rect">
              <a:avLst/>
            </a:prstGeom>
            <a:noFill/>
          </p:spPr>
          <p:txBody>
            <a:bodyPr wrap="none" rtlCol="0">
              <a:spAutoFit/>
            </a:bodyPr>
            <a:lstStyle/>
            <a:p>
              <a:r>
                <a:rPr lang="ko-KR" altLang="en-US" sz="1400" dirty="0" smtClean="0">
                  <a:solidFill>
                    <a:prstClr val="white">
                      <a:lumMod val="75000"/>
                    </a:prstClr>
                  </a:solidFill>
                </a:rPr>
                <a:t>■</a:t>
              </a:r>
              <a:endParaRPr lang="ko-KR" altLang="en-US" sz="1400" dirty="0">
                <a:solidFill>
                  <a:prstClr val="white">
                    <a:lumMod val="75000"/>
                  </a:prstClr>
                </a:solidFill>
              </a:endParaRPr>
            </a:p>
          </p:txBody>
        </p:sp>
        <p:sp>
          <p:nvSpPr>
            <p:cNvPr id="58" name="TextBox 57"/>
            <p:cNvSpPr txBox="1"/>
            <p:nvPr/>
          </p:nvSpPr>
          <p:spPr>
            <a:xfrm>
              <a:off x="3758238" y="2101270"/>
              <a:ext cx="261610" cy="230832"/>
            </a:xfrm>
            <a:prstGeom prst="rect">
              <a:avLst/>
            </a:prstGeom>
            <a:noFill/>
          </p:spPr>
          <p:txBody>
            <a:bodyPr wrap="none" rtlCol="0">
              <a:spAutoFit/>
            </a:bodyPr>
            <a:lstStyle/>
            <a:p>
              <a:r>
                <a:rPr lang="ko-KR" altLang="en-US" sz="900" b="1" dirty="0">
                  <a:solidFill>
                    <a:prstClr val="black">
                      <a:lumMod val="65000"/>
                      <a:lumOff val="35000"/>
                    </a:prstClr>
                  </a:solidFill>
                </a:rPr>
                <a:t>√</a:t>
              </a:r>
            </a:p>
          </p:txBody>
        </p:sp>
      </p:grpSp>
      <p:grpSp>
        <p:nvGrpSpPr>
          <p:cNvPr id="6" name="그룹 58"/>
          <p:cNvGrpSpPr/>
          <p:nvPr/>
        </p:nvGrpSpPr>
        <p:grpSpPr>
          <a:xfrm>
            <a:off x="2751208" y="2581163"/>
            <a:ext cx="364202" cy="307777"/>
            <a:chOff x="3707904" y="2042114"/>
            <a:chExt cx="364202" cy="307777"/>
          </a:xfrm>
        </p:grpSpPr>
        <p:sp>
          <p:nvSpPr>
            <p:cNvPr id="60" name="TextBox 59"/>
            <p:cNvSpPr txBox="1"/>
            <p:nvPr/>
          </p:nvSpPr>
          <p:spPr>
            <a:xfrm>
              <a:off x="3707904" y="2042114"/>
              <a:ext cx="364202" cy="307777"/>
            </a:xfrm>
            <a:prstGeom prst="rect">
              <a:avLst/>
            </a:prstGeom>
            <a:noFill/>
          </p:spPr>
          <p:txBody>
            <a:bodyPr wrap="none" rtlCol="0">
              <a:spAutoFit/>
            </a:bodyPr>
            <a:lstStyle/>
            <a:p>
              <a:r>
                <a:rPr lang="ko-KR" altLang="en-US" sz="1400" dirty="0" smtClean="0">
                  <a:solidFill>
                    <a:prstClr val="white">
                      <a:lumMod val="75000"/>
                    </a:prstClr>
                  </a:solidFill>
                </a:rPr>
                <a:t>■</a:t>
              </a:r>
              <a:endParaRPr lang="ko-KR" altLang="en-US" sz="1400" dirty="0">
                <a:solidFill>
                  <a:prstClr val="white">
                    <a:lumMod val="75000"/>
                  </a:prstClr>
                </a:solidFill>
              </a:endParaRPr>
            </a:p>
          </p:txBody>
        </p:sp>
        <p:sp>
          <p:nvSpPr>
            <p:cNvPr id="61" name="TextBox 60"/>
            <p:cNvSpPr txBox="1"/>
            <p:nvPr/>
          </p:nvSpPr>
          <p:spPr>
            <a:xfrm>
              <a:off x="3758238" y="2101270"/>
              <a:ext cx="261610" cy="230832"/>
            </a:xfrm>
            <a:prstGeom prst="rect">
              <a:avLst/>
            </a:prstGeom>
            <a:noFill/>
          </p:spPr>
          <p:txBody>
            <a:bodyPr wrap="none" rtlCol="0">
              <a:spAutoFit/>
            </a:bodyPr>
            <a:lstStyle/>
            <a:p>
              <a:r>
                <a:rPr lang="ko-KR" altLang="en-US" sz="900" b="1" dirty="0">
                  <a:solidFill>
                    <a:prstClr val="black">
                      <a:lumMod val="65000"/>
                      <a:lumOff val="35000"/>
                    </a:prstClr>
                  </a:solidFill>
                </a:rPr>
                <a:t>√</a:t>
              </a:r>
            </a:p>
          </p:txBody>
        </p:sp>
      </p:grpSp>
      <p:cxnSp>
        <p:nvCxnSpPr>
          <p:cNvPr id="62" name="직선 연결선 61"/>
          <p:cNvCxnSpPr/>
          <p:nvPr/>
        </p:nvCxnSpPr>
        <p:spPr>
          <a:xfrm>
            <a:off x="419517" y="3274935"/>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77010" y="2982668"/>
            <a:ext cx="1459054" cy="230832"/>
          </a:xfrm>
          <a:prstGeom prst="rect">
            <a:avLst/>
          </a:prstGeom>
          <a:noFill/>
        </p:spPr>
        <p:txBody>
          <a:bodyPr wrap="none" rtlCol="0">
            <a:spAutoFit/>
          </a:bodyPr>
          <a:lstStyle/>
          <a:p>
            <a:r>
              <a:rPr lang="ko-KR" altLang="en-US" sz="900" dirty="0" smtClean="0"/>
              <a:t>공지사항 및 이벤트 알림</a:t>
            </a:r>
            <a:endParaRPr lang="ko-KR" altLang="en-US" sz="900" dirty="0"/>
          </a:p>
        </p:txBody>
      </p:sp>
      <p:grpSp>
        <p:nvGrpSpPr>
          <p:cNvPr id="7" name="그룹 63"/>
          <p:cNvGrpSpPr/>
          <p:nvPr/>
        </p:nvGrpSpPr>
        <p:grpSpPr>
          <a:xfrm>
            <a:off x="2755832" y="2941203"/>
            <a:ext cx="364202" cy="307777"/>
            <a:chOff x="3707904" y="2042114"/>
            <a:chExt cx="364202" cy="307777"/>
          </a:xfrm>
        </p:grpSpPr>
        <p:sp>
          <p:nvSpPr>
            <p:cNvPr id="65" name="TextBox 64"/>
            <p:cNvSpPr txBox="1"/>
            <p:nvPr/>
          </p:nvSpPr>
          <p:spPr>
            <a:xfrm>
              <a:off x="3707904" y="2042114"/>
              <a:ext cx="364202" cy="307777"/>
            </a:xfrm>
            <a:prstGeom prst="rect">
              <a:avLst/>
            </a:prstGeom>
            <a:noFill/>
          </p:spPr>
          <p:txBody>
            <a:bodyPr wrap="none" rtlCol="0">
              <a:spAutoFit/>
            </a:bodyPr>
            <a:lstStyle/>
            <a:p>
              <a:r>
                <a:rPr lang="ko-KR" altLang="en-US" sz="1400" dirty="0" smtClean="0">
                  <a:solidFill>
                    <a:prstClr val="white">
                      <a:lumMod val="75000"/>
                    </a:prstClr>
                  </a:solidFill>
                </a:rPr>
                <a:t>■</a:t>
              </a:r>
              <a:endParaRPr lang="ko-KR" altLang="en-US" sz="1400" dirty="0">
                <a:solidFill>
                  <a:prstClr val="white">
                    <a:lumMod val="75000"/>
                  </a:prstClr>
                </a:solidFill>
              </a:endParaRPr>
            </a:p>
          </p:txBody>
        </p:sp>
        <p:sp>
          <p:nvSpPr>
            <p:cNvPr id="66" name="TextBox 65"/>
            <p:cNvSpPr txBox="1"/>
            <p:nvPr/>
          </p:nvSpPr>
          <p:spPr>
            <a:xfrm>
              <a:off x="3758238" y="2101270"/>
              <a:ext cx="261610" cy="230832"/>
            </a:xfrm>
            <a:prstGeom prst="rect">
              <a:avLst/>
            </a:prstGeom>
            <a:noFill/>
          </p:spPr>
          <p:txBody>
            <a:bodyPr wrap="none" rtlCol="0">
              <a:spAutoFit/>
            </a:bodyPr>
            <a:lstStyle/>
            <a:p>
              <a:r>
                <a:rPr lang="ko-KR" altLang="en-US" sz="900" b="1" dirty="0">
                  <a:solidFill>
                    <a:prstClr val="black">
                      <a:lumMod val="65000"/>
                      <a:lumOff val="35000"/>
                    </a:prstClr>
                  </a:solidFill>
                </a:rPr>
                <a:t>√</a:t>
              </a:r>
            </a:p>
          </p:txBody>
        </p:sp>
      </p:grpSp>
      <p:grpSp>
        <p:nvGrpSpPr>
          <p:cNvPr id="8" name="그룹 26"/>
          <p:cNvGrpSpPr/>
          <p:nvPr/>
        </p:nvGrpSpPr>
        <p:grpSpPr>
          <a:xfrm>
            <a:off x="3386581" y="901089"/>
            <a:ext cx="2812504" cy="5000582"/>
            <a:chOff x="366961" y="908720"/>
            <a:chExt cx="2812504" cy="5000582"/>
          </a:xfrm>
        </p:grpSpPr>
        <p:pic>
          <p:nvPicPr>
            <p:cNvPr id="41" name="그림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2" name="직사각형 41"/>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52" name="직사각형 51"/>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67" name="직사각형 66"/>
          <p:cNvSpPr/>
          <p:nvPr/>
        </p:nvSpPr>
        <p:spPr>
          <a:xfrm>
            <a:off x="3386581" y="1108729"/>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68" name="TextBox 67"/>
          <p:cNvSpPr txBox="1"/>
          <p:nvPr/>
        </p:nvSpPr>
        <p:spPr>
          <a:xfrm>
            <a:off x="3674149" y="1170071"/>
            <a:ext cx="742511" cy="246221"/>
          </a:xfrm>
          <a:prstGeom prst="rect">
            <a:avLst/>
          </a:prstGeom>
          <a:noFill/>
        </p:spPr>
        <p:txBody>
          <a:bodyPr wrap="none" rtlCol="0">
            <a:spAutoFit/>
          </a:bodyPr>
          <a:lstStyle/>
          <a:p>
            <a:r>
              <a:rPr lang="ko-KR" altLang="en-US" sz="1000" b="1" dirty="0" smtClean="0"/>
              <a:t>알림 설정</a:t>
            </a:r>
            <a:endParaRPr lang="ko-KR" altLang="en-US" sz="1000" b="1" dirty="0"/>
          </a:p>
        </p:txBody>
      </p:sp>
      <p:grpSp>
        <p:nvGrpSpPr>
          <p:cNvPr id="9" name="그룹 69"/>
          <p:cNvGrpSpPr/>
          <p:nvPr/>
        </p:nvGrpSpPr>
        <p:grpSpPr>
          <a:xfrm>
            <a:off x="5465225" y="1537497"/>
            <a:ext cx="582821" cy="215444"/>
            <a:chOff x="6053067" y="3181880"/>
            <a:chExt cx="582821" cy="215444"/>
          </a:xfrm>
        </p:grpSpPr>
        <p:sp>
          <p:nvSpPr>
            <p:cNvPr id="71" name="직사각형 70"/>
            <p:cNvSpPr/>
            <p:nvPr/>
          </p:nvSpPr>
          <p:spPr>
            <a:xfrm>
              <a:off x="6131888" y="3198576"/>
              <a:ext cx="504000" cy="180000"/>
            </a:xfrm>
            <a:prstGeom prst="rect">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72" name="직사각형 71"/>
            <p:cNvSpPr/>
            <p:nvPr/>
          </p:nvSpPr>
          <p:spPr>
            <a:xfrm>
              <a:off x="6104947" y="3198575"/>
              <a:ext cx="252000" cy="175167"/>
            </a:xfrm>
            <a:prstGeom prst="rect">
              <a:avLst/>
            </a:prstGeom>
            <a:solidFill>
              <a:schemeClr val="bg1">
                <a:lumMod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73" name="TextBox 72"/>
            <p:cNvSpPr txBox="1"/>
            <p:nvPr/>
          </p:nvSpPr>
          <p:spPr>
            <a:xfrm>
              <a:off x="6053067" y="3181880"/>
              <a:ext cx="373820" cy="215444"/>
            </a:xfrm>
            <a:prstGeom prst="rect">
              <a:avLst/>
            </a:prstGeom>
            <a:noFill/>
          </p:spPr>
          <p:txBody>
            <a:bodyPr wrap="none" rtlCol="0">
              <a:spAutoFit/>
            </a:bodyPr>
            <a:lstStyle/>
            <a:p>
              <a:r>
                <a:rPr lang="en-US" altLang="ko-KR" sz="800" b="1" dirty="0" smtClean="0">
                  <a:solidFill>
                    <a:prstClr val="white"/>
                  </a:solidFill>
                </a:rPr>
                <a:t>OFF</a:t>
              </a:r>
              <a:endParaRPr lang="ko-KR" altLang="en-US" sz="800" b="1" dirty="0">
                <a:solidFill>
                  <a:prstClr val="white"/>
                </a:solidFill>
              </a:endParaRPr>
            </a:p>
          </p:txBody>
        </p:sp>
      </p:grpSp>
      <p:cxnSp>
        <p:nvCxnSpPr>
          <p:cNvPr id="74" name="직선 연결선 73"/>
          <p:cNvCxnSpPr/>
          <p:nvPr/>
        </p:nvCxnSpPr>
        <p:spPr>
          <a:xfrm>
            <a:off x="3472613" y="1827144"/>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430106" y="1537497"/>
            <a:ext cx="686406" cy="230832"/>
          </a:xfrm>
          <a:prstGeom prst="rect">
            <a:avLst/>
          </a:prstGeom>
          <a:noFill/>
        </p:spPr>
        <p:txBody>
          <a:bodyPr wrap="none" rtlCol="0">
            <a:spAutoFit/>
          </a:bodyPr>
          <a:lstStyle/>
          <a:p>
            <a:r>
              <a:rPr lang="ko-KR" altLang="en-US" sz="900" b="1" dirty="0" smtClean="0"/>
              <a:t>알림 설정</a:t>
            </a:r>
            <a:endParaRPr lang="ko-KR" altLang="en-US" sz="900" b="1" dirty="0"/>
          </a:p>
        </p:txBody>
      </p:sp>
      <p:sp>
        <p:nvSpPr>
          <p:cNvPr id="77" name="타원 76"/>
          <p:cNvSpPr/>
          <p:nvPr/>
        </p:nvSpPr>
        <p:spPr>
          <a:xfrm>
            <a:off x="2234549" y="1512994"/>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81" name="타원 80"/>
          <p:cNvSpPr/>
          <p:nvPr/>
        </p:nvSpPr>
        <p:spPr>
          <a:xfrm>
            <a:off x="5265105" y="1508572"/>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82" name="TextBox 81"/>
          <p:cNvSpPr txBox="1"/>
          <p:nvPr/>
        </p:nvSpPr>
        <p:spPr>
          <a:xfrm>
            <a:off x="5485869" y="124096"/>
            <a:ext cx="607859" cy="215444"/>
          </a:xfrm>
          <a:prstGeom prst="rect">
            <a:avLst/>
          </a:prstGeom>
          <a:noFill/>
        </p:spPr>
        <p:txBody>
          <a:bodyPr wrap="none" rtlCol="0">
            <a:spAutoFit/>
          </a:bodyPr>
          <a:lstStyle/>
          <a:p>
            <a:r>
              <a:rPr lang="en-US" altLang="ko-KR" sz="800" dirty="0" smtClean="0"/>
              <a:t>RM-</a:t>
            </a:r>
            <a:r>
              <a:rPr lang="en-US" altLang="ko-KR" sz="800" dirty="0" smtClean="0">
                <a:solidFill>
                  <a:prstClr val="black"/>
                </a:solidFill>
              </a:rPr>
              <a:t>1102</a:t>
            </a:r>
            <a:endParaRPr lang="ko-KR" altLang="en-US" sz="800" dirty="0">
              <a:solidFill>
                <a:prstClr val="black"/>
              </a:solidFill>
            </a:endParaRPr>
          </a:p>
        </p:txBody>
      </p:sp>
      <p:sp>
        <p:nvSpPr>
          <p:cNvPr id="59" name="TextBox 58"/>
          <p:cNvSpPr txBox="1"/>
          <p:nvPr/>
        </p:nvSpPr>
        <p:spPr>
          <a:xfrm>
            <a:off x="35054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64" name="TextBox 63"/>
          <p:cNvSpPr txBox="1"/>
          <p:nvPr/>
        </p:nvSpPr>
        <p:spPr>
          <a:xfrm>
            <a:off x="3386581"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69" name="슬라이드 번호 개체 틀 68"/>
          <p:cNvSpPr>
            <a:spLocks noGrp="1"/>
          </p:cNvSpPr>
          <p:nvPr>
            <p:ph type="sldNum" sz="quarter" idx="4"/>
          </p:nvPr>
        </p:nvSpPr>
        <p:spPr/>
        <p:txBody>
          <a:bodyPr/>
          <a:lstStyle/>
          <a:p>
            <a:fld id="{C70D9EDE-4299-4BB9-BBD1-CAF81FD85894}" type="slidenum">
              <a:rPr lang="ko-KR" altLang="en-US" smtClean="0"/>
              <a:pPr/>
              <a:t>113</a:t>
            </a:fld>
            <a:endParaRPr lang="ko-KR" altLang="en-US" dirty="0"/>
          </a:p>
        </p:txBody>
      </p:sp>
      <p:sp>
        <p:nvSpPr>
          <p:cNvPr id="70" name="TextBox 69"/>
          <p:cNvSpPr txBox="1"/>
          <p:nvPr/>
        </p:nvSpPr>
        <p:spPr>
          <a:xfrm>
            <a:off x="1132570" y="124096"/>
            <a:ext cx="1127232" cy="215444"/>
          </a:xfrm>
          <a:prstGeom prst="rect">
            <a:avLst/>
          </a:prstGeom>
          <a:noFill/>
        </p:spPr>
        <p:txBody>
          <a:bodyPr wrap="none" rtlCol="0">
            <a:spAutoFit/>
          </a:bodyPr>
          <a:lstStyle/>
          <a:p>
            <a:r>
              <a:rPr lang="en-US" altLang="ko-KR" sz="800" smtClean="0">
                <a:solidFill>
                  <a:prstClr val="black"/>
                </a:solidFill>
              </a:rPr>
              <a:t>Settings </a:t>
            </a:r>
            <a:r>
              <a:rPr lang="en-US" altLang="ko-KR" sz="800" dirty="0" smtClean="0">
                <a:solidFill>
                  <a:prstClr val="black"/>
                </a:solidFill>
              </a:rPr>
              <a:t>Notification</a:t>
            </a:r>
            <a:endParaRPr lang="ko-KR" altLang="en-US" sz="800" dirty="0">
              <a:solidFill>
                <a:prstClr val="black"/>
              </a:solidFill>
            </a:endParaRPr>
          </a:p>
        </p:txBody>
      </p:sp>
      <p:sp>
        <p:nvSpPr>
          <p:cNvPr id="79" name="TextBox 78"/>
          <p:cNvSpPr txBox="1"/>
          <p:nvPr/>
        </p:nvSpPr>
        <p:spPr>
          <a:xfrm>
            <a:off x="1132570" y="352286"/>
            <a:ext cx="1654620" cy="215444"/>
          </a:xfrm>
          <a:prstGeom prst="rect">
            <a:avLst/>
          </a:prstGeom>
          <a:noFill/>
        </p:spPr>
        <p:txBody>
          <a:bodyPr wrap="none" rtlCol="0">
            <a:spAutoFit/>
          </a:bodyPr>
          <a:lstStyle/>
          <a:p>
            <a:r>
              <a:rPr lang="en-US" altLang="ko-KR" sz="800" smtClean="0">
                <a:solidFill>
                  <a:prstClr val="black"/>
                </a:solidFill>
              </a:rPr>
              <a:t>Settings</a:t>
            </a:r>
            <a:r>
              <a:rPr lang="ko-KR" altLang="en-US" sz="800" smtClean="0">
                <a:solidFill>
                  <a:prstClr val="black"/>
                </a:solidFill>
              </a:rPr>
              <a:t> </a:t>
            </a:r>
            <a:r>
              <a:rPr lang="en-US" altLang="ko-KR" sz="800" smtClean="0">
                <a:solidFill>
                  <a:prstClr val="black"/>
                </a:solidFill>
              </a:rPr>
              <a:t>&gt; </a:t>
            </a:r>
            <a:r>
              <a:rPr lang="en-US" altLang="ko-KR" sz="800" smtClean="0">
                <a:solidFill>
                  <a:prstClr val="black"/>
                </a:solidFill>
              </a:rPr>
              <a:t>Settings </a:t>
            </a:r>
            <a:r>
              <a:rPr lang="en-US" altLang="ko-KR" sz="800" dirty="0" smtClean="0">
                <a:solidFill>
                  <a:prstClr val="black"/>
                </a:solidFill>
              </a:rPr>
              <a:t>Notification</a:t>
            </a:r>
            <a:endParaRPr lang="ko-KR" altLang="en-US" sz="800" dirty="0" smtClean="0">
              <a:solidFill>
                <a:prstClr val="black"/>
              </a:solidFill>
            </a:endParaRPr>
          </a:p>
        </p:txBody>
      </p:sp>
      <p:graphicFrame>
        <p:nvGraphicFramePr>
          <p:cNvPr id="80" name="표 55"/>
          <p:cNvGraphicFramePr>
            <a:graphicFrameLocks noGrp="1"/>
          </p:cNvGraphicFramePr>
          <p:nvPr/>
        </p:nvGraphicFramePr>
        <p:xfrm>
          <a:off x="6320290" y="908720"/>
          <a:ext cx="2678400" cy="4096512"/>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Settings </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Notification Page</a:t>
                      </a:r>
                    </a:p>
                    <a:p>
                      <a:pPr marL="0" marR="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1" hangingPunct="1">
                        <a:lnSpc>
                          <a:spcPct val="12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Tham</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khảo</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chính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sách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và</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Quy</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định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cho</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phần</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Cài</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đặt</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Thông</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báo</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đẩy</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và</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Chính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sách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về</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Thông</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báo</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đẩy</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Mặc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định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là</a:t>
                      </a:r>
                      <a:r>
                        <a:rPr lang="ko-KR" altLang="en-US" sz="800" kern="120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 ON (switch</a:t>
                      </a:r>
                      <a:r>
                        <a:rPr lang="en-US" altLang="ko-KR" sz="800" kern="1200" baseline="0" dirty="0" smtClean="0">
                          <a:solidFill>
                            <a:schemeClr val="dk1"/>
                          </a:solidFill>
                          <a:latin typeface="+mn-ea"/>
                          <a:ea typeface="+mn-ea"/>
                          <a:cs typeface="+mn-cs"/>
                        </a:rPr>
                        <a:t> sang</a:t>
                      </a:r>
                      <a:r>
                        <a:rPr lang="ko-KR" altLang="en-US" sz="800" kern="120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ON)</a:t>
                      </a:r>
                    </a:p>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switch sang ON, </a:t>
                      </a:r>
                      <a:r>
                        <a:rPr lang="en-US" altLang="ko-KR" sz="800" kern="1200" baseline="0" dirty="0" err="1" smtClean="0">
                          <a:solidFill>
                            <a:schemeClr val="dk1"/>
                          </a:solidFill>
                          <a:latin typeface="+mn-ea"/>
                          <a:ea typeface="+mn-ea"/>
                          <a:cs typeface="+mn-cs"/>
                        </a:rPr>
                        <a:t>tất</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các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mục</a:t>
                      </a:r>
                      <a:r>
                        <a:rPr lang="en-US" altLang="ko-KR" sz="800" kern="1200" baseline="0" dirty="0" smtClean="0">
                          <a:solidFill>
                            <a:schemeClr val="dk1"/>
                          </a:solidFill>
                          <a:latin typeface="+mn-ea"/>
                          <a:ea typeface="+mn-ea"/>
                          <a:cs typeface="+mn-cs"/>
                        </a:rPr>
                        <a:t> ở </a:t>
                      </a:r>
                      <a:r>
                        <a:rPr lang="en-US" altLang="ko-KR" sz="800" kern="1200" baseline="0" dirty="0" err="1" smtClean="0">
                          <a:solidFill>
                            <a:schemeClr val="dk1"/>
                          </a:solidFill>
                          <a:latin typeface="+mn-ea"/>
                          <a:ea typeface="+mn-ea"/>
                          <a:cs typeface="+mn-cs"/>
                        </a:rPr>
                        <a:t>dưới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sẽ</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được</a:t>
                      </a:r>
                      <a:r>
                        <a:rPr lang="en-US" altLang="ko-KR" sz="800" kern="1200" baseline="0" dirty="0" smtClean="0">
                          <a:solidFill>
                            <a:schemeClr val="dk1"/>
                          </a:solidFill>
                          <a:latin typeface="+mn-ea"/>
                          <a:ea typeface="+mn-ea"/>
                          <a:cs typeface="+mn-cs"/>
                        </a:rPr>
                        <a:t> Check </a:t>
                      </a:r>
                      <a:endParaRPr lang="ko-KR" altLang="en-US" sz="800" kern="1200" dirty="0" smtClean="0">
                        <a:solidFill>
                          <a:schemeClr val="dk1"/>
                        </a:solidFill>
                        <a:latin typeface="+mn-ea"/>
                        <a:ea typeface="+mn-ea"/>
                        <a:cs typeface="+mn-cs"/>
                      </a:endParaRPr>
                    </a:p>
                    <a:p>
                      <a:pPr marL="85725" indent="-85725" algn="l" defTabSz="914400" rtl="0" eaLnBrk="1" latinLnBrk="1" hangingPunct="1">
                        <a:lnSpc>
                          <a:spcPct val="120000"/>
                        </a:lnSpc>
                        <a:buFontTx/>
                        <a:buChar char="-"/>
                      </a:pPr>
                      <a:r>
                        <a:rPr lang="en-US" altLang="ko-KR" sz="800" kern="1200" baseline="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Switch sang ON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có</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thể</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bỏ</a:t>
                      </a:r>
                      <a:r>
                        <a:rPr lang="en-US" altLang="ko-KR" sz="800" kern="1200" baseline="0" dirty="0" smtClean="0">
                          <a:solidFill>
                            <a:schemeClr val="dk1"/>
                          </a:solidFill>
                          <a:latin typeface="+mn-ea"/>
                          <a:ea typeface="+mn-ea"/>
                          <a:cs typeface="+mn-cs"/>
                        </a:rPr>
                        <a:t> check </a:t>
                      </a:r>
                      <a:r>
                        <a:rPr lang="en-US" altLang="ko-KR" sz="800" kern="1200" baseline="0" dirty="0" err="1" smtClean="0">
                          <a:solidFill>
                            <a:schemeClr val="dk1"/>
                          </a:solidFill>
                          <a:latin typeface="+mn-ea"/>
                          <a:ea typeface="+mn-ea"/>
                          <a:cs typeface="+mn-cs"/>
                        </a:rPr>
                        <a:t>cho</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từng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mục</a:t>
                      </a:r>
                      <a:r>
                        <a:rPr lang="en-US" altLang="ko-KR" sz="800" kern="1200" baseline="0" dirty="0" smtClean="0">
                          <a:solidFill>
                            <a:schemeClr val="dk1"/>
                          </a:solidFill>
                          <a:latin typeface="+mn-ea"/>
                          <a:ea typeface="+mn-ea"/>
                          <a:cs typeface="+mn-cs"/>
                        </a:rPr>
                        <a:t> ở </a:t>
                      </a:r>
                      <a:r>
                        <a:rPr lang="en-US" altLang="ko-KR" sz="800" kern="1200" baseline="0" dirty="0" err="1" smtClean="0">
                          <a:solidFill>
                            <a:schemeClr val="dk1"/>
                          </a:solidFill>
                          <a:latin typeface="+mn-ea"/>
                          <a:ea typeface="+mn-ea"/>
                          <a:cs typeface="+mn-cs"/>
                        </a:rPr>
                        <a:t>phía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dưới</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check </a:t>
                      </a:r>
                      <a:r>
                        <a:rPr lang="en-US" altLang="ko-KR" sz="800" kern="1200" baseline="0" dirty="0" err="1" smtClean="0">
                          <a:solidFill>
                            <a:schemeClr val="dk1"/>
                          </a:solidFill>
                          <a:latin typeface="+mn-ea"/>
                          <a:ea typeface="+mn-ea"/>
                          <a:cs typeface="+mn-cs"/>
                        </a:rPr>
                        <a:t>bất</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một</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mục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nào</a:t>
                      </a:r>
                      <a:r>
                        <a:rPr lang="en-US" altLang="ko-KR" sz="800" kern="1200" baseline="0" dirty="0" smtClean="0">
                          <a:solidFill>
                            <a:schemeClr val="dk1"/>
                          </a:solidFill>
                          <a:latin typeface="+mn-ea"/>
                          <a:ea typeface="+mn-ea"/>
                          <a:cs typeface="+mn-cs"/>
                        </a:rPr>
                        <a:t> ở </a:t>
                      </a:r>
                      <a:r>
                        <a:rPr lang="en-US" altLang="ko-KR" sz="800" kern="1200" baseline="0" dirty="0" err="1" smtClean="0">
                          <a:solidFill>
                            <a:schemeClr val="dk1"/>
                          </a:solidFill>
                          <a:latin typeface="+mn-ea"/>
                          <a:ea typeface="+mn-ea"/>
                          <a:cs typeface="+mn-cs"/>
                        </a:rPr>
                        <a:t>phía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dưới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Switch </a:t>
                      </a:r>
                      <a:r>
                        <a:rPr lang="en-US" altLang="ko-KR" sz="800" kern="1200" baseline="0" dirty="0" err="1" smtClean="0">
                          <a:solidFill>
                            <a:schemeClr val="dk1"/>
                          </a:solidFill>
                          <a:latin typeface="+mn-ea"/>
                          <a:ea typeface="+mn-ea"/>
                          <a:cs typeface="+mn-cs"/>
                        </a:rPr>
                        <a:t>sẽ</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luôn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để</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là</a:t>
                      </a:r>
                      <a:r>
                        <a:rPr lang="en-US" altLang="ko-KR" sz="800" kern="1200" baseline="0" dirty="0" smtClean="0">
                          <a:solidFill>
                            <a:schemeClr val="dk1"/>
                          </a:solidFill>
                          <a:latin typeface="+mn-ea"/>
                          <a:ea typeface="+mn-ea"/>
                          <a:cs typeface="+mn-cs"/>
                        </a:rPr>
                        <a:t> ON.  </a:t>
                      </a:r>
                      <a:r>
                        <a:rPr lang="en-US" altLang="ko-KR" sz="800" kern="1200" baseline="0" dirty="0" err="1" smtClean="0">
                          <a:solidFill>
                            <a:schemeClr val="dk1"/>
                          </a:solidFill>
                          <a:latin typeface="+mn-ea"/>
                          <a:ea typeface="+mn-ea"/>
                          <a:cs typeface="+mn-cs"/>
                        </a:rPr>
                        <a:t>Mặt</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khác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bỏ</a:t>
                      </a:r>
                      <a:r>
                        <a:rPr lang="en-US" altLang="ko-KR" sz="800" kern="1200" baseline="0" dirty="0" smtClean="0">
                          <a:solidFill>
                            <a:schemeClr val="dk1"/>
                          </a:solidFill>
                          <a:latin typeface="+mn-ea"/>
                          <a:ea typeface="+mn-ea"/>
                          <a:cs typeface="+mn-cs"/>
                        </a:rPr>
                        <a:t> check </a:t>
                      </a:r>
                      <a:r>
                        <a:rPr lang="en-US" altLang="ko-KR" sz="800" kern="1200" baseline="0" dirty="0" err="1" smtClean="0">
                          <a:solidFill>
                            <a:schemeClr val="dk1"/>
                          </a:solidFill>
                          <a:latin typeface="+mn-ea"/>
                          <a:ea typeface="+mn-ea"/>
                          <a:cs typeface="+mn-cs"/>
                        </a:rPr>
                        <a:t>toàn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bộ</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các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mục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đó</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Switch </a:t>
                      </a:r>
                      <a:r>
                        <a:rPr lang="en-US" altLang="ko-KR" sz="800" kern="1200" baseline="0" dirty="0" err="1" smtClean="0">
                          <a:solidFill>
                            <a:schemeClr val="dk1"/>
                          </a:solidFill>
                          <a:latin typeface="+mn-ea"/>
                          <a:ea typeface="+mn-ea"/>
                          <a:cs typeface="+mn-cs"/>
                        </a:rPr>
                        <a:t>sẽ</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sang OFF</a:t>
                      </a:r>
                      <a:endParaRPr lang="ko-KR" altLang="en-US"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baseline="0" dirty="0" err="1" smtClean="0">
                          <a:solidFill>
                            <a:schemeClr val="dk1"/>
                          </a:solidFill>
                          <a:latin typeface="+mn-ea"/>
                          <a:ea typeface="+mn-ea"/>
                          <a:cs typeface="+mn-cs"/>
                        </a:rPr>
                        <a:t>Trường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hợp</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Swtich</a:t>
                      </a:r>
                      <a:r>
                        <a:rPr lang="en-US" altLang="ko-KR" sz="800" kern="1200" baseline="0" dirty="0" smtClean="0">
                          <a:solidFill>
                            <a:schemeClr val="dk1"/>
                          </a:solidFill>
                          <a:latin typeface="+mn-ea"/>
                          <a:ea typeface="+mn-ea"/>
                          <a:cs typeface="+mn-cs"/>
                        </a:rPr>
                        <a:t> sang OFF, </a:t>
                      </a:r>
                      <a:r>
                        <a:rPr lang="en-US" altLang="ko-KR" sz="800" kern="1200" baseline="0" dirty="0" err="1" smtClean="0">
                          <a:solidFill>
                            <a:schemeClr val="dk1"/>
                          </a:solidFill>
                          <a:latin typeface="+mn-ea"/>
                          <a:ea typeface="+mn-ea"/>
                          <a:cs typeface="+mn-cs"/>
                        </a:rPr>
                        <a:t>sẽ</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không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các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mục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mục</a:t>
                      </a:r>
                      <a:r>
                        <a:rPr lang="en-US" altLang="ko-KR" sz="800" kern="1200" baseline="0" dirty="0" smtClean="0">
                          <a:solidFill>
                            <a:schemeClr val="dk1"/>
                          </a:solidFill>
                          <a:latin typeface="+mn-ea"/>
                          <a:ea typeface="+mn-ea"/>
                          <a:cs typeface="+mn-cs"/>
                        </a:rPr>
                        <a:t> con ở </a:t>
                      </a:r>
                      <a:r>
                        <a:rPr lang="en-US" altLang="ko-KR" sz="800" kern="1200" baseline="0" dirty="0" err="1" smtClean="0">
                          <a:solidFill>
                            <a:schemeClr val="dk1"/>
                          </a:solidFill>
                          <a:latin typeface="+mn-ea"/>
                          <a:ea typeface="+mn-ea"/>
                          <a:cs typeface="+mn-cs"/>
                        </a:rPr>
                        <a:t>phía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dưới</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Nếu</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trạng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thái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nhận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thông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báo</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là</a:t>
                      </a:r>
                      <a:r>
                        <a:rPr lang="en-US" altLang="ko-KR" sz="800" kern="1200" baseline="0" dirty="0" smtClean="0">
                          <a:solidFill>
                            <a:schemeClr val="dk1"/>
                          </a:solidFill>
                          <a:latin typeface="+mn-ea"/>
                          <a:ea typeface="+mn-ea"/>
                          <a:cs typeface="+mn-cs"/>
                        </a:rPr>
                        <a:t> OFF,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User </a:t>
                      </a:r>
                      <a:r>
                        <a:rPr lang="en-US" altLang="ko-KR" sz="800" kern="1200" baseline="0" dirty="0" err="1" smtClean="0">
                          <a:solidFill>
                            <a:schemeClr val="dk1"/>
                          </a:solidFill>
                          <a:latin typeface="+mn-ea"/>
                          <a:ea typeface="+mn-ea"/>
                          <a:cs typeface="+mn-cs"/>
                        </a:rPr>
                        <a:t>sẽ</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không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nhận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được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bất</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cứ</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thông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báo</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nào</a:t>
                      </a:r>
                      <a:endParaRPr lang="ko-KR" altLang="en-US"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err="1" smtClean="0"/>
                        <a:t>Các</a:t>
                      </a:r>
                      <a:r>
                        <a:rPr lang="en-US" altLang="ko-KR" sz="800" baseline="0" dirty="0" smtClean="0"/>
                        <a:t> </a:t>
                      </a:r>
                      <a:r>
                        <a:rPr lang="en-US" altLang="ko-KR" sz="800" baseline="0" dirty="0" err="1" smtClean="0"/>
                        <a:t>loại</a:t>
                      </a:r>
                      <a:r>
                        <a:rPr lang="en-US" altLang="ko-KR" sz="800" baseline="0" dirty="0" smtClean="0"/>
                        <a:t> </a:t>
                      </a:r>
                      <a:r>
                        <a:rPr lang="en-US" altLang="ko-KR" sz="800" baseline="0" dirty="0" err="1" smtClean="0"/>
                        <a:t>thông</a:t>
                      </a:r>
                      <a:r>
                        <a:rPr lang="en-US" altLang="ko-KR" sz="800" baseline="0" dirty="0" smtClean="0"/>
                        <a:t> </a:t>
                      </a:r>
                      <a:r>
                        <a:rPr lang="en-US" altLang="ko-KR" sz="800" baseline="0" dirty="0" err="1" smtClean="0"/>
                        <a:t>báo</a:t>
                      </a:r>
                      <a:r>
                        <a:rPr lang="en-US" altLang="ko-KR" sz="800" baseline="0" dirty="0" smtClean="0"/>
                        <a:t> </a:t>
                      </a:r>
                      <a:r>
                        <a:rPr lang="en-US" altLang="ko-KR" sz="800" baseline="0" dirty="0" err="1" smtClean="0"/>
                        <a:t>đẩy</a:t>
                      </a:r>
                      <a:r>
                        <a:rPr lang="en-US" altLang="ko-KR" sz="800" baseline="0" dirty="0" smtClean="0"/>
                        <a:t> : </a:t>
                      </a:r>
                      <a:endParaRPr lang="en-US" altLang="ko-KR" sz="800" dirty="0" smtClean="0"/>
                    </a:p>
                    <a:p>
                      <a:pPr marL="85725" marR="0" indent="-85725" algn="l" defTabSz="914400" rtl="0" eaLnBrk="1" fontAlgn="auto" latinLnBrk="1" hangingPunct="1">
                        <a:lnSpc>
                          <a:spcPct val="120000"/>
                        </a:lnSpc>
                        <a:spcBef>
                          <a:spcPts val="0"/>
                        </a:spcBef>
                        <a:spcAft>
                          <a:spcPts val="0"/>
                        </a:spcAft>
                        <a:buClrTx/>
                        <a:buSzTx/>
                        <a:buFontTx/>
                        <a:buChar char="-"/>
                        <a:tabLst/>
                        <a:defRPr/>
                      </a:pPr>
                      <a:r>
                        <a:rPr lang="ko-KR" altLang="en-US" sz="800" dirty="0" smtClean="0"/>
                        <a:t>상담 예약 알림 </a:t>
                      </a:r>
                      <a:r>
                        <a:rPr lang="en-US" altLang="ko-KR" sz="800" dirty="0" smtClean="0"/>
                        <a:t>: </a:t>
                      </a:r>
                      <a:r>
                        <a:rPr lang="en-US" altLang="ko-KR" sz="800" dirty="0" err="1" smtClean="0"/>
                        <a:t>Thông</a:t>
                      </a:r>
                      <a:r>
                        <a:rPr lang="en-US" altLang="ko-KR" sz="800" baseline="0" dirty="0" smtClean="0"/>
                        <a:t> </a:t>
                      </a:r>
                      <a:r>
                        <a:rPr lang="en-US" altLang="ko-KR" sz="800" baseline="0" dirty="0" err="1" smtClean="0"/>
                        <a:t>báo</a:t>
                      </a:r>
                      <a:r>
                        <a:rPr lang="en-US" altLang="ko-KR" sz="800" baseline="0" dirty="0" smtClean="0"/>
                        <a:t> </a:t>
                      </a:r>
                      <a:r>
                        <a:rPr lang="en-US" altLang="ko-KR" sz="800" baseline="0" dirty="0" err="1" smtClean="0"/>
                        <a:t>khi</a:t>
                      </a:r>
                      <a:r>
                        <a:rPr lang="en-US" altLang="ko-KR" sz="800" baseline="0" dirty="0" smtClean="0"/>
                        <a:t> </a:t>
                      </a:r>
                      <a:r>
                        <a:rPr lang="en-US" altLang="ko-KR" sz="800" baseline="0" dirty="0" err="1" smtClean="0"/>
                        <a:t>có</a:t>
                      </a:r>
                      <a:r>
                        <a:rPr lang="en-US" altLang="ko-KR" sz="800" baseline="0" dirty="0" smtClean="0"/>
                        <a:t> </a:t>
                      </a:r>
                      <a:r>
                        <a:rPr lang="en-US" altLang="ko-KR" sz="800" baseline="0" dirty="0" err="1" smtClean="0"/>
                        <a:t>Lịch</a:t>
                      </a:r>
                      <a:r>
                        <a:rPr lang="en-US" altLang="ko-KR" sz="800" baseline="0" dirty="0" smtClean="0"/>
                        <a:t> </a:t>
                      </a:r>
                      <a:r>
                        <a:rPr lang="en-US" altLang="ko-KR" sz="800" baseline="0" dirty="0" err="1" smtClean="0"/>
                        <a:t>hẹn</a:t>
                      </a:r>
                      <a:r>
                        <a:rPr lang="en-US" altLang="ko-KR" sz="800" baseline="0" dirty="0" smtClean="0"/>
                        <a:t> </a:t>
                      </a:r>
                      <a:r>
                        <a:rPr lang="en-US" altLang="ko-KR" sz="800" baseline="0" dirty="0" err="1" smtClean="0"/>
                        <a:t>tư</a:t>
                      </a:r>
                      <a:r>
                        <a:rPr lang="en-US" altLang="ko-KR" sz="800" baseline="0" dirty="0" smtClean="0"/>
                        <a:t> </a:t>
                      </a:r>
                      <a:r>
                        <a:rPr lang="en-US" altLang="ko-KR" sz="800" baseline="0" dirty="0" err="1" smtClean="0"/>
                        <a:t>vấn</a:t>
                      </a:r>
                      <a:endParaRPr lang="ko-KR" altLang="en-US" sz="800" dirty="0" smtClean="0"/>
                    </a:p>
                    <a:p>
                      <a:pPr marL="85725" marR="0" indent="-85725" algn="l" defTabSz="914400" rtl="0" eaLnBrk="1" fontAlgn="auto" latinLnBrk="1" hangingPunct="1">
                        <a:lnSpc>
                          <a:spcPct val="120000"/>
                        </a:lnSpc>
                        <a:spcBef>
                          <a:spcPts val="0"/>
                        </a:spcBef>
                        <a:spcAft>
                          <a:spcPts val="0"/>
                        </a:spcAft>
                        <a:buClrTx/>
                        <a:buSzTx/>
                        <a:buFontTx/>
                        <a:buChar char="-"/>
                        <a:tabLst/>
                        <a:defRPr/>
                      </a:pPr>
                      <a:r>
                        <a:rPr lang="ko-KR" altLang="en-US" sz="800" dirty="0" smtClean="0"/>
                        <a:t>쪽지 수신 알림 </a:t>
                      </a:r>
                      <a:r>
                        <a:rPr lang="en-US" altLang="ko-KR" sz="800" dirty="0" smtClean="0"/>
                        <a:t>: </a:t>
                      </a:r>
                      <a:r>
                        <a:rPr lang="en-US" altLang="ko-KR" sz="800" dirty="0" err="1" smtClean="0"/>
                        <a:t>Thông</a:t>
                      </a:r>
                      <a:r>
                        <a:rPr lang="en-US" altLang="ko-KR" sz="800" baseline="0" dirty="0" smtClean="0"/>
                        <a:t> </a:t>
                      </a:r>
                      <a:r>
                        <a:rPr lang="en-US" altLang="ko-KR" sz="800" baseline="0" dirty="0" err="1" smtClean="0"/>
                        <a:t>báo</a:t>
                      </a:r>
                      <a:r>
                        <a:rPr lang="en-US" altLang="ko-KR" sz="800" baseline="0" dirty="0" smtClean="0"/>
                        <a:t> </a:t>
                      </a:r>
                      <a:r>
                        <a:rPr lang="en-US" altLang="ko-KR" sz="800" baseline="0" dirty="0" err="1" smtClean="0"/>
                        <a:t>khi</a:t>
                      </a:r>
                      <a:r>
                        <a:rPr lang="en-US" altLang="ko-KR" sz="800" baseline="0" dirty="0" smtClean="0"/>
                        <a:t> </a:t>
                      </a:r>
                      <a:r>
                        <a:rPr lang="en-US" altLang="ko-KR" sz="800" baseline="0" dirty="0" err="1" smtClean="0"/>
                        <a:t>nhận</a:t>
                      </a:r>
                      <a:r>
                        <a:rPr lang="en-US" altLang="ko-KR" sz="800" baseline="0" dirty="0" smtClean="0"/>
                        <a:t> </a:t>
                      </a:r>
                      <a:r>
                        <a:rPr lang="en-US" altLang="ko-KR" sz="800" baseline="0" dirty="0" err="1" smtClean="0"/>
                        <a:t>được</a:t>
                      </a:r>
                      <a:r>
                        <a:rPr lang="en-US" altLang="ko-KR" sz="800" baseline="0" dirty="0" smtClean="0"/>
                        <a:t> Message</a:t>
                      </a:r>
                      <a:endParaRPr lang="ko-KR" altLang="en-US" sz="800" dirty="0" smtClean="0"/>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smtClean="0"/>
                        <a:t>1:1</a:t>
                      </a:r>
                      <a:r>
                        <a:rPr lang="ko-KR" altLang="en-US" sz="800" dirty="0" smtClean="0"/>
                        <a:t>문의 답변 알림 </a:t>
                      </a:r>
                      <a:r>
                        <a:rPr lang="en-US" altLang="ko-KR" sz="800" dirty="0" smtClean="0"/>
                        <a:t>: </a:t>
                      </a:r>
                      <a:r>
                        <a:rPr lang="en-US" altLang="ko-KR" sz="800" dirty="0" err="1" smtClean="0"/>
                        <a:t>Thông</a:t>
                      </a:r>
                      <a:r>
                        <a:rPr lang="en-US" altLang="ko-KR" sz="800" baseline="0" dirty="0" smtClean="0"/>
                        <a:t> </a:t>
                      </a:r>
                      <a:r>
                        <a:rPr lang="en-US" altLang="ko-KR" sz="800" baseline="0" dirty="0" err="1" smtClean="0"/>
                        <a:t>báo</a:t>
                      </a:r>
                      <a:r>
                        <a:rPr lang="en-US" altLang="ko-KR" sz="800" baseline="0" dirty="0" smtClean="0"/>
                        <a:t> </a:t>
                      </a:r>
                      <a:r>
                        <a:rPr lang="en-US" altLang="ko-KR" sz="800" baseline="0" dirty="0" err="1" smtClean="0"/>
                        <a:t>khi</a:t>
                      </a:r>
                      <a:r>
                        <a:rPr lang="en-US" altLang="ko-KR" sz="800" baseline="0" dirty="0" smtClean="0"/>
                        <a:t> </a:t>
                      </a:r>
                      <a:r>
                        <a:rPr lang="en-US" altLang="ko-KR" sz="800" baseline="0" dirty="0" err="1" smtClean="0"/>
                        <a:t>nhận</a:t>
                      </a:r>
                      <a:r>
                        <a:rPr lang="en-US" altLang="ko-KR" sz="800" baseline="0" dirty="0" smtClean="0"/>
                        <a:t> </a:t>
                      </a:r>
                      <a:r>
                        <a:rPr lang="en-US" altLang="ko-KR" sz="800" baseline="0" dirty="0" err="1" smtClean="0"/>
                        <a:t>được</a:t>
                      </a:r>
                      <a:r>
                        <a:rPr lang="en-US" altLang="ko-KR" sz="800" baseline="0" dirty="0" smtClean="0"/>
                        <a:t> </a:t>
                      </a:r>
                      <a:r>
                        <a:rPr lang="en-US" altLang="ko-KR" sz="800" baseline="0" dirty="0" err="1" smtClean="0"/>
                        <a:t>trả</a:t>
                      </a:r>
                      <a:r>
                        <a:rPr lang="en-US" altLang="ko-KR" sz="800" baseline="0" dirty="0" smtClean="0"/>
                        <a:t> </a:t>
                      </a:r>
                      <a:r>
                        <a:rPr lang="en-US" altLang="ko-KR" sz="800" baseline="0" dirty="0" err="1" smtClean="0"/>
                        <a:t>lời</a:t>
                      </a:r>
                      <a:r>
                        <a:rPr lang="en-US" altLang="ko-KR" sz="800" baseline="0" dirty="0" smtClean="0"/>
                        <a:t> </a:t>
                      </a:r>
                      <a:r>
                        <a:rPr lang="en-US" altLang="ko-KR" sz="800" baseline="0" dirty="0" err="1" smtClean="0"/>
                        <a:t>từ</a:t>
                      </a:r>
                      <a:r>
                        <a:rPr lang="en-US" altLang="ko-KR" sz="800" baseline="0" dirty="0" smtClean="0"/>
                        <a:t> </a:t>
                      </a:r>
                      <a:r>
                        <a:rPr lang="en-US" altLang="ko-KR" sz="800" baseline="0" dirty="0" err="1" smtClean="0"/>
                        <a:t>mục</a:t>
                      </a:r>
                      <a:r>
                        <a:rPr lang="en-US" altLang="ko-KR" sz="800" baseline="0" dirty="0" smtClean="0"/>
                        <a:t> 1:1 Inquiry</a:t>
                      </a:r>
                      <a:endParaRPr lang="ko-KR" altLang="en-US" sz="800" dirty="0" smtClean="0"/>
                    </a:p>
                    <a:p>
                      <a:pPr marL="85725" marR="0" indent="-85725" algn="l" defTabSz="914400" rtl="0" eaLnBrk="1" fontAlgn="auto" latinLnBrk="1" hangingPunct="1">
                        <a:lnSpc>
                          <a:spcPct val="120000"/>
                        </a:lnSpc>
                        <a:spcBef>
                          <a:spcPts val="0"/>
                        </a:spcBef>
                        <a:spcAft>
                          <a:spcPts val="0"/>
                        </a:spcAft>
                        <a:buClrTx/>
                        <a:buSzTx/>
                        <a:buFontTx/>
                        <a:buChar char="-"/>
                        <a:tabLst/>
                        <a:defRPr/>
                      </a:pPr>
                      <a:r>
                        <a:rPr lang="ko-KR" altLang="en-US" sz="800" dirty="0" smtClean="0"/>
                        <a:t>공지사항 및 이벤트 알림 </a:t>
                      </a:r>
                      <a:r>
                        <a:rPr lang="en-US" altLang="ko-KR" sz="800" dirty="0" smtClean="0"/>
                        <a:t>: </a:t>
                      </a:r>
                      <a:r>
                        <a:rPr lang="en-US" altLang="ko-KR" sz="800" dirty="0" err="1" smtClean="0"/>
                        <a:t>Thông</a:t>
                      </a:r>
                      <a:r>
                        <a:rPr lang="en-US" altLang="ko-KR" sz="800" baseline="0" dirty="0" smtClean="0"/>
                        <a:t> </a:t>
                      </a:r>
                      <a:r>
                        <a:rPr lang="en-US" altLang="ko-KR" sz="800" baseline="0" dirty="0" err="1" smtClean="0"/>
                        <a:t>báo</a:t>
                      </a:r>
                      <a:r>
                        <a:rPr lang="en-US" altLang="ko-KR" sz="800" baseline="0" dirty="0" smtClean="0"/>
                        <a:t> </a:t>
                      </a:r>
                      <a:r>
                        <a:rPr lang="en-US" altLang="ko-KR" sz="800" baseline="0" dirty="0" err="1" smtClean="0"/>
                        <a:t>khi</a:t>
                      </a:r>
                      <a:r>
                        <a:rPr lang="en-US" altLang="ko-KR" sz="800" baseline="0" dirty="0" smtClean="0"/>
                        <a:t> </a:t>
                      </a:r>
                      <a:r>
                        <a:rPr lang="en-US" altLang="ko-KR" sz="800" baseline="0" dirty="0" err="1" smtClean="0"/>
                        <a:t>có</a:t>
                      </a:r>
                      <a:r>
                        <a:rPr lang="en-US" altLang="ko-KR" sz="800" baseline="0" dirty="0" smtClean="0"/>
                        <a:t> Notice </a:t>
                      </a:r>
                      <a:r>
                        <a:rPr lang="en-US" altLang="ko-KR" sz="800" baseline="0" dirty="0" err="1" smtClean="0"/>
                        <a:t>hoặc</a:t>
                      </a:r>
                      <a:r>
                        <a:rPr lang="en-US" altLang="ko-KR" sz="800" baseline="0" dirty="0" smtClean="0"/>
                        <a:t> Event </a:t>
                      </a:r>
                      <a:r>
                        <a:rPr lang="en-US" altLang="ko-KR" sz="800" baseline="0" dirty="0" err="1" smtClean="0"/>
                        <a:t>mới</a:t>
                      </a:r>
                      <a:endParaRPr lang="ko-KR" altLang="en-US"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6" name="TextBox 105"/>
          <p:cNvSpPr txBox="1"/>
          <p:nvPr/>
        </p:nvSpPr>
        <p:spPr>
          <a:xfrm>
            <a:off x="616429" y="1177702"/>
            <a:ext cx="915635" cy="246221"/>
          </a:xfrm>
          <a:prstGeom prst="rect">
            <a:avLst/>
          </a:prstGeom>
          <a:noFill/>
        </p:spPr>
        <p:txBody>
          <a:bodyPr wrap="none" rtlCol="0">
            <a:spAutoFit/>
          </a:bodyPr>
          <a:lstStyle/>
          <a:p>
            <a:r>
              <a:rPr lang="ko-KR" altLang="en-US" sz="1000" b="1" dirty="0" smtClean="0"/>
              <a:t>앱 버전 정보</a:t>
            </a:r>
            <a:endParaRPr lang="ko-KR" altLang="en-US" sz="1000" b="1" dirty="0"/>
          </a:p>
        </p:txBody>
      </p:sp>
      <p:grpSp>
        <p:nvGrpSpPr>
          <p:cNvPr id="3" name="그룹 12"/>
          <p:cNvGrpSpPr/>
          <p:nvPr/>
        </p:nvGrpSpPr>
        <p:grpSpPr>
          <a:xfrm>
            <a:off x="1249920" y="1808820"/>
            <a:ext cx="756795" cy="638025"/>
            <a:chOff x="3281975" y="1072366"/>
            <a:chExt cx="251740" cy="225292"/>
          </a:xfrm>
        </p:grpSpPr>
        <p:sp>
          <p:nvSpPr>
            <p:cNvPr id="14" name="타원 13"/>
            <p:cNvSpPr/>
            <p:nvPr/>
          </p:nvSpPr>
          <p:spPr>
            <a:xfrm>
              <a:off x="3330140" y="1081658"/>
              <a:ext cx="203575" cy="216000"/>
            </a:xfrm>
            <a:prstGeom prst="ellipse">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15" name="TextBox 14"/>
            <p:cNvSpPr txBox="1"/>
            <p:nvPr/>
          </p:nvSpPr>
          <p:spPr>
            <a:xfrm>
              <a:off x="3281975" y="1072366"/>
              <a:ext cx="184731" cy="215444"/>
            </a:xfrm>
            <a:prstGeom prst="rect">
              <a:avLst/>
            </a:prstGeom>
            <a:noFill/>
          </p:spPr>
          <p:txBody>
            <a:bodyPr wrap="none" rtlCol="0">
              <a:spAutoFit/>
            </a:bodyPr>
            <a:lstStyle/>
            <a:p>
              <a:endParaRPr lang="ko-KR" altLang="en-US" sz="800" dirty="0">
                <a:solidFill>
                  <a:prstClr val="white"/>
                </a:solidFill>
              </a:endParaRPr>
            </a:p>
          </p:txBody>
        </p:sp>
      </p:grpSp>
      <p:sp>
        <p:nvSpPr>
          <p:cNvPr id="16" name="TextBox 15"/>
          <p:cNvSpPr txBox="1"/>
          <p:nvPr/>
        </p:nvSpPr>
        <p:spPr>
          <a:xfrm>
            <a:off x="1127807" y="2573905"/>
            <a:ext cx="1132041" cy="230832"/>
          </a:xfrm>
          <a:prstGeom prst="rect">
            <a:avLst/>
          </a:prstGeom>
          <a:noFill/>
        </p:spPr>
        <p:txBody>
          <a:bodyPr wrap="none" rtlCol="0">
            <a:spAutoFit/>
          </a:bodyPr>
          <a:lstStyle/>
          <a:p>
            <a:r>
              <a:rPr lang="ko-KR" altLang="en-US" sz="900" dirty="0" smtClean="0">
                <a:solidFill>
                  <a:prstClr val="black"/>
                </a:solidFill>
              </a:rPr>
              <a:t>현재 버전 </a:t>
            </a:r>
            <a:r>
              <a:rPr lang="en-US" altLang="ko-KR" sz="900" dirty="0" smtClean="0">
                <a:solidFill>
                  <a:prstClr val="black"/>
                </a:solidFill>
              </a:rPr>
              <a:t>: v 1.0.0</a:t>
            </a:r>
            <a:endParaRPr lang="ko-KR" altLang="en-US" sz="900" dirty="0">
              <a:solidFill>
                <a:prstClr val="black"/>
              </a:solidFill>
            </a:endParaRPr>
          </a:p>
        </p:txBody>
      </p:sp>
      <p:sp>
        <p:nvSpPr>
          <p:cNvPr id="17" name="TextBox 16"/>
          <p:cNvSpPr txBox="1"/>
          <p:nvPr/>
        </p:nvSpPr>
        <p:spPr>
          <a:xfrm>
            <a:off x="1123045" y="2761354"/>
            <a:ext cx="1162498" cy="230832"/>
          </a:xfrm>
          <a:prstGeom prst="rect">
            <a:avLst/>
          </a:prstGeom>
          <a:noFill/>
        </p:spPr>
        <p:txBody>
          <a:bodyPr wrap="none" rtlCol="0">
            <a:spAutoFit/>
          </a:bodyPr>
          <a:lstStyle/>
          <a:p>
            <a:r>
              <a:rPr lang="ko-KR" altLang="en-US" sz="900" b="1" dirty="0" smtClean="0">
                <a:solidFill>
                  <a:prstClr val="black"/>
                </a:solidFill>
              </a:rPr>
              <a:t>최</a:t>
            </a:r>
            <a:r>
              <a:rPr lang="ko-KR" altLang="en-US" sz="900" b="1" dirty="0">
                <a:solidFill>
                  <a:prstClr val="black"/>
                </a:solidFill>
              </a:rPr>
              <a:t>신</a:t>
            </a:r>
            <a:r>
              <a:rPr lang="ko-KR" altLang="en-US" sz="900" b="1" dirty="0" smtClean="0">
                <a:solidFill>
                  <a:prstClr val="black"/>
                </a:solidFill>
              </a:rPr>
              <a:t> 버전 </a:t>
            </a:r>
            <a:r>
              <a:rPr lang="en-US" altLang="ko-KR" sz="900" b="1" dirty="0" smtClean="0">
                <a:solidFill>
                  <a:prstClr val="black"/>
                </a:solidFill>
              </a:rPr>
              <a:t>: v 1.0.1</a:t>
            </a:r>
            <a:endParaRPr lang="ko-KR" altLang="en-US" sz="900" b="1" dirty="0">
              <a:solidFill>
                <a:prstClr val="black"/>
              </a:solidFill>
            </a:endParaRPr>
          </a:p>
        </p:txBody>
      </p:sp>
      <p:sp>
        <p:nvSpPr>
          <p:cNvPr id="18" name="직사각형 17"/>
          <p:cNvSpPr/>
          <p:nvPr/>
        </p:nvSpPr>
        <p:spPr>
          <a:xfrm>
            <a:off x="577444" y="3248980"/>
            <a:ext cx="2348421" cy="360040"/>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white"/>
                </a:solidFill>
              </a:rPr>
              <a:t>앱 업데이트하기</a:t>
            </a:r>
            <a:endParaRPr lang="ko-KR" altLang="en-US" sz="900" dirty="0">
              <a:solidFill>
                <a:prstClr val="white"/>
              </a:solidFill>
            </a:endParaRPr>
          </a:p>
        </p:txBody>
      </p:sp>
      <p:pic>
        <p:nvPicPr>
          <p:cNvPr id="35" name="그림 34" descr="download.png"/>
          <p:cNvPicPr>
            <a:picLocks noChangeAspect="1"/>
          </p:cNvPicPr>
          <p:nvPr/>
        </p:nvPicPr>
        <p:blipFill>
          <a:blip r:embed="rId4" cstate="print"/>
          <a:stretch>
            <a:fillRect/>
          </a:stretch>
        </p:blipFill>
        <p:spPr>
          <a:xfrm>
            <a:off x="1492471" y="1926312"/>
            <a:ext cx="432000" cy="432000"/>
          </a:xfrm>
          <a:prstGeom prst="rect">
            <a:avLst/>
          </a:prstGeom>
        </p:spPr>
      </p:pic>
      <p:sp>
        <p:nvSpPr>
          <p:cNvPr id="22" name="타원 21"/>
          <p:cNvSpPr/>
          <p:nvPr/>
        </p:nvSpPr>
        <p:spPr>
          <a:xfrm>
            <a:off x="918339" y="263694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3" name="타원 22"/>
          <p:cNvSpPr/>
          <p:nvPr/>
        </p:nvSpPr>
        <p:spPr>
          <a:xfrm>
            <a:off x="1034635" y="329398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24" name="TextBox 23"/>
          <p:cNvSpPr txBox="1"/>
          <p:nvPr/>
        </p:nvSpPr>
        <p:spPr>
          <a:xfrm>
            <a:off x="5485869" y="124096"/>
            <a:ext cx="607859" cy="215444"/>
          </a:xfrm>
          <a:prstGeom prst="rect">
            <a:avLst/>
          </a:prstGeom>
          <a:noFill/>
        </p:spPr>
        <p:txBody>
          <a:bodyPr wrap="none" rtlCol="0">
            <a:spAutoFit/>
          </a:bodyPr>
          <a:lstStyle/>
          <a:p>
            <a:r>
              <a:rPr lang="en-US" altLang="ko-KR" sz="800" dirty="0" smtClean="0"/>
              <a:t>RM-</a:t>
            </a:r>
            <a:r>
              <a:rPr lang="en-US" altLang="ko-KR" sz="800" dirty="0" smtClean="0">
                <a:solidFill>
                  <a:prstClr val="black"/>
                </a:solidFill>
              </a:rPr>
              <a:t>1103</a:t>
            </a:r>
            <a:endParaRPr lang="ko-KR" altLang="en-US" sz="800" dirty="0">
              <a:solidFill>
                <a:prstClr val="black"/>
              </a:solidFill>
            </a:endParaRPr>
          </a:p>
        </p:txBody>
      </p:sp>
      <p:sp>
        <p:nvSpPr>
          <p:cNvPr id="25" name="TextBox 24"/>
          <p:cNvSpPr txBox="1"/>
          <p:nvPr/>
        </p:nvSpPr>
        <p:spPr>
          <a:xfrm>
            <a:off x="35054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27" name="슬라이드 번호 개체 틀 26"/>
          <p:cNvSpPr>
            <a:spLocks noGrp="1"/>
          </p:cNvSpPr>
          <p:nvPr>
            <p:ph type="sldNum" sz="quarter" idx="4"/>
          </p:nvPr>
        </p:nvSpPr>
        <p:spPr/>
        <p:txBody>
          <a:bodyPr/>
          <a:lstStyle/>
          <a:p>
            <a:fld id="{C70D9EDE-4299-4BB9-BBD1-CAF81FD85894}" type="slidenum">
              <a:rPr lang="ko-KR" altLang="en-US" smtClean="0"/>
              <a:pPr/>
              <a:t>114</a:t>
            </a:fld>
            <a:endParaRPr lang="ko-KR" altLang="en-US" dirty="0"/>
          </a:p>
        </p:txBody>
      </p:sp>
      <p:sp>
        <p:nvSpPr>
          <p:cNvPr id="28" name="직사각형 27"/>
          <p:cNvSpPr/>
          <p:nvPr/>
        </p:nvSpPr>
        <p:spPr>
          <a:xfrm>
            <a:off x="577444" y="3924055"/>
            <a:ext cx="2348421" cy="360040"/>
          </a:xfrm>
          <a:prstGeom prst="rect">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white"/>
                </a:solidFill>
              </a:rPr>
              <a:t>최신 버전입니다</a:t>
            </a:r>
            <a:r>
              <a:rPr lang="en-US" altLang="ko-KR" sz="900" dirty="0" smtClean="0">
                <a:solidFill>
                  <a:prstClr val="white"/>
                </a:solidFill>
              </a:rPr>
              <a:t>.</a:t>
            </a:r>
            <a:endParaRPr lang="ko-KR" altLang="en-US" sz="900" dirty="0">
              <a:solidFill>
                <a:prstClr val="white"/>
              </a:solidFill>
            </a:endParaRPr>
          </a:p>
        </p:txBody>
      </p:sp>
      <p:sp>
        <p:nvSpPr>
          <p:cNvPr id="29" name="타원 28"/>
          <p:cNvSpPr/>
          <p:nvPr/>
        </p:nvSpPr>
        <p:spPr>
          <a:xfrm>
            <a:off x="961045" y="4032095"/>
            <a:ext cx="324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1200" b="1" spc="-250" dirty="0" smtClean="0">
                <a:solidFill>
                  <a:schemeClr val="bg1"/>
                </a:solidFill>
                <a:latin typeface="+mn-ea"/>
              </a:rPr>
              <a:t>2-1</a:t>
            </a:r>
            <a:endParaRPr lang="ko-KR" altLang="en-US" sz="1200" b="1" spc="-250" dirty="0">
              <a:solidFill>
                <a:schemeClr val="bg1"/>
              </a:solidFill>
              <a:latin typeface="+mn-ea"/>
            </a:endParaRPr>
          </a:p>
        </p:txBody>
      </p:sp>
      <p:sp>
        <p:nvSpPr>
          <p:cNvPr id="30" name="TextBox 29"/>
          <p:cNvSpPr txBox="1"/>
          <p:nvPr/>
        </p:nvSpPr>
        <p:spPr>
          <a:xfrm>
            <a:off x="1132570" y="124096"/>
            <a:ext cx="1409360" cy="215444"/>
          </a:xfrm>
          <a:prstGeom prst="rect">
            <a:avLst/>
          </a:prstGeom>
          <a:noFill/>
        </p:spPr>
        <p:txBody>
          <a:bodyPr wrap="none" rtlCol="0">
            <a:spAutoFit/>
          </a:bodyPr>
          <a:lstStyle/>
          <a:p>
            <a:r>
              <a:rPr lang="en-US" altLang="ko-KR" sz="800" dirty="0" smtClean="0">
                <a:solidFill>
                  <a:prstClr val="black"/>
                </a:solidFill>
              </a:rPr>
              <a:t>App Version Information  </a:t>
            </a:r>
            <a:endParaRPr lang="ko-KR" altLang="en-US" sz="800" dirty="0">
              <a:solidFill>
                <a:prstClr val="black"/>
              </a:solidFill>
            </a:endParaRPr>
          </a:p>
        </p:txBody>
      </p:sp>
      <p:sp>
        <p:nvSpPr>
          <p:cNvPr id="31" name="TextBox 30"/>
          <p:cNvSpPr txBox="1"/>
          <p:nvPr/>
        </p:nvSpPr>
        <p:spPr>
          <a:xfrm>
            <a:off x="1132570" y="352286"/>
            <a:ext cx="1531188" cy="215444"/>
          </a:xfrm>
          <a:prstGeom prst="rect">
            <a:avLst/>
          </a:prstGeom>
          <a:noFill/>
        </p:spPr>
        <p:txBody>
          <a:bodyPr wrap="none" rtlCol="0">
            <a:spAutoFit/>
          </a:bodyPr>
          <a:lstStyle/>
          <a:p>
            <a:r>
              <a:rPr lang="en-US" altLang="ko-KR" sz="800" smtClean="0">
                <a:solidFill>
                  <a:prstClr val="black"/>
                </a:solidFill>
              </a:rPr>
              <a:t>Settings</a:t>
            </a:r>
            <a:r>
              <a:rPr lang="ko-KR" altLang="en-US" sz="800" smtClean="0">
                <a:solidFill>
                  <a:prstClr val="black"/>
                </a:solidFill>
              </a:rPr>
              <a:t> </a:t>
            </a:r>
            <a:r>
              <a:rPr lang="en-US" altLang="ko-KR" sz="800" dirty="0" smtClean="0">
                <a:solidFill>
                  <a:prstClr val="black"/>
                </a:solidFill>
              </a:rPr>
              <a:t>&gt; App Version Info </a:t>
            </a:r>
            <a:endParaRPr lang="ko-KR" altLang="en-US" sz="800" dirty="0">
              <a:solidFill>
                <a:prstClr val="black"/>
              </a:solidFill>
            </a:endParaRPr>
          </a:p>
        </p:txBody>
      </p:sp>
      <p:graphicFrame>
        <p:nvGraphicFramePr>
          <p:cNvPr id="32" name="표 25"/>
          <p:cNvGraphicFramePr>
            <a:graphicFrameLocks noGrp="1"/>
          </p:cNvGraphicFramePr>
          <p:nvPr>
            <p:extLst>
              <p:ext uri="{D42A27DB-BD31-4B8C-83A1-F6EECF244321}">
                <p14:modId xmlns:p14="http://schemas.microsoft.com/office/powerpoint/2010/main" val="3549253477"/>
              </p:ext>
            </p:extLst>
          </p:nvPr>
        </p:nvGraphicFramePr>
        <p:xfrm>
          <a:off x="6320290" y="908720"/>
          <a:ext cx="2678400" cy="2102359"/>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schemeClr val="tx1"/>
                          </a:solidFill>
                        </a:rPr>
                        <a:t>App Version Information Page</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thông</a:t>
                      </a:r>
                      <a:r>
                        <a:rPr lang="en-US" altLang="ko-KR" sz="800" kern="1200" baseline="0" dirty="0" smtClean="0">
                          <a:solidFill>
                            <a:schemeClr val="tx1"/>
                          </a:solidFill>
                          <a:latin typeface="+mn-ea"/>
                          <a:ea typeface="+mn-ea"/>
                          <a:cs typeface="+mn-cs"/>
                        </a:rPr>
                        <a:t> tin app version </a:t>
                      </a:r>
                      <a:r>
                        <a:rPr lang="en-US" altLang="ko-KR" sz="800" kern="1200" baseline="0" dirty="0" err="1" smtClean="0">
                          <a:solidFill>
                            <a:schemeClr val="tx1"/>
                          </a:solidFill>
                          <a:latin typeface="+mn-ea"/>
                          <a:ea typeface="+mn-ea"/>
                          <a:cs typeface="+mn-cs"/>
                        </a:rPr>
                        <a:t>đang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cài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đặt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hiện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tại</a:t>
                      </a:r>
                      <a:endParaRPr lang="ko-KR" altLang="en-US"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thông</a:t>
                      </a:r>
                      <a:r>
                        <a:rPr lang="en-US" altLang="ko-KR" sz="800" kern="1200" baseline="0" dirty="0" smtClean="0">
                          <a:solidFill>
                            <a:schemeClr val="tx1"/>
                          </a:solidFill>
                          <a:latin typeface="+mn-ea"/>
                          <a:ea typeface="+mn-ea"/>
                          <a:cs typeface="+mn-cs"/>
                        </a:rPr>
                        <a:t> tin </a:t>
                      </a:r>
                      <a:r>
                        <a:rPr lang="en-US" altLang="ko-KR" sz="800" kern="1200" baseline="0" dirty="0" err="1" smtClean="0">
                          <a:solidFill>
                            <a:schemeClr val="tx1"/>
                          </a:solidFill>
                          <a:latin typeface="+mn-ea"/>
                          <a:ea typeface="+mn-ea"/>
                          <a:cs typeface="+mn-cs"/>
                        </a:rPr>
                        <a:t>về</a:t>
                      </a:r>
                      <a:r>
                        <a:rPr lang="en-US" altLang="ko-KR" sz="800" kern="1200" baseline="0" dirty="0" smtClean="0">
                          <a:solidFill>
                            <a:schemeClr val="tx1"/>
                          </a:solidFill>
                          <a:latin typeface="+mn-ea"/>
                          <a:ea typeface="+mn-ea"/>
                          <a:cs typeface="+mn-cs"/>
                        </a:rPr>
                        <a:t> version </a:t>
                      </a:r>
                      <a:r>
                        <a:rPr lang="en-US" altLang="ko-KR" sz="800" kern="1200" baseline="0" dirty="0" err="1" smtClean="0">
                          <a:solidFill>
                            <a:schemeClr val="tx1"/>
                          </a:solidFill>
                          <a:latin typeface="+mn-ea"/>
                          <a:ea typeface="+mn-ea"/>
                          <a:cs typeface="+mn-cs"/>
                        </a:rPr>
                        <a:t>mới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nhất</a:t>
                      </a:r>
                      <a:endParaRPr lang="ko-KR" altLang="en-US"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smtClean="0">
                          <a:solidFill>
                            <a:schemeClr val="tx1"/>
                          </a:solidFill>
                          <a:latin typeface="+mn-ea"/>
                          <a:ea typeface="+mn-ea"/>
                          <a:cs typeface="+mn-cs"/>
                        </a:rPr>
                        <a:t>So </a:t>
                      </a:r>
                      <a:r>
                        <a:rPr lang="en-US" altLang="ko-KR" sz="800" kern="1200" dirty="0" err="1" smtClean="0">
                          <a:solidFill>
                            <a:schemeClr val="tx1"/>
                          </a:solidFill>
                          <a:latin typeface="+mn-ea"/>
                          <a:ea typeface="+mn-ea"/>
                          <a:cs typeface="+mn-cs"/>
                        </a:rPr>
                        <a:t>sánh</a:t>
                      </a:r>
                      <a:r>
                        <a:rPr lang="en-US" altLang="ko-KR" sz="800" kern="1200" baseline="0" dirty="0" smtClean="0">
                          <a:solidFill>
                            <a:schemeClr val="tx1"/>
                          </a:solidFill>
                          <a:latin typeface="+mn-ea"/>
                          <a:ea typeface="+mn-ea"/>
                          <a:cs typeface="+mn-cs"/>
                        </a:rPr>
                        <a:t> 2 version, </a:t>
                      </a:r>
                      <a:r>
                        <a:rPr lang="en-US" altLang="ko-KR" sz="800" kern="1200" baseline="0" dirty="0" err="1" smtClean="0">
                          <a:solidFill>
                            <a:schemeClr val="tx1"/>
                          </a:solidFill>
                          <a:latin typeface="+mn-ea"/>
                          <a:ea typeface="+mn-ea"/>
                          <a:cs typeface="+mn-cs"/>
                        </a:rPr>
                        <a:t>nếu</a:t>
                      </a:r>
                      <a:r>
                        <a:rPr lang="en-US" altLang="ko-KR" sz="800" kern="1200" baseline="0" dirty="0" smtClean="0">
                          <a:solidFill>
                            <a:schemeClr val="tx1"/>
                          </a:solidFill>
                          <a:latin typeface="+mn-ea"/>
                          <a:ea typeface="+mn-ea"/>
                          <a:cs typeface="+mn-cs"/>
                        </a:rPr>
                        <a:t> version </a:t>
                      </a:r>
                      <a:r>
                        <a:rPr lang="en-US" altLang="ko-KR" sz="800" kern="1200" baseline="0" dirty="0" err="1" smtClean="0">
                          <a:solidFill>
                            <a:schemeClr val="tx1"/>
                          </a:solidFill>
                          <a:latin typeface="+mn-ea"/>
                          <a:ea typeface="+mn-ea"/>
                          <a:cs typeface="+mn-cs"/>
                        </a:rPr>
                        <a:t>đang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cài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đặt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cũ</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hơn</a:t>
                      </a:r>
                      <a:r>
                        <a:rPr lang="en-US" altLang="ko-KR" sz="800" kern="1200" baseline="0" dirty="0" smtClean="0">
                          <a:solidFill>
                            <a:schemeClr val="tx1"/>
                          </a:solidFill>
                          <a:latin typeface="+mn-ea"/>
                          <a:ea typeface="+mn-ea"/>
                          <a:cs typeface="+mn-cs"/>
                        </a:rPr>
                        <a:t> version </a:t>
                      </a:r>
                      <a:r>
                        <a:rPr lang="en-US" altLang="ko-KR" sz="800" kern="1200" baseline="0" dirty="0" err="1" smtClean="0">
                          <a:solidFill>
                            <a:schemeClr val="tx1"/>
                          </a:solidFill>
                          <a:latin typeface="+mn-ea"/>
                          <a:ea typeface="+mn-ea"/>
                          <a:cs typeface="+mn-cs"/>
                        </a:rPr>
                        <a:t>mới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nhất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khì</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và</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hóa</a:t>
                      </a:r>
                      <a:r>
                        <a:rPr lang="en-US" altLang="ko-KR" sz="800" kern="1200" baseline="0" dirty="0" smtClean="0">
                          <a:solidFill>
                            <a:schemeClr val="tx1"/>
                          </a:solidFill>
                          <a:latin typeface="+mn-ea"/>
                          <a:ea typeface="+mn-ea"/>
                          <a:cs typeface="+mn-cs"/>
                        </a:rPr>
                        <a:t> Button</a:t>
                      </a:r>
                      <a:endParaRPr lang="ko-KR" altLang="en-US" sz="800" kern="1200" dirty="0" smtClean="0">
                        <a:solidFill>
                          <a:schemeClr val="tx1"/>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ea"/>
                          <a:ea typeface="+mn-ea"/>
                          <a:cs typeface="+mn-cs"/>
                        </a:rPr>
                        <a:t>Khi click</a:t>
                      </a:r>
                      <a:r>
                        <a:rPr lang="en-US" altLang="ko-KR" sz="800" kern="1200" baseline="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chuyển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đến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trang</a:t>
                      </a:r>
                      <a:r>
                        <a:rPr lang="en-US" altLang="ko-KR" sz="800" kern="1200" baseline="0" dirty="0" smtClean="0">
                          <a:solidFill>
                            <a:schemeClr val="tx1"/>
                          </a:solidFill>
                          <a:latin typeface="+mn-ea"/>
                          <a:ea typeface="+mn-ea"/>
                          <a:cs typeface="+mn-cs"/>
                        </a:rPr>
                        <a:t> Download App (</a:t>
                      </a:r>
                      <a:r>
                        <a:rPr lang="en-US" altLang="ko-KR" sz="800" kern="1200" baseline="0" dirty="0" err="1" smtClean="0">
                          <a:solidFill>
                            <a:schemeClr val="tx1"/>
                          </a:solidFill>
                          <a:latin typeface="+mn-ea"/>
                          <a:ea typeface="+mn-ea"/>
                          <a:cs typeface="+mn-cs"/>
                        </a:rPr>
                        <a:t>trên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Appstore</a:t>
                      </a:r>
                      <a:r>
                        <a:rPr lang="en-US" altLang="ko-KR" sz="800" kern="1200" baseline="0" dirty="0" smtClean="0">
                          <a:solidFill>
                            <a:schemeClr val="tx1"/>
                          </a:solidFill>
                          <a:latin typeface="+mn-ea"/>
                          <a:ea typeface="+mn-ea"/>
                          <a:cs typeface="+mn-cs"/>
                        </a:rPr>
                        <a:t>)</a:t>
                      </a:r>
                      <a:endParaRPr lang="en-US" altLang="ko-KR" sz="800" kern="1200" dirty="0" smtClean="0">
                        <a:solidFill>
                          <a:schemeClr val="tx1"/>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tx1"/>
                          </a:solidFill>
                          <a:latin typeface="+mn-ea"/>
                          <a:ea typeface="+mn-ea"/>
                          <a:cs typeface="+mn-cs"/>
                        </a:rPr>
                        <a:t>Trường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hợp</a:t>
                      </a:r>
                      <a:r>
                        <a:rPr lang="en-US" altLang="ko-KR" sz="800" kern="1200" baseline="0" dirty="0" smtClean="0">
                          <a:solidFill>
                            <a:schemeClr val="tx1"/>
                          </a:solidFill>
                          <a:latin typeface="+mn-ea"/>
                          <a:ea typeface="+mn-ea"/>
                          <a:cs typeface="+mn-cs"/>
                        </a:rPr>
                        <a:t> 2 version </a:t>
                      </a:r>
                      <a:r>
                        <a:rPr lang="en-US" altLang="ko-KR" sz="800" kern="1200" baseline="0" dirty="0" err="1" smtClean="0">
                          <a:solidFill>
                            <a:schemeClr val="tx1"/>
                          </a:solidFill>
                          <a:latin typeface="+mn-ea"/>
                          <a:ea typeface="+mn-ea"/>
                          <a:cs typeface="+mn-cs"/>
                        </a:rPr>
                        <a:t>đều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là</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bản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mới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nhất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thì</a:t>
                      </a:r>
                      <a:r>
                        <a:rPr lang="en-US" altLang="ko-KR" sz="800" kern="1200" baseline="0" dirty="0" smtClean="0">
                          <a:solidFill>
                            <a:schemeClr val="tx1"/>
                          </a:solidFill>
                          <a:latin typeface="+mn-ea"/>
                          <a:ea typeface="+mn-ea"/>
                          <a:cs typeface="+mn-cs"/>
                        </a:rPr>
                        <a:t> button </a:t>
                      </a:r>
                      <a:r>
                        <a:rPr lang="en-US" altLang="ko-KR" sz="800" kern="1200" baseline="0" dirty="0" err="1" smtClean="0">
                          <a:solidFill>
                            <a:schemeClr val="tx1"/>
                          </a:solidFill>
                          <a:latin typeface="+mn-ea"/>
                          <a:ea typeface="+mn-ea"/>
                          <a:cs typeface="+mn-cs"/>
                        </a:rPr>
                        <a:t>sẽ</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như</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hình</a:t>
                      </a:r>
                      <a:r>
                        <a:rPr lang="en-US" altLang="ko-KR" sz="800" kern="1200" baseline="0" dirty="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(2-1)</a:t>
                      </a:r>
                      <a:r>
                        <a:rPr lang="ko-KR" altLang="en-US"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và</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vô</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hiệu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hóa</a:t>
                      </a:r>
                      <a:endParaRPr lang="ko-KR" altLang="en-US"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6" name="TextBox 105"/>
          <p:cNvSpPr txBox="1"/>
          <p:nvPr/>
        </p:nvSpPr>
        <p:spPr>
          <a:xfrm>
            <a:off x="616429" y="1177702"/>
            <a:ext cx="697627" cy="246221"/>
          </a:xfrm>
          <a:prstGeom prst="rect">
            <a:avLst/>
          </a:prstGeom>
          <a:noFill/>
        </p:spPr>
        <p:txBody>
          <a:bodyPr wrap="none" rtlCol="0">
            <a:spAutoFit/>
          </a:bodyPr>
          <a:lstStyle/>
          <a:p>
            <a:r>
              <a:rPr lang="ko-KR" altLang="en-US" sz="1000" b="1" dirty="0" smtClean="0"/>
              <a:t>공지사항</a:t>
            </a:r>
            <a:endParaRPr lang="ko-KR" altLang="en-US" sz="1000" b="1" dirty="0"/>
          </a:p>
        </p:txBody>
      </p:sp>
      <p:cxnSp>
        <p:nvCxnSpPr>
          <p:cNvPr id="17" name="직선 연결선 16"/>
          <p:cNvCxnSpPr/>
          <p:nvPr/>
        </p:nvCxnSpPr>
        <p:spPr>
          <a:xfrm>
            <a:off x="414893" y="198884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414893" y="2521995"/>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414893" y="306896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414893" y="360902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2386" y="1618708"/>
            <a:ext cx="2076209" cy="230832"/>
          </a:xfrm>
          <a:prstGeom prst="rect">
            <a:avLst/>
          </a:prstGeom>
          <a:noFill/>
        </p:spPr>
        <p:txBody>
          <a:bodyPr wrap="none" rtlCol="0">
            <a:spAutoFit/>
          </a:bodyPr>
          <a:lstStyle/>
          <a:p>
            <a:r>
              <a:rPr lang="ko-KR" altLang="en-US" sz="900" dirty="0" err="1" smtClean="0"/>
              <a:t>스마트폰</a:t>
            </a:r>
            <a:r>
              <a:rPr lang="ko-KR" altLang="en-US" sz="900" dirty="0" smtClean="0"/>
              <a:t> </a:t>
            </a:r>
            <a:r>
              <a:rPr lang="ko-KR" altLang="en-US" sz="900" dirty="0" err="1" smtClean="0"/>
              <a:t>거치대</a:t>
            </a:r>
            <a:r>
              <a:rPr lang="ko-KR" altLang="en-US" sz="900" dirty="0" smtClean="0"/>
              <a:t> 선착순 증정 이벤트</a:t>
            </a:r>
            <a:endParaRPr lang="ko-KR" altLang="en-US" sz="900" dirty="0"/>
          </a:p>
        </p:txBody>
      </p:sp>
      <p:sp>
        <p:nvSpPr>
          <p:cNvPr id="22" name="TextBox 21"/>
          <p:cNvSpPr txBox="1"/>
          <p:nvPr/>
        </p:nvSpPr>
        <p:spPr>
          <a:xfrm>
            <a:off x="372386" y="2069325"/>
            <a:ext cx="2204450" cy="397032"/>
          </a:xfrm>
          <a:prstGeom prst="rect">
            <a:avLst/>
          </a:prstGeom>
          <a:noFill/>
        </p:spPr>
        <p:txBody>
          <a:bodyPr wrap="none" rtlCol="0">
            <a:spAutoFit/>
          </a:bodyPr>
          <a:lstStyle/>
          <a:p>
            <a:pPr>
              <a:lnSpc>
                <a:spcPct val="110000"/>
              </a:lnSpc>
            </a:pPr>
            <a:r>
              <a:rPr lang="ko-KR" altLang="en-US" sz="900" dirty="0" err="1" smtClean="0"/>
              <a:t>안드로이드</a:t>
            </a:r>
            <a:r>
              <a:rPr lang="ko-KR" altLang="en-US" sz="900" dirty="0" smtClean="0"/>
              <a:t> 앱</a:t>
            </a:r>
            <a:r>
              <a:rPr lang="en-US" altLang="ko-KR" sz="900" dirty="0" smtClean="0"/>
              <a:t> v1.0.1, </a:t>
            </a:r>
            <a:r>
              <a:rPr lang="ko-KR" altLang="en-US" sz="900" dirty="0" err="1" smtClean="0"/>
              <a:t>아이폰</a:t>
            </a:r>
            <a:r>
              <a:rPr lang="ko-KR" altLang="en-US" sz="900" dirty="0" smtClean="0"/>
              <a:t> 앱 </a:t>
            </a:r>
            <a:r>
              <a:rPr lang="en-US" altLang="ko-KR" sz="900" dirty="0" smtClean="0"/>
              <a:t>v1.0.3 </a:t>
            </a:r>
          </a:p>
          <a:p>
            <a:pPr>
              <a:lnSpc>
                <a:spcPct val="110000"/>
              </a:lnSpc>
            </a:pPr>
            <a:r>
              <a:rPr lang="ko-KR" altLang="en-US" sz="900" dirty="0" smtClean="0"/>
              <a:t>업데이트 안내</a:t>
            </a:r>
            <a:endParaRPr lang="en-US" altLang="ko-KR" sz="900" dirty="0" smtClean="0"/>
          </a:p>
        </p:txBody>
      </p:sp>
      <p:sp>
        <p:nvSpPr>
          <p:cNvPr id="25" name="TextBox 24"/>
          <p:cNvSpPr txBox="1"/>
          <p:nvPr/>
        </p:nvSpPr>
        <p:spPr>
          <a:xfrm>
            <a:off x="372386" y="3226743"/>
            <a:ext cx="2108269" cy="230832"/>
          </a:xfrm>
          <a:prstGeom prst="rect">
            <a:avLst/>
          </a:prstGeom>
          <a:noFill/>
        </p:spPr>
        <p:txBody>
          <a:bodyPr wrap="none" rtlCol="0">
            <a:spAutoFit/>
          </a:bodyPr>
          <a:lstStyle/>
          <a:p>
            <a:r>
              <a:rPr lang="ko-KR" altLang="en-US" sz="900" dirty="0" smtClean="0"/>
              <a:t>화상 상담 서비스 </a:t>
            </a:r>
            <a:r>
              <a:rPr lang="en-US" altLang="ko-KR" sz="900" dirty="0" smtClean="0"/>
              <a:t>Hello </a:t>
            </a:r>
            <a:r>
              <a:rPr lang="ko-KR" altLang="en-US" sz="900" dirty="0" smtClean="0"/>
              <a:t>앱 출시 안내</a:t>
            </a:r>
            <a:endParaRPr lang="ko-KR" altLang="en-US" sz="900" dirty="0"/>
          </a:p>
        </p:txBody>
      </p:sp>
      <p:sp>
        <p:nvSpPr>
          <p:cNvPr id="43" name="TextBox 42"/>
          <p:cNvSpPr txBox="1"/>
          <p:nvPr/>
        </p:nvSpPr>
        <p:spPr>
          <a:xfrm>
            <a:off x="377010" y="2682965"/>
            <a:ext cx="2069797" cy="230832"/>
          </a:xfrm>
          <a:prstGeom prst="rect">
            <a:avLst/>
          </a:prstGeom>
          <a:noFill/>
        </p:spPr>
        <p:txBody>
          <a:bodyPr wrap="none" rtlCol="0">
            <a:spAutoFit/>
          </a:bodyPr>
          <a:lstStyle/>
          <a:p>
            <a:r>
              <a:rPr lang="ko-KR" altLang="en-US" sz="900" dirty="0" err="1" smtClean="0"/>
              <a:t>아이폰</a:t>
            </a:r>
            <a:r>
              <a:rPr lang="ko-KR" altLang="en-US" sz="900" dirty="0" smtClean="0"/>
              <a:t> 앱 </a:t>
            </a:r>
            <a:r>
              <a:rPr lang="en-US" altLang="ko-KR" sz="900" dirty="0" smtClean="0"/>
              <a:t>v1.0.2 </a:t>
            </a:r>
            <a:r>
              <a:rPr lang="ko-KR" altLang="en-US" sz="900" dirty="0" smtClean="0"/>
              <a:t>긴급 업데이트 안내</a:t>
            </a:r>
            <a:endParaRPr lang="ko-KR" altLang="en-US" sz="900" dirty="0"/>
          </a:p>
        </p:txBody>
      </p:sp>
      <p:pic>
        <p:nvPicPr>
          <p:cNvPr id="27" name="그림 26" descr="ico_n.png"/>
          <p:cNvPicPr>
            <a:picLocks noChangeAspect="1"/>
          </p:cNvPicPr>
          <p:nvPr/>
        </p:nvPicPr>
        <p:blipFill>
          <a:blip r:embed="rId4" cstate="print"/>
          <a:stretch>
            <a:fillRect/>
          </a:stretch>
        </p:blipFill>
        <p:spPr>
          <a:xfrm>
            <a:off x="2816825" y="1638325"/>
            <a:ext cx="180000" cy="180000"/>
          </a:xfrm>
          <a:prstGeom prst="rect">
            <a:avLst/>
          </a:prstGeom>
        </p:spPr>
      </p:pic>
      <p:sp>
        <p:nvSpPr>
          <p:cNvPr id="28" name="타원 27"/>
          <p:cNvSpPr/>
          <p:nvPr/>
        </p:nvSpPr>
        <p:spPr>
          <a:xfrm>
            <a:off x="207365" y="161870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9" name="타원 28"/>
          <p:cNvSpPr/>
          <p:nvPr/>
        </p:nvSpPr>
        <p:spPr>
          <a:xfrm>
            <a:off x="2576836" y="158710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1" name="TextBox 30"/>
          <p:cNvSpPr txBox="1"/>
          <p:nvPr/>
        </p:nvSpPr>
        <p:spPr>
          <a:xfrm>
            <a:off x="5485869" y="124096"/>
            <a:ext cx="607859" cy="215444"/>
          </a:xfrm>
          <a:prstGeom prst="rect">
            <a:avLst/>
          </a:prstGeom>
          <a:noFill/>
        </p:spPr>
        <p:txBody>
          <a:bodyPr wrap="none" rtlCol="0">
            <a:spAutoFit/>
          </a:bodyPr>
          <a:lstStyle/>
          <a:p>
            <a:r>
              <a:rPr lang="en-US" altLang="ko-KR" sz="800" dirty="0" smtClean="0"/>
              <a:t>RM-</a:t>
            </a:r>
            <a:r>
              <a:rPr lang="en-US" altLang="ko-KR" sz="800" dirty="0" smtClean="0">
                <a:solidFill>
                  <a:prstClr val="black"/>
                </a:solidFill>
              </a:rPr>
              <a:t>1104</a:t>
            </a:r>
            <a:endParaRPr lang="ko-KR" altLang="en-US" sz="800" dirty="0">
              <a:solidFill>
                <a:prstClr val="black"/>
              </a:solidFill>
            </a:endParaRPr>
          </a:p>
        </p:txBody>
      </p:sp>
      <p:sp>
        <p:nvSpPr>
          <p:cNvPr id="30" name="TextBox 29"/>
          <p:cNvSpPr txBox="1"/>
          <p:nvPr/>
        </p:nvSpPr>
        <p:spPr>
          <a:xfrm>
            <a:off x="328861"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24" name="슬라이드 번호 개체 틀 23"/>
          <p:cNvSpPr>
            <a:spLocks noGrp="1"/>
          </p:cNvSpPr>
          <p:nvPr>
            <p:ph type="sldNum" sz="quarter" idx="4"/>
          </p:nvPr>
        </p:nvSpPr>
        <p:spPr/>
        <p:txBody>
          <a:bodyPr/>
          <a:lstStyle/>
          <a:p>
            <a:fld id="{C70D9EDE-4299-4BB9-BBD1-CAF81FD85894}" type="slidenum">
              <a:rPr lang="ko-KR" altLang="en-US" smtClean="0"/>
              <a:pPr/>
              <a:t>115</a:t>
            </a:fld>
            <a:endParaRPr lang="ko-KR" altLang="en-US" dirty="0"/>
          </a:p>
        </p:txBody>
      </p:sp>
      <p:sp>
        <p:nvSpPr>
          <p:cNvPr id="33" name="TextBox 32"/>
          <p:cNvSpPr txBox="1"/>
          <p:nvPr/>
        </p:nvSpPr>
        <p:spPr>
          <a:xfrm>
            <a:off x="1132570" y="124096"/>
            <a:ext cx="487634" cy="215444"/>
          </a:xfrm>
          <a:prstGeom prst="rect">
            <a:avLst/>
          </a:prstGeom>
          <a:noFill/>
        </p:spPr>
        <p:txBody>
          <a:bodyPr wrap="none" rtlCol="0">
            <a:spAutoFit/>
          </a:bodyPr>
          <a:lstStyle/>
          <a:p>
            <a:r>
              <a:rPr lang="en-US" altLang="ko-KR" sz="800" dirty="0" smtClean="0">
                <a:solidFill>
                  <a:prstClr val="black"/>
                </a:solidFill>
              </a:rPr>
              <a:t>Notice</a:t>
            </a:r>
            <a:endParaRPr lang="ko-KR" altLang="en-US" sz="800" dirty="0">
              <a:solidFill>
                <a:prstClr val="black"/>
              </a:solidFill>
            </a:endParaRPr>
          </a:p>
        </p:txBody>
      </p:sp>
      <p:sp>
        <p:nvSpPr>
          <p:cNvPr id="34" name="TextBox 33"/>
          <p:cNvSpPr txBox="1"/>
          <p:nvPr/>
        </p:nvSpPr>
        <p:spPr>
          <a:xfrm>
            <a:off x="1132570" y="352286"/>
            <a:ext cx="998991" cy="215444"/>
          </a:xfrm>
          <a:prstGeom prst="rect">
            <a:avLst/>
          </a:prstGeom>
          <a:noFill/>
        </p:spPr>
        <p:txBody>
          <a:bodyPr wrap="none" rtlCol="0">
            <a:spAutoFit/>
          </a:bodyPr>
          <a:lstStyle/>
          <a:p>
            <a:r>
              <a:rPr lang="en-US" altLang="ko-KR" sz="800" smtClean="0">
                <a:solidFill>
                  <a:prstClr val="black"/>
                </a:solidFill>
              </a:rPr>
              <a:t>Settings</a:t>
            </a:r>
            <a:r>
              <a:rPr lang="ko-KR" altLang="en-US" sz="800" smtClean="0">
                <a:solidFill>
                  <a:prstClr val="black"/>
                </a:solidFill>
              </a:rPr>
              <a:t> </a:t>
            </a:r>
            <a:r>
              <a:rPr lang="en-US" altLang="ko-KR" sz="800" dirty="0" smtClean="0">
                <a:solidFill>
                  <a:prstClr val="black"/>
                </a:solidFill>
              </a:rPr>
              <a:t>&gt; Notice</a:t>
            </a:r>
            <a:endParaRPr lang="ko-KR" altLang="en-US" sz="800" dirty="0">
              <a:solidFill>
                <a:prstClr val="black"/>
              </a:solidFill>
            </a:endParaRPr>
          </a:p>
        </p:txBody>
      </p:sp>
      <p:graphicFrame>
        <p:nvGraphicFramePr>
          <p:cNvPr id="35" name="표 31"/>
          <p:cNvGraphicFramePr>
            <a:graphicFrameLocks noGrp="1"/>
          </p:cNvGraphicFramePr>
          <p:nvPr/>
        </p:nvGraphicFramePr>
        <p:xfrm>
          <a:off x="6320290" y="908720"/>
          <a:ext cx="2678400" cy="1834896"/>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prstClr val="black"/>
                          </a:solidFill>
                        </a:rPr>
                        <a:t>Notice</a:t>
                      </a:r>
                      <a:r>
                        <a:rPr lang="ko-KR" altLang="en-US" sz="800" b="0" baseline="0" dirty="0" smtClean="0">
                          <a:solidFill>
                            <a:prstClr val="black"/>
                          </a:solidFill>
                        </a:rPr>
                        <a:t> </a:t>
                      </a:r>
                      <a:r>
                        <a:rPr lang="en-US" altLang="ko-KR" sz="800" b="0" baseline="0" dirty="0" smtClean="0">
                          <a:solidFill>
                            <a:prstClr val="black"/>
                          </a:solidFill>
                        </a:rPr>
                        <a:t>List Page</a:t>
                      </a: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tiêu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đề</a:t>
                      </a:r>
                      <a:r>
                        <a:rPr lang="en-US" altLang="ko-KR" sz="800" kern="1200" baseline="0" dirty="0" smtClean="0">
                          <a:solidFill>
                            <a:schemeClr val="dk1"/>
                          </a:solidFill>
                          <a:latin typeface="+mn-ea"/>
                          <a:ea typeface="+mn-ea"/>
                          <a:cs typeface="+mn-cs"/>
                        </a:rPr>
                        <a:t> Notice</a:t>
                      </a:r>
                      <a:endParaRPr lang="ko-KR" altLang="en-US" sz="800" kern="1200" dirty="0" smtClean="0">
                        <a:solidFill>
                          <a:schemeClr val="dk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smtClean="0">
                          <a:solidFill>
                            <a:schemeClr val="dk1"/>
                          </a:solidFill>
                          <a:latin typeface="+mn-ea"/>
                          <a:ea typeface="+mn-ea"/>
                          <a:cs typeface="+mn-cs"/>
                        </a:rPr>
                        <a:t>Cho </a:t>
                      </a:r>
                      <a:r>
                        <a:rPr lang="en-US" altLang="ko-KR" sz="800" kern="1200" dirty="0" err="1" smtClean="0">
                          <a:solidFill>
                            <a:schemeClr val="dk1"/>
                          </a:solidFill>
                          <a:latin typeface="+mn-ea"/>
                          <a:ea typeface="+mn-ea"/>
                          <a:cs typeface="+mn-cs"/>
                        </a:rPr>
                        <a:t>phép</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tối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là</a:t>
                      </a:r>
                      <a:r>
                        <a:rPr lang="en-US" altLang="ko-KR" sz="800" kern="1200" baseline="0" dirty="0" smtClean="0">
                          <a:solidFill>
                            <a:schemeClr val="dk1"/>
                          </a:solidFill>
                          <a:latin typeface="+mn-ea"/>
                          <a:ea typeface="+mn-ea"/>
                          <a:cs typeface="+mn-cs"/>
                        </a:rPr>
                        <a:t> 2 </a:t>
                      </a:r>
                      <a:r>
                        <a:rPr lang="en-US" altLang="ko-KR" sz="800" kern="1200" baseline="0" dirty="0" err="1" smtClean="0">
                          <a:solidFill>
                            <a:schemeClr val="dk1"/>
                          </a:solidFill>
                          <a:latin typeface="+mn-ea"/>
                          <a:ea typeface="+mn-ea"/>
                          <a:cs typeface="+mn-cs"/>
                        </a:rPr>
                        <a:t>dòng</a:t>
                      </a:r>
                      <a:endParaRPr lang="ko-KR" altLang="en-US" sz="800" kern="1200" dirty="0" smtClean="0">
                        <a:solidFill>
                          <a:schemeClr val="dk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smtClean="0">
                          <a:solidFill>
                            <a:schemeClr val="dk1"/>
                          </a:solidFill>
                          <a:latin typeface="+mn-ea"/>
                          <a:ea typeface="+mn-ea"/>
                          <a:cs typeface="+mn-cs"/>
                        </a:rPr>
                        <a:t>Link</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ko-KR" altLang="en-US" sz="800" kern="120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 [Notice</a:t>
                      </a:r>
                      <a:r>
                        <a:rPr lang="en-US" altLang="ko-KR" sz="800" kern="1200" baseline="0" dirty="0" smtClean="0">
                          <a:solidFill>
                            <a:schemeClr val="dk1"/>
                          </a:solidFill>
                          <a:latin typeface="+mn-ea"/>
                          <a:ea typeface="+mn-ea"/>
                          <a:cs typeface="+mn-cs"/>
                        </a:rPr>
                        <a:t> Detail] </a:t>
                      </a:r>
                      <a:r>
                        <a:rPr lang="en-US" altLang="ko-KR" sz="800" kern="1200" dirty="0" smtClean="0">
                          <a:solidFill>
                            <a:schemeClr val="dk1"/>
                          </a:solidFill>
                          <a:latin typeface="+mn-ea"/>
                          <a:ea typeface="+mn-ea"/>
                          <a:cs typeface="+mn-cs"/>
                        </a:rPr>
                        <a:t>(</a:t>
                      </a:r>
                      <a:r>
                        <a:rPr lang="en-US" altLang="ko-KR" sz="800" dirty="0" smtClean="0"/>
                        <a:t>RM-</a:t>
                      </a:r>
                      <a:r>
                        <a:rPr lang="en-US" altLang="ko-KR" sz="800" kern="1200" dirty="0" smtClean="0">
                          <a:solidFill>
                            <a:schemeClr val="dk1"/>
                          </a:solidFill>
                          <a:latin typeface="+mn-ea"/>
                          <a:ea typeface="+mn-ea"/>
                          <a:cs typeface="+mn-cs"/>
                        </a:rPr>
                        <a:t>110401)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err="1" smtClean="0"/>
                        <a:t>Nếu</a:t>
                      </a:r>
                      <a:r>
                        <a:rPr lang="en-US" altLang="ko-KR" sz="800" baseline="0" dirty="0" smtClean="0"/>
                        <a:t> </a:t>
                      </a:r>
                      <a:r>
                        <a:rPr lang="en-US" altLang="ko-KR" sz="800" baseline="0" dirty="0" err="1" smtClean="0"/>
                        <a:t>là</a:t>
                      </a:r>
                      <a:r>
                        <a:rPr lang="en-US" altLang="ko-KR" sz="800" baseline="0" dirty="0" smtClean="0"/>
                        <a:t> Notice </a:t>
                      </a:r>
                      <a:r>
                        <a:rPr lang="en-US" altLang="ko-KR" sz="800" baseline="0" dirty="0" err="1" smtClean="0"/>
                        <a:t>được</a:t>
                      </a:r>
                      <a:r>
                        <a:rPr lang="en-US" altLang="ko-KR" sz="800" baseline="0" dirty="0" smtClean="0"/>
                        <a:t> </a:t>
                      </a:r>
                      <a:r>
                        <a:rPr lang="en-US" altLang="ko-KR" sz="800" baseline="0" dirty="0" err="1" smtClean="0"/>
                        <a:t>đăng</a:t>
                      </a:r>
                      <a:r>
                        <a:rPr lang="en-US" altLang="ko-KR" sz="800" baseline="0" dirty="0" smtClean="0"/>
                        <a:t> </a:t>
                      </a:r>
                      <a:r>
                        <a:rPr lang="en-US" altLang="ko-KR" sz="800" baseline="0" dirty="0" err="1" smtClean="0"/>
                        <a:t>trong</a:t>
                      </a:r>
                      <a:r>
                        <a:rPr lang="en-US" altLang="ko-KR" sz="800" baseline="0" dirty="0" smtClean="0"/>
                        <a:t> </a:t>
                      </a:r>
                      <a:r>
                        <a:rPr lang="en-US" altLang="ko-KR" sz="800" baseline="0" dirty="0" err="1" smtClean="0"/>
                        <a:t>vòng</a:t>
                      </a:r>
                      <a:r>
                        <a:rPr lang="en-US" altLang="ko-KR" sz="800" baseline="0" dirty="0" smtClean="0"/>
                        <a:t> 1 </a:t>
                      </a:r>
                      <a:r>
                        <a:rPr lang="en-US" altLang="ko-KR" sz="800" baseline="0" dirty="0" err="1" smtClean="0"/>
                        <a:t>tuần</a:t>
                      </a:r>
                      <a:r>
                        <a:rPr lang="en-US" altLang="ko-KR" sz="800" baseline="0" dirty="0" smtClean="0"/>
                        <a:t> </a:t>
                      </a:r>
                      <a:r>
                        <a:rPr lang="en-US" altLang="ko-KR" sz="800" baseline="0" dirty="0" err="1" smtClean="0"/>
                        <a:t>trở</a:t>
                      </a:r>
                      <a:r>
                        <a:rPr lang="en-US" altLang="ko-KR" sz="800" baseline="0" dirty="0" smtClean="0"/>
                        <a:t> </a:t>
                      </a:r>
                      <a:r>
                        <a:rPr lang="en-US" altLang="ko-KR" sz="800" baseline="0" dirty="0" err="1" smtClean="0"/>
                        <a:t>lại</a:t>
                      </a:r>
                      <a:r>
                        <a:rPr lang="en-US" altLang="ko-KR" sz="800" baseline="0" dirty="0" smtClean="0"/>
                        <a:t> </a:t>
                      </a:r>
                      <a:r>
                        <a:rPr lang="en-US" altLang="ko-KR" sz="800" baseline="0" dirty="0" err="1" smtClean="0"/>
                        <a:t>đây</a:t>
                      </a:r>
                      <a:r>
                        <a:rPr lang="en-US" altLang="ko-KR" sz="800" baseline="0" dirty="0" smtClean="0"/>
                        <a:t> </a:t>
                      </a:r>
                      <a:r>
                        <a:rPr lang="en-US" altLang="ko-KR" sz="800" baseline="0" dirty="0" err="1" smtClean="0"/>
                        <a:t>thì</a:t>
                      </a:r>
                      <a:r>
                        <a:rPr lang="en-US" altLang="ko-KR" sz="800" baseline="0" dirty="0" smtClean="0"/>
                        <a:t> </a:t>
                      </a:r>
                      <a:r>
                        <a:rPr lang="en-US" altLang="ko-KR" sz="800" baseline="0" dirty="0" err="1" smtClean="0"/>
                        <a:t>hiển</a:t>
                      </a:r>
                      <a:r>
                        <a:rPr lang="en-US" altLang="ko-KR" sz="800" baseline="0" dirty="0" smtClean="0"/>
                        <a:t> </a:t>
                      </a:r>
                      <a:r>
                        <a:rPr lang="en-US" altLang="ko-KR" sz="800" baseline="0" dirty="0" err="1" smtClean="0"/>
                        <a:t>thị</a:t>
                      </a:r>
                      <a:r>
                        <a:rPr lang="en-US" altLang="ko-KR" sz="800" baseline="0" dirty="0" smtClean="0"/>
                        <a:t> New button (Icon N), </a:t>
                      </a:r>
                      <a:r>
                        <a:rPr lang="en-US" altLang="ko-KR" sz="800" baseline="0" dirty="0" err="1" smtClean="0"/>
                        <a:t>còn</a:t>
                      </a:r>
                      <a:r>
                        <a:rPr lang="en-US" altLang="ko-KR" sz="800" baseline="0" dirty="0" smtClean="0"/>
                        <a:t> </a:t>
                      </a:r>
                      <a:r>
                        <a:rPr lang="en-US" altLang="ko-KR" sz="800" baseline="0" dirty="0" err="1" smtClean="0"/>
                        <a:t>nếu</a:t>
                      </a:r>
                      <a:r>
                        <a:rPr lang="en-US" altLang="ko-KR" sz="800" baseline="0" dirty="0" smtClean="0"/>
                        <a:t> </a:t>
                      </a:r>
                      <a:r>
                        <a:rPr lang="en-US" altLang="ko-KR" sz="800" baseline="0" dirty="0" err="1" smtClean="0"/>
                        <a:t>đã</a:t>
                      </a:r>
                      <a:r>
                        <a:rPr lang="en-US" altLang="ko-KR" sz="800" baseline="0" dirty="0" smtClean="0"/>
                        <a:t> </a:t>
                      </a:r>
                      <a:r>
                        <a:rPr lang="en-US" altLang="ko-KR" sz="800" baseline="0" dirty="0" err="1" smtClean="0"/>
                        <a:t>xác</a:t>
                      </a:r>
                      <a:r>
                        <a:rPr lang="en-US" altLang="ko-KR" sz="800" baseline="0" dirty="0" smtClean="0"/>
                        <a:t> </a:t>
                      </a:r>
                      <a:r>
                        <a:rPr lang="en-US" altLang="ko-KR" sz="800" baseline="0" dirty="0" err="1" smtClean="0"/>
                        <a:t>nhận</a:t>
                      </a:r>
                      <a:r>
                        <a:rPr lang="en-US" altLang="ko-KR" sz="800" baseline="0" dirty="0" smtClean="0"/>
                        <a:t> (</a:t>
                      </a:r>
                      <a:r>
                        <a:rPr lang="en-US" altLang="ko-KR" sz="800" baseline="0" dirty="0" err="1" smtClean="0"/>
                        <a:t>xem</a:t>
                      </a:r>
                      <a:r>
                        <a:rPr lang="en-US" altLang="ko-KR" sz="800" baseline="0" dirty="0" smtClean="0"/>
                        <a:t>) </a:t>
                      </a:r>
                      <a:r>
                        <a:rPr lang="en-US" altLang="ko-KR" sz="800" baseline="0" dirty="0" err="1" smtClean="0"/>
                        <a:t>tất</a:t>
                      </a:r>
                      <a:r>
                        <a:rPr lang="en-US" altLang="ko-KR" sz="800" baseline="0" dirty="0" smtClean="0"/>
                        <a:t> </a:t>
                      </a:r>
                      <a:r>
                        <a:rPr lang="en-US" altLang="ko-KR" sz="800" baseline="0" dirty="0" err="1" smtClean="0"/>
                        <a:t>cả</a:t>
                      </a:r>
                      <a:r>
                        <a:rPr lang="en-US" altLang="ko-KR" sz="800" baseline="0" dirty="0" smtClean="0"/>
                        <a:t> Notice </a:t>
                      </a:r>
                      <a:r>
                        <a:rPr lang="en-US" altLang="ko-KR" sz="800" baseline="0" dirty="0" err="1" smtClean="0"/>
                        <a:t>thì</a:t>
                      </a:r>
                      <a:r>
                        <a:rPr lang="en-US" altLang="ko-KR" sz="800" baseline="0" dirty="0" smtClean="0"/>
                        <a:t> </a:t>
                      </a:r>
                      <a:r>
                        <a:rPr lang="en-US" altLang="ko-KR" sz="800" baseline="0" dirty="0" err="1" smtClean="0"/>
                        <a:t>ẩn</a:t>
                      </a:r>
                      <a:r>
                        <a:rPr lang="en-US" altLang="ko-KR" sz="800" baseline="0" dirty="0" smtClean="0"/>
                        <a:t> button </a:t>
                      </a:r>
                      <a:r>
                        <a:rPr lang="en-US" altLang="ko-KR" sz="800" baseline="0" dirty="0" err="1" smtClean="0"/>
                        <a:t>đó</a:t>
                      </a:r>
                      <a:r>
                        <a:rPr lang="en-US" altLang="ko-KR" sz="800" baseline="0" dirty="0" smtClean="0"/>
                        <a:t>. </a:t>
                      </a:r>
                      <a:r>
                        <a:rPr lang="en-US" altLang="ko-KR" sz="800" baseline="0" dirty="0" err="1" smtClean="0"/>
                        <a:t>Trường</a:t>
                      </a:r>
                      <a:r>
                        <a:rPr lang="en-US" altLang="ko-KR" sz="800" baseline="0" dirty="0" smtClean="0"/>
                        <a:t> </a:t>
                      </a:r>
                      <a:r>
                        <a:rPr lang="en-US" altLang="ko-KR" sz="800" baseline="0" dirty="0" err="1" smtClean="0"/>
                        <a:t>hợp</a:t>
                      </a:r>
                      <a:r>
                        <a:rPr lang="en-US" altLang="ko-KR" sz="800" baseline="0" dirty="0" smtClean="0"/>
                        <a:t> </a:t>
                      </a:r>
                      <a:r>
                        <a:rPr lang="en-US" altLang="ko-KR" sz="800" baseline="0" dirty="0" err="1" smtClean="0"/>
                        <a:t>dù</a:t>
                      </a:r>
                      <a:r>
                        <a:rPr lang="en-US" altLang="ko-KR" sz="800" baseline="0" dirty="0" smtClean="0"/>
                        <a:t> </a:t>
                      </a:r>
                      <a:r>
                        <a:rPr lang="en-US" altLang="ko-KR" sz="800" baseline="0" dirty="0" err="1" smtClean="0"/>
                        <a:t>chưa</a:t>
                      </a:r>
                      <a:r>
                        <a:rPr lang="en-US" altLang="ko-KR" sz="800" baseline="0" dirty="0" smtClean="0"/>
                        <a:t> </a:t>
                      </a:r>
                      <a:r>
                        <a:rPr lang="en-US" altLang="ko-KR" sz="800" baseline="0" dirty="0" err="1" smtClean="0"/>
                        <a:t>xem</a:t>
                      </a:r>
                      <a:r>
                        <a:rPr lang="en-US" altLang="ko-KR" sz="800" baseline="0" dirty="0" smtClean="0"/>
                        <a:t> </a:t>
                      </a:r>
                      <a:r>
                        <a:rPr lang="en-US" altLang="ko-KR" sz="800" baseline="0" dirty="0" err="1" smtClean="0"/>
                        <a:t>nhưng</a:t>
                      </a:r>
                      <a:r>
                        <a:rPr lang="en-US" altLang="ko-KR" sz="800" baseline="0" dirty="0" smtClean="0"/>
                        <a:t> </a:t>
                      </a:r>
                      <a:r>
                        <a:rPr lang="en-US" altLang="ko-KR" sz="800" baseline="0" dirty="0" err="1" smtClean="0"/>
                        <a:t>đó</a:t>
                      </a:r>
                      <a:r>
                        <a:rPr lang="en-US" altLang="ko-KR" sz="800" baseline="0" dirty="0" smtClean="0"/>
                        <a:t> </a:t>
                      </a:r>
                      <a:r>
                        <a:rPr lang="en-US" altLang="ko-KR" sz="800" baseline="0" dirty="0" err="1" smtClean="0"/>
                        <a:t>không</a:t>
                      </a:r>
                      <a:r>
                        <a:rPr lang="en-US" altLang="ko-KR" sz="800" baseline="0" dirty="0" smtClean="0"/>
                        <a:t> </a:t>
                      </a:r>
                      <a:r>
                        <a:rPr lang="en-US" altLang="ko-KR" sz="800" baseline="0" dirty="0" err="1" smtClean="0"/>
                        <a:t>phải</a:t>
                      </a:r>
                      <a:r>
                        <a:rPr lang="en-US" altLang="ko-KR" sz="800" baseline="0" dirty="0" smtClean="0"/>
                        <a:t> </a:t>
                      </a:r>
                      <a:r>
                        <a:rPr lang="en-US" altLang="ko-KR" sz="800" baseline="0" dirty="0" err="1" smtClean="0"/>
                        <a:t>là</a:t>
                      </a:r>
                      <a:r>
                        <a:rPr lang="en-US" altLang="ko-KR" sz="800" baseline="0" dirty="0" smtClean="0"/>
                        <a:t> Notice </a:t>
                      </a:r>
                      <a:r>
                        <a:rPr lang="en-US" altLang="ko-KR" sz="800" baseline="0" dirty="0" err="1" smtClean="0"/>
                        <a:t>được</a:t>
                      </a:r>
                      <a:r>
                        <a:rPr lang="en-US" altLang="ko-KR" sz="800" baseline="0" dirty="0" smtClean="0"/>
                        <a:t> </a:t>
                      </a:r>
                      <a:r>
                        <a:rPr lang="en-US" altLang="ko-KR" sz="800" baseline="0" dirty="0" err="1" smtClean="0"/>
                        <a:t>đăng</a:t>
                      </a:r>
                      <a:r>
                        <a:rPr lang="en-US" altLang="ko-KR" sz="800" baseline="0" dirty="0" smtClean="0"/>
                        <a:t> </a:t>
                      </a:r>
                      <a:r>
                        <a:rPr lang="en-US" altLang="ko-KR" sz="800" baseline="0" dirty="0" err="1" smtClean="0"/>
                        <a:t>trong</a:t>
                      </a:r>
                      <a:r>
                        <a:rPr lang="en-US" altLang="ko-KR" sz="800" baseline="0" dirty="0" smtClean="0"/>
                        <a:t> </a:t>
                      </a:r>
                      <a:r>
                        <a:rPr lang="en-US" altLang="ko-KR" sz="800" baseline="0" dirty="0" err="1" smtClean="0"/>
                        <a:t>vong</a:t>
                      </a:r>
                      <a:r>
                        <a:rPr lang="en-US" altLang="ko-KR" sz="800" baseline="0" dirty="0" smtClean="0"/>
                        <a:t> 1 </a:t>
                      </a:r>
                      <a:r>
                        <a:rPr lang="en-US" altLang="ko-KR" sz="800" baseline="0" dirty="0" err="1" smtClean="0"/>
                        <a:t>tuần</a:t>
                      </a:r>
                      <a:r>
                        <a:rPr lang="en-US" altLang="ko-KR" sz="800" baseline="0" dirty="0" smtClean="0"/>
                        <a:t> </a:t>
                      </a:r>
                      <a:r>
                        <a:rPr lang="en-US" altLang="ko-KR" sz="800" baseline="0" dirty="0" err="1" smtClean="0"/>
                        <a:t>trở</a:t>
                      </a:r>
                      <a:r>
                        <a:rPr lang="en-US" altLang="ko-KR" sz="800" baseline="0" dirty="0" smtClean="0"/>
                        <a:t> </a:t>
                      </a:r>
                      <a:r>
                        <a:rPr lang="en-US" altLang="ko-KR" sz="800" baseline="0" dirty="0" err="1" smtClean="0"/>
                        <a:t>lại</a:t>
                      </a:r>
                      <a:r>
                        <a:rPr lang="en-US" altLang="ko-KR" sz="800" baseline="0" dirty="0" smtClean="0"/>
                        <a:t> </a:t>
                      </a:r>
                      <a:r>
                        <a:rPr lang="en-US" altLang="ko-KR" sz="800" baseline="0" dirty="0" err="1" smtClean="0"/>
                        <a:t>đây</a:t>
                      </a:r>
                      <a:r>
                        <a:rPr lang="en-US" altLang="ko-KR" sz="800" baseline="0" dirty="0" smtClean="0"/>
                        <a:t> </a:t>
                      </a:r>
                      <a:r>
                        <a:rPr lang="en-US" altLang="ko-KR" sz="800" baseline="0" dirty="0" err="1" smtClean="0"/>
                        <a:t>thì</a:t>
                      </a:r>
                      <a:r>
                        <a:rPr lang="en-US" altLang="ko-KR" sz="800" baseline="0" dirty="0" smtClean="0"/>
                        <a:t> </a:t>
                      </a:r>
                      <a:r>
                        <a:rPr lang="en-US" altLang="ko-KR" sz="800" baseline="0" dirty="0" err="1" smtClean="0"/>
                        <a:t>cũng</a:t>
                      </a:r>
                      <a:r>
                        <a:rPr lang="en-US" altLang="ko-KR" sz="800" baseline="0" dirty="0" smtClean="0"/>
                        <a:t> </a:t>
                      </a:r>
                      <a:r>
                        <a:rPr lang="en-US" altLang="ko-KR" sz="800" baseline="0" dirty="0" err="1" smtClean="0"/>
                        <a:t>ẩn</a:t>
                      </a:r>
                      <a:r>
                        <a:rPr lang="en-US" altLang="ko-KR" sz="800" baseline="0" dirty="0" smtClean="0"/>
                        <a:t> Icon </a:t>
                      </a:r>
                      <a:r>
                        <a:rPr lang="en-US" altLang="ko-KR" sz="800" baseline="0" dirty="0" err="1" smtClean="0"/>
                        <a:t>đó</a:t>
                      </a:r>
                      <a:endParaRPr lang="ko-KR" altLang="en-US"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31" name="TextBox 30"/>
          <p:cNvSpPr txBox="1"/>
          <p:nvPr/>
        </p:nvSpPr>
        <p:spPr>
          <a:xfrm>
            <a:off x="5485869" y="124096"/>
            <a:ext cx="720069" cy="215444"/>
          </a:xfrm>
          <a:prstGeom prst="rect">
            <a:avLst/>
          </a:prstGeom>
          <a:noFill/>
        </p:spPr>
        <p:txBody>
          <a:bodyPr wrap="none" rtlCol="0">
            <a:spAutoFit/>
          </a:bodyPr>
          <a:lstStyle/>
          <a:p>
            <a:r>
              <a:rPr lang="en-US" altLang="ko-KR" sz="800" dirty="0" smtClean="0"/>
              <a:t>RM-</a:t>
            </a:r>
            <a:r>
              <a:rPr lang="en-US" altLang="ko-KR" sz="800" dirty="0" smtClean="0">
                <a:solidFill>
                  <a:prstClr val="black"/>
                </a:solidFill>
              </a:rPr>
              <a:t>110401</a:t>
            </a:r>
            <a:endParaRPr lang="ko-KR" altLang="en-US" sz="800" dirty="0">
              <a:solidFill>
                <a:prstClr val="black"/>
              </a:solidFill>
            </a:endParaRPr>
          </a:p>
        </p:txBody>
      </p:sp>
      <p:sp>
        <p:nvSpPr>
          <p:cNvPr id="34" name="직사각형 33"/>
          <p:cNvSpPr/>
          <p:nvPr/>
        </p:nvSpPr>
        <p:spPr>
          <a:xfrm>
            <a:off x="328861" y="1476360"/>
            <a:ext cx="2811600" cy="576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32" name="TextBox 31"/>
          <p:cNvSpPr txBox="1"/>
          <p:nvPr/>
        </p:nvSpPr>
        <p:spPr>
          <a:xfrm>
            <a:off x="362861" y="1548315"/>
            <a:ext cx="2076209" cy="230832"/>
          </a:xfrm>
          <a:prstGeom prst="rect">
            <a:avLst/>
          </a:prstGeom>
          <a:noFill/>
        </p:spPr>
        <p:txBody>
          <a:bodyPr wrap="none" rtlCol="0">
            <a:spAutoFit/>
          </a:bodyPr>
          <a:lstStyle/>
          <a:p>
            <a:r>
              <a:rPr lang="ko-KR" altLang="en-US" sz="900" b="1" dirty="0" err="1" smtClean="0"/>
              <a:t>스마트폰</a:t>
            </a:r>
            <a:r>
              <a:rPr lang="ko-KR" altLang="en-US" sz="900" b="1" dirty="0" smtClean="0"/>
              <a:t> </a:t>
            </a:r>
            <a:r>
              <a:rPr lang="ko-KR" altLang="en-US" sz="900" b="1" dirty="0" err="1" smtClean="0"/>
              <a:t>거치대</a:t>
            </a:r>
            <a:r>
              <a:rPr lang="ko-KR" altLang="en-US" sz="900" b="1" dirty="0" smtClean="0"/>
              <a:t> 선착순 증정 이벤트</a:t>
            </a:r>
            <a:endParaRPr lang="ko-KR" altLang="en-US" sz="900" b="1" dirty="0"/>
          </a:p>
        </p:txBody>
      </p:sp>
      <p:sp>
        <p:nvSpPr>
          <p:cNvPr id="36" name="TextBox 35"/>
          <p:cNvSpPr txBox="1"/>
          <p:nvPr/>
        </p:nvSpPr>
        <p:spPr>
          <a:xfrm>
            <a:off x="370105" y="1747385"/>
            <a:ext cx="748923" cy="230832"/>
          </a:xfrm>
          <a:prstGeom prst="rect">
            <a:avLst/>
          </a:prstGeom>
          <a:noFill/>
        </p:spPr>
        <p:txBody>
          <a:bodyPr wrap="none" rtlCol="0">
            <a:spAutoFit/>
          </a:bodyPr>
          <a:lstStyle/>
          <a:p>
            <a:r>
              <a:rPr lang="en-US" altLang="ko-KR" sz="900" dirty="0" smtClean="0"/>
              <a:t>2016.02.19</a:t>
            </a:r>
            <a:endParaRPr lang="ko-KR" altLang="en-US" sz="900" dirty="0"/>
          </a:p>
        </p:txBody>
      </p:sp>
      <p:sp>
        <p:nvSpPr>
          <p:cNvPr id="48" name="TextBox 47"/>
          <p:cNvSpPr txBox="1"/>
          <p:nvPr/>
        </p:nvSpPr>
        <p:spPr>
          <a:xfrm>
            <a:off x="370105" y="2175765"/>
            <a:ext cx="2693366" cy="646331"/>
          </a:xfrm>
          <a:prstGeom prst="rect">
            <a:avLst/>
          </a:prstGeom>
          <a:noFill/>
        </p:spPr>
        <p:txBody>
          <a:bodyPr wrap="none" rtlCol="0">
            <a:spAutoFit/>
          </a:bodyPr>
          <a:lstStyle/>
          <a:p>
            <a:r>
              <a:rPr lang="ko-KR" altLang="en-US" sz="900" dirty="0" err="1" smtClean="0"/>
              <a:t>스마트폰</a:t>
            </a:r>
            <a:r>
              <a:rPr lang="ko-KR" altLang="en-US" sz="900" dirty="0" smtClean="0"/>
              <a:t> </a:t>
            </a:r>
            <a:r>
              <a:rPr lang="ko-KR" altLang="en-US" sz="900" dirty="0" err="1" smtClean="0"/>
              <a:t>거치대</a:t>
            </a:r>
            <a:r>
              <a:rPr lang="ko-KR" altLang="en-US" sz="900" dirty="0" smtClean="0"/>
              <a:t> 선착순 증정 이벤트가 </a:t>
            </a:r>
            <a:r>
              <a:rPr lang="ko-KR" altLang="en-US" sz="900" dirty="0" err="1" smtClean="0"/>
              <a:t>오픈되었</a:t>
            </a:r>
            <a:endParaRPr lang="en-US" altLang="ko-KR" sz="900" dirty="0" smtClean="0"/>
          </a:p>
          <a:p>
            <a:r>
              <a:rPr lang="ko-KR" altLang="en-US" sz="900" dirty="0" smtClean="0"/>
              <a:t>습니다</a:t>
            </a:r>
            <a:r>
              <a:rPr lang="en-US" altLang="ko-KR" sz="900" dirty="0" smtClean="0"/>
              <a:t>.</a:t>
            </a:r>
          </a:p>
          <a:p>
            <a:endParaRPr lang="en-US" altLang="ko-KR" sz="900" dirty="0" smtClean="0"/>
          </a:p>
          <a:p>
            <a:r>
              <a:rPr lang="ko-KR" altLang="en-US" sz="900" dirty="0" smtClean="0"/>
              <a:t>많이들 와서 받아가세요</a:t>
            </a:r>
            <a:r>
              <a:rPr lang="en-US" altLang="ko-KR" sz="900" dirty="0" smtClean="0"/>
              <a:t>~~</a:t>
            </a:r>
          </a:p>
        </p:txBody>
      </p:sp>
      <p:sp>
        <p:nvSpPr>
          <p:cNvPr id="49" name="타원 48"/>
          <p:cNvSpPr/>
          <p:nvPr/>
        </p:nvSpPr>
        <p:spPr>
          <a:xfrm>
            <a:off x="118105" y="140275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2" name="직사각형 21"/>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5" name="TextBox 24"/>
          <p:cNvSpPr txBox="1"/>
          <p:nvPr/>
        </p:nvSpPr>
        <p:spPr>
          <a:xfrm>
            <a:off x="616429" y="1177702"/>
            <a:ext cx="697627" cy="246221"/>
          </a:xfrm>
          <a:prstGeom prst="rect">
            <a:avLst/>
          </a:prstGeom>
          <a:noFill/>
        </p:spPr>
        <p:txBody>
          <a:bodyPr wrap="none" rtlCol="0">
            <a:spAutoFit/>
          </a:bodyPr>
          <a:lstStyle/>
          <a:p>
            <a:r>
              <a:rPr lang="ko-KR" altLang="en-US" sz="1000" b="1" dirty="0" smtClean="0"/>
              <a:t>공지사항</a:t>
            </a:r>
            <a:endParaRPr lang="ko-KR" altLang="en-US" sz="1000" b="1" dirty="0"/>
          </a:p>
        </p:txBody>
      </p:sp>
      <p:sp>
        <p:nvSpPr>
          <p:cNvPr id="19" name="TextBox 18"/>
          <p:cNvSpPr txBox="1"/>
          <p:nvPr/>
        </p:nvSpPr>
        <p:spPr>
          <a:xfrm>
            <a:off x="328861"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18" name="슬라이드 번호 개체 틀 17"/>
          <p:cNvSpPr>
            <a:spLocks noGrp="1"/>
          </p:cNvSpPr>
          <p:nvPr>
            <p:ph type="sldNum" sz="quarter" idx="4"/>
          </p:nvPr>
        </p:nvSpPr>
        <p:spPr/>
        <p:txBody>
          <a:bodyPr/>
          <a:lstStyle/>
          <a:p>
            <a:fld id="{C70D9EDE-4299-4BB9-BBD1-CAF81FD85894}" type="slidenum">
              <a:rPr lang="ko-KR" altLang="en-US" smtClean="0"/>
              <a:pPr/>
              <a:t>116</a:t>
            </a:fld>
            <a:endParaRPr lang="ko-KR" altLang="en-US" dirty="0"/>
          </a:p>
        </p:txBody>
      </p:sp>
      <p:sp>
        <p:nvSpPr>
          <p:cNvPr id="21" name="TextBox 20"/>
          <p:cNvSpPr txBox="1"/>
          <p:nvPr/>
        </p:nvSpPr>
        <p:spPr>
          <a:xfrm>
            <a:off x="1132570" y="124096"/>
            <a:ext cx="837089" cy="215444"/>
          </a:xfrm>
          <a:prstGeom prst="rect">
            <a:avLst/>
          </a:prstGeom>
          <a:noFill/>
        </p:spPr>
        <p:txBody>
          <a:bodyPr wrap="none" rtlCol="0">
            <a:spAutoFit/>
          </a:bodyPr>
          <a:lstStyle/>
          <a:p>
            <a:r>
              <a:rPr lang="en-US" altLang="ko-KR" sz="800" smtClean="0">
                <a:solidFill>
                  <a:prstClr val="black"/>
                </a:solidFill>
              </a:rPr>
              <a:t>Notice </a:t>
            </a:r>
            <a:r>
              <a:rPr lang="en-US" altLang="ko-KR" sz="800" smtClean="0">
                <a:solidFill>
                  <a:prstClr val="black"/>
                </a:solidFill>
              </a:rPr>
              <a:t>Details</a:t>
            </a:r>
            <a:endParaRPr lang="ko-KR" altLang="en-US" sz="800" dirty="0">
              <a:solidFill>
                <a:prstClr val="black"/>
              </a:solidFill>
            </a:endParaRPr>
          </a:p>
        </p:txBody>
      </p:sp>
      <p:sp>
        <p:nvSpPr>
          <p:cNvPr id="24" name="TextBox 23"/>
          <p:cNvSpPr txBox="1"/>
          <p:nvPr/>
        </p:nvSpPr>
        <p:spPr>
          <a:xfrm>
            <a:off x="1132570" y="352286"/>
            <a:ext cx="1805302" cy="215444"/>
          </a:xfrm>
          <a:prstGeom prst="rect">
            <a:avLst/>
          </a:prstGeom>
          <a:noFill/>
        </p:spPr>
        <p:txBody>
          <a:bodyPr wrap="none" rtlCol="0">
            <a:spAutoFit/>
          </a:bodyPr>
          <a:lstStyle/>
          <a:p>
            <a:r>
              <a:rPr lang="en-US" altLang="ko-KR" sz="800" smtClean="0">
                <a:solidFill>
                  <a:prstClr val="black"/>
                </a:solidFill>
              </a:rPr>
              <a:t>Settings</a:t>
            </a:r>
            <a:r>
              <a:rPr lang="ko-KR" altLang="en-US" sz="800" smtClean="0">
                <a:solidFill>
                  <a:prstClr val="black"/>
                </a:solidFill>
              </a:rPr>
              <a:t> </a:t>
            </a:r>
            <a:r>
              <a:rPr lang="en-US" altLang="ko-KR" sz="800" dirty="0" smtClean="0">
                <a:solidFill>
                  <a:prstClr val="black"/>
                </a:solidFill>
              </a:rPr>
              <a:t>&gt; Notice</a:t>
            </a:r>
            <a:r>
              <a:rPr lang="ko-KR" altLang="en-US" sz="800" dirty="0" smtClean="0">
                <a:solidFill>
                  <a:prstClr val="black"/>
                </a:solidFill>
              </a:rPr>
              <a:t> </a:t>
            </a:r>
            <a:r>
              <a:rPr lang="en-US" altLang="ko-KR" sz="800" dirty="0" smtClean="0">
                <a:solidFill>
                  <a:prstClr val="black"/>
                </a:solidFill>
              </a:rPr>
              <a:t>&gt; </a:t>
            </a:r>
            <a:r>
              <a:rPr lang="en-US" altLang="ko-KR" sz="800" smtClean="0">
                <a:solidFill>
                  <a:prstClr val="black"/>
                </a:solidFill>
              </a:rPr>
              <a:t>Notice </a:t>
            </a:r>
            <a:r>
              <a:rPr lang="en-US" altLang="ko-KR" sz="800" smtClean="0">
                <a:solidFill>
                  <a:prstClr val="black"/>
                </a:solidFill>
              </a:rPr>
              <a:t>Details</a:t>
            </a:r>
            <a:endParaRPr lang="ko-KR" altLang="en-US" sz="800" dirty="0">
              <a:solidFill>
                <a:prstClr val="black"/>
              </a:solidFill>
            </a:endParaRPr>
          </a:p>
        </p:txBody>
      </p:sp>
      <p:graphicFrame>
        <p:nvGraphicFramePr>
          <p:cNvPr id="27" name="표 19"/>
          <p:cNvGraphicFramePr>
            <a:graphicFrameLocks noGrp="1"/>
          </p:cNvGraphicFramePr>
          <p:nvPr/>
        </p:nvGraphicFramePr>
        <p:xfrm>
          <a:off x="6320290" y="908720"/>
          <a:ext cx="2678400" cy="865632"/>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prstClr val="black"/>
                          </a:solidFill>
                        </a:rPr>
                        <a:t>Notice Detail Page</a:t>
                      </a:r>
                      <a:endParaRPr lang="ko-KR" altLang="en-US" sz="800" b="0" dirty="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smtClean="0">
                          <a:solidFill>
                            <a:schemeClr val="dk1"/>
                          </a:solidFill>
                          <a:latin typeface="+mn-ea"/>
                          <a:ea typeface="+mn-ea"/>
                          <a:cs typeface="+mn-cs"/>
                        </a:rPr>
                        <a:t>Ở</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phía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trên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cùng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Tiêu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đề</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Ngày</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đăng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của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Thông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báo</a:t>
                      </a:r>
                      <a:endParaRPr lang="en-US" altLang="ko-KR" sz="800" kern="1200" dirty="0" smtClean="0">
                        <a:solidFill>
                          <a:schemeClr val="dk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smtClean="0">
                          <a:solidFill>
                            <a:schemeClr val="dk1"/>
                          </a:solidFill>
                          <a:latin typeface="+mn-ea"/>
                          <a:ea typeface="+mn-ea"/>
                          <a:cs typeface="+mn-cs"/>
                        </a:rPr>
                        <a:t>Ở</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phía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dưới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nội</a:t>
                      </a:r>
                      <a:r>
                        <a:rPr lang="en-US" altLang="ko-KR" sz="800" kern="1200" baseline="0" dirty="0" smtClean="0">
                          <a:solidFill>
                            <a:schemeClr val="dk1"/>
                          </a:solidFill>
                          <a:latin typeface="+mn-ea"/>
                          <a:ea typeface="+mn-ea"/>
                          <a:cs typeface="+mn-cs"/>
                        </a:rPr>
                        <a:t> dung </a:t>
                      </a:r>
                      <a:r>
                        <a:rPr lang="en-US" altLang="ko-KR" sz="800" kern="1200" baseline="0" dirty="0" err="1" smtClean="0">
                          <a:solidFill>
                            <a:schemeClr val="dk1"/>
                          </a:solidFill>
                          <a:latin typeface="+mn-ea"/>
                          <a:ea typeface="+mn-ea"/>
                          <a:cs typeface="+mn-cs"/>
                        </a:rPr>
                        <a:t>thông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báo</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6" name="TextBox 105"/>
          <p:cNvSpPr txBox="1"/>
          <p:nvPr/>
        </p:nvSpPr>
        <p:spPr>
          <a:xfrm>
            <a:off x="616429" y="1177702"/>
            <a:ext cx="441146" cy="246221"/>
          </a:xfrm>
          <a:prstGeom prst="rect">
            <a:avLst/>
          </a:prstGeom>
          <a:noFill/>
        </p:spPr>
        <p:txBody>
          <a:bodyPr wrap="none" rtlCol="0">
            <a:spAutoFit/>
          </a:bodyPr>
          <a:lstStyle/>
          <a:p>
            <a:r>
              <a:rPr lang="en-US" altLang="ko-KR" sz="1000" b="1" dirty="0" smtClean="0"/>
              <a:t>FAQ</a:t>
            </a:r>
            <a:endParaRPr lang="ko-KR" altLang="en-US" sz="1000" b="1" dirty="0"/>
          </a:p>
        </p:txBody>
      </p:sp>
      <p:cxnSp>
        <p:nvCxnSpPr>
          <p:cNvPr id="13" name="직선 연결선 12"/>
          <p:cNvCxnSpPr/>
          <p:nvPr/>
        </p:nvCxnSpPr>
        <p:spPr>
          <a:xfrm>
            <a:off x="414893" y="198884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414893" y="2521995"/>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414893" y="306896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414893" y="360902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2386" y="1618708"/>
            <a:ext cx="1213794" cy="230832"/>
          </a:xfrm>
          <a:prstGeom prst="rect">
            <a:avLst/>
          </a:prstGeom>
          <a:noFill/>
        </p:spPr>
        <p:txBody>
          <a:bodyPr wrap="none" rtlCol="0">
            <a:spAutoFit/>
          </a:bodyPr>
          <a:lstStyle/>
          <a:p>
            <a:r>
              <a:rPr lang="ko-KR" altLang="en-US" sz="900" dirty="0" smtClean="0"/>
              <a:t>회원 가입이 안돼요</a:t>
            </a:r>
            <a:r>
              <a:rPr lang="en-US" altLang="ko-KR" sz="900" dirty="0" smtClean="0"/>
              <a:t>.</a:t>
            </a:r>
            <a:endParaRPr lang="ko-KR" altLang="en-US" sz="900" dirty="0"/>
          </a:p>
        </p:txBody>
      </p:sp>
      <p:sp>
        <p:nvSpPr>
          <p:cNvPr id="18" name="TextBox 17"/>
          <p:cNvSpPr txBox="1"/>
          <p:nvPr/>
        </p:nvSpPr>
        <p:spPr>
          <a:xfrm>
            <a:off x="372386" y="2069325"/>
            <a:ext cx="2347117" cy="397032"/>
          </a:xfrm>
          <a:prstGeom prst="rect">
            <a:avLst/>
          </a:prstGeom>
          <a:noFill/>
        </p:spPr>
        <p:txBody>
          <a:bodyPr wrap="none" rtlCol="0">
            <a:spAutoFit/>
          </a:bodyPr>
          <a:lstStyle/>
          <a:p>
            <a:pPr>
              <a:lnSpc>
                <a:spcPct val="110000"/>
              </a:lnSpc>
            </a:pPr>
            <a:r>
              <a:rPr lang="ko-KR" altLang="en-US" sz="900" dirty="0" smtClean="0"/>
              <a:t>화상 상담과 음성 통화의 데이터 사용량은</a:t>
            </a:r>
            <a:endParaRPr lang="en-US" altLang="ko-KR" sz="900" dirty="0" smtClean="0"/>
          </a:p>
          <a:p>
            <a:pPr>
              <a:lnSpc>
                <a:spcPct val="110000"/>
              </a:lnSpc>
            </a:pPr>
            <a:r>
              <a:rPr lang="ko-KR" altLang="en-US" sz="900" dirty="0" smtClean="0"/>
              <a:t>얼마인가요</a:t>
            </a:r>
            <a:r>
              <a:rPr lang="en-US" altLang="ko-KR" sz="900" dirty="0" smtClean="0"/>
              <a:t>?</a:t>
            </a:r>
          </a:p>
        </p:txBody>
      </p:sp>
      <p:sp>
        <p:nvSpPr>
          <p:cNvPr id="19" name="TextBox 18"/>
          <p:cNvSpPr txBox="1"/>
          <p:nvPr/>
        </p:nvSpPr>
        <p:spPr>
          <a:xfrm>
            <a:off x="372386" y="3226743"/>
            <a:ext cx="1600118" cy="230832"/>
          </a:xfrm>
          <a:prstGeom prst="rect">
            <a:avLst/>
          </a:prstGeom>
          <a:noFill/>
        </p:spPr>
        <p:txBody>
          <a:bodyPr wrap="none" rtlCol="0">
            <a:spAutoFit/>
          </a:bodyPr>
          <a:lstStyle/>
          <a:p>
            <a:r>
              <a:rPr lang="ko-KR" altLang="en-US" sz="900" dirty="0" smtClean="0"/>
              <a:t>화상 상담 연결이 느립니다</a:t>
            </a:r>
            <a:r>
              <a:rPr lang="en-US" altLang="ko-KR" sz="900" dirty="0" smtClean="0"/>
              <a:t>.</a:t>
            </a:r>
            <a:endParaRPr lang="ko-KR" altLang="en-US" sz="900" dirty="0"/>
          </a:p>
        </p:txBody>
      </p:sp>
      <p:sp>
        <p:nvSpPr>
          <p:cNvPr id="20" name="TextBox 19"/>
          <p:cNvSpPr txBox="1"/>
          <p:nvPr/>
        </p:nvSpPr>
        <p:spPr>
          <a:xfrm>
            <a:off x="377010" y="2682965"/>
            <a:ext cx="1058303" cy="230832"/>
          </a:xfrm>
          <a:prstGeom prst="rect">
            <a:avLst/>
          </a:prstGeom>
          <a:noFill/>
        </p:spPr>
        <p:txBody>
          <a:bodyPr wrap="none" rtlCol="0">
            <a:spAutoFit/>
          </a:bodyPr>
          <a:lstStyle/>
          <a:p>
            <a:r>
              <a:rPr lang="ko-KR" altLang="en-US" sz="900" dirty="0" err="1" smtClean="0"/>
              <a:t>로그인이</a:t>
            </a:r>
            <a:r>
              <a:rPr lang="ko-KR" altLang="en-US" sz="900" dirty="0" smtClean="0"/>
              <a:t> 안돼요</a:t>
            </a:r>
            <a:r>
              <a:rPr lang="en-US" altLang="ko-KR" sz="900" dirty="0" smtClean="0"/>
              <a:t>.</a:t>
            </a:r>
            <a:endParaRPr lang="ko-KR" altLang="en-US" sz="900" dirty="0"/>
          </a:p>
        </p:txBody>
      </p:sp>
      <p:sp>
        <p:nvSpPr>
          <p:cNvPr id="21" name="타원 20"/>
          <p:cNvSpPr/>
          <p:nvPr/>
        </p:nvSpPr>
        <p:spPr>
          <a:xfrm>
            <a:off x="207365" y="161870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4" name="TextBox 23"/>
          <p:cNvSpPr txBox="1"/>
          <p:nvPr/>
        </p:nvSpPr>
        <p:spPr>
          <a:xfrm>
            <a:off x="5485869" y="124096"/>
            <a:ext cx="607859" cy="215444"/>
          </a:xfrm>
          <a:prstGeom prst="rect">
            <a:avLst/>
          </a:prstGeom>
          <a:noFill/>
        </p:spPr>
        <p:txBody>
          <a:bodyPr wrap="none" rtlCol="0">
            <a:spAutoFit/>
          </a:bodyPr>
          <a:lstStyle/>
          <a:p>
            <a:r>
              <a:rPr lang="en-US" altLang="ko-KR" sz="800" dirty="0" smtClean="0"/>
              <a:t>RM-</a:t>
            </a:r>
            <a:r>
              <a:rPr lang="en-US" altLang="ko-KR" sz="800" dirty="0" smtClean="0">
                <a:solidFill>
                  <a:prstClr val="black"/>
                </a:solidFill>
              </a:rPr>
              <a:t>1105</a:t>
            </a:r>
            <a:endParaRPr lang="ko-KR" altLang="en-US" sz="800" dirty="0">
              <a:solidFill>
                <a:prstClr val="black"/>
              </a:solidFill>
            </a:endParaRPr>
          </a:p>
        </p:txBody>
      </p:sp>
      <p:sp>
        <p:nvSpPr>
          <p:cNvPr id="22" name="TextBox 21"/>
          <p:cNvSpPr txBox="1"/>
          <p:nvPr/>
        </p:nvSpPr>
        <p:spPr>
          <a:xfrm>
            <a:off x="328861"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26" name="슬라이드 번호 개체 틀 25"/>
          <p:cNvSpPr>
            <a:spLocks noGrp="1"/>
          </p:cNvSpPr>
          <p:nvPr>
            <p:ph type="sldNum" sz="quarter" idx="4"/>
          </p:nvPr>
        </p:nvSpPr>
        <p:spPr/>
        <p:txBody>
          <a:bodyPr/>
          <a:lstStyle/>
          <a:p>
            <a:fld id="{C70D9EDE-4299-4BB9-BBD1-CAF81FD85894}" type="slidenum">
              <a:rPr lang="ko-KR" altLang="en-US" smtClean="0"/>
              <a:pPr/>
              <a:t>117</a:t>
            </a:fld>
            <a:endParaRPr lang="ko-KR" altLang="en-US" dirty="0"/>
          </a:p>
        </p:txBody>
      </p:sp>
      <p:sp>
        <p:nvSpPr>
          <p:cNvPr id="28" name="TextBox 27"/>
          <p:cNvSpPr txBox="1"/>
          <p:nvPr/>
        </p:nvSpPr>
        <p:spPr>
          <a:xfrm>
            <a:off x="1132570" y="124096"/>
            <a:ext cx="383438" cy="215444"/>
          </a:xfrm>
          <a:prstGeom prst="rect">
            <a:avLst/>
          </a:prstGeom>
          <a:noFill/>
        </p:spPr>
        <p:txBody>
          <a:bodyPr wrap="none" rtlCol="0">
            <a:spAutoFit/>
          </a:bodyPr>
          <a:lstStyle/>
          <a:p>
            <a:r>
              <a:rPr lang="en-US" altLang="ko-KR" sz="800" dirty="0" smtClean="0">
                <a:solidFill>
                  <a:prstClr val="black"/>
                </a:solidFill>
              </a:rPr>
              <a:t>FAQ</a:t>
            </a:r>
            <a:endParaRPr lang="ko-KR" altLang="en-US" sz="800" dirty="0">
              <a:solidFill>
                <a:prstClr val="black"/>
              </a:solidFill>
            </a:endParaRPr>
          </a:p>
        </p:txBody>
      </p:sp>
      <p:sp>
        <p:nvSpPr>
          <p:cNvPr id="29" name="TextBox 28"/>
          <p:cNvSpPr txBox="1"/>
          <p:nvPr/>
        </p:nvSpPr>
        <p:spPr>
          <a:xfrm>
            <a:off x="1132570" y="352286"/>
            <a:ext cx="902811" cy="215444"/>
          </a:xfrm>
          <a:prstGeom prst="rect">
            <a:avLst/>
          </a:prstGeom>
          <a:noFill/>
        </p:spPr>
        <p:txBody>
          <a:bodyPr wrap="none" rtlCol="0">
            <a:spAutoFit/>
          </a:bodyPr>
          <a:lstStyle/>
          <a:p>
            <a:r>
              <a:rPr lang="en-US" altLang="ko-KR" sz="800" smtClean="0">
                <a:solidFill>
                  <a:prstClr val="black"/>
                </a:solidFill>
              </a:rPr>
              <a:t>Settings</a:t>
            </a:r>
            <a:r>
              <a:rPr lang="ko-KR" altLang="en-US" sz="800" smtClean="0">
                <a:solidFill>
                  <a:prstClr val="black"/>
                </a:solidFill>
              </a:rPr>
              <a:t> </a:t>
            </a:r>
            <a:r>
              <a:rPr lang="en-US" altLang="ko-KR" sz="800" dirty="0" smtClean="0">
                <a:solidFill>
                  <a:prstClr val="black"/>
                </a:solidFill>
              </a:rPr>
              <a:t>&gt; FAQ</a:t>
            </a:r>
            <a:endParaRPr lang="ko-KR" altLang="en-US" sz="800" dirty="0">
              <a:solidFill>
                <a:prstClr val="black"/>
              </a:solidFill>
            </a:endParaRPr>
          </a:p>
        </p:txBody>
      </p:sp>
      <p:graphicFrame>
        <p:nvGraphicFramePr>
          <p:cNvPr id="30" name="표 24"/>
          <p:cNvGraphicFramePr>
            <a:graphicFrameLocks noGrp="1"/>
          </p:cNvGraphicFramePr>
          <p:nvPr/>
        </p:nvGraphicFramePr>
        <p:xfrm>
          <a:off x="6320290" y="908720"/>
          <a:ext cx="2678400" cy="1011936"/>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FAQ List page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FAQ </a:t>
                      </a:r>
                      <a:r>
                        <a:rPr lang="en-US" altLang="ko-KR" sz="800" kern="1200" baseline="0" dirty="0" err="1" smtClean="0">
                          <a:solidFill>
                            <a:schemeClr val="dk1"/>
                          </a:solidFill>
                          <a:latin typeface="+mn-ea"/>
                          <a:ea typeface="+mn-ea"/>
                          <a:cs typeface="+mn-cs"/>
                        </a:rPr>
                        <a:t>được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thêm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trên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en-US" altLang="ko-KR" sz="800" kern="1200" baseline="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Admin</a:t>
                      </a:r>
                    </a:p>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Tiêu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đề</a:t>
                      </a:r>
                      <a:r>
                        <a:rPr lang="en-US" altLang="ko-KR" sz="800" kern="1200" baseline="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FAQ </a:t>
                      </a:r>
                      <a:endParaRPr lang="ko-KR" altLang="en-US" sz="800" kern="1200" dirty="0" smtClean="0">
                        <a:solidFill>
                          <a:schemeClr val="dk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Chỉ</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tối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đa</a:t>
                      </a:r>
                      <a:r>
                        <a:rPr lang="en-US" altLang="ko-KR" sz="800" kern="1200" baseline="0" dirty="0" smtClean="0">
                          <a:solidFill>
                            <a:schemeClr val="dk1"/>
                          </a:solidFill>
                          <a:latin typeface="+mn-ea"/>
                          <a:ea typeface="+mn-ea"/>
                          <a:cs typeface="+mn-cs"/>
                        </a:rPr>
                        <a:t> 2 </a:t>
                      </a:r>
                      <a:r>
                        <a:rPr lang="en-US" altLang="ko-KR" sz="800" kern="1200" baseline="0" dirty="0" err="1" smtClean="0">
                          <a:solidFill>
                            <a:schemeClr val="dk1"/>
                          </a:solidFill>
                          <a:latin typeface="+mn-ea"/>
                          <a:ea typeface="+mn-ea"/>
                          <a:cs typeface="+mn-cs"/>
                        </a:rPr>
                        <a:t>dòng</a:t>
                      </a:r>
                      <a:endParaRPr lang="ko-KR" altLang="en-US" sz="800" kern="1200" dirty="0" smtClean="0">
                        <a:solidFill>
                          <a:schemeClr val="dk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smtClean="0">
                          <a:solidFill>
                            <a:schemeClr val="dk1"/>
                          </a:solidFill>
                          <a:latin typeface="+mn-ea"/>
                          <a:ea typeface="+mn-ea"/>
                          <a:cs typeface="+mn-cs"/>
                        </a:rPr>
                        <a:t>Link </a:t>
                      </a:r>
                      <a:r>
                        <a:rPr lang="en-US" altLang="ko-KR" sz="800" kern="1200" dirty="0" err="1" smtClean="0">
                          <a:solidFill>
                            <a:schemeClr val="dk1"/>
                          </a:solidFill>
                          <a:latin typeface="+mn-ea"/>
                          <a:ea typeface="+mn-ea"/>
                          <a:cs typeface="+mn-cs"/>
                        </a:rPr>
                        <a:t>đến</a:t>
                      </a:r>
                      <a:r>
                        <a:rPr lang="ko-KR" altLang="en-US" sz="800" kern="120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 [FAQ detail] (</a:t>
                      </a:r>
                      <a:r>
                        <a:rPr lang="en-US" altLang="ko-KR" sz="800" dirty="0" smtClean="0"/>
                        <a:t>RM-</a:t>
                      </a:r>
                      <a:r>
                        <a:rPr lang="en-US" altLang="ko-KR" sz="800" kern="1200" dirty="0" smtClean="0">
                          <a:solidFill>
                            <a:schemeClr val="dk1"/>
                          </a:solidFill>
                          <a:latin typeface="+mn-ea"/>
                          <a:ea typeface="+mn-ea"/>
                          <a:cs typeface="+mn-cs"/>
                        </a:rPr>
                        <a:t>110501)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31" name="TextBox 30"/>
          <p:cNvSpPr txBox="1"/>
          <p:nvPr/>
        </p:nvSpPr>
        <p:spPr>
          <a:xfrm>
            <a:off x="5485869" y="124096"/>
            <a:ext cx="720069" cy="215444"/>
          </a:xfrm>
          <a:prstGeom prst="rect">
            <a:avLst/>
          </a:prstGeom>
          <a:noFill/>
        </p:spPr>
        <p:txBody>
          <a:bodyPr wrap="none" rtlCol="0">
            <a:spAutoFit/>
          </a:bodyPr>
          <a:lstStyle/>
          <a:p>
            <a:r>
              <a:rPr lang="en-US" altLang="ko-KR" sz="800" dirty="0" smtClean="0"/>
              <a:t>RM-</a:t>
            </a:r>
            <a:r>
              <a:rPr lang="en-US" altLang="ko-KR" sz="800" dirty="0" smtClean="0">
                <a:solidFill>
                  <a:prstClr val="black"/>
                </a:solidFill>
              </a:rPr>
              <a:t>110501</a:t>
            </a:r>
            <a:endParaRPr lang="ko-KR" altLang="en-US" sz="800" dirty="0">
              <a:solidFill>
                <a:prstClr val="black"/>
              </a:solidFill>
            </a:endParaRPr>
          </a:p>
        </p:txBody>
      </p:sp>
      <p:sp>
        <p:nvSpPr>
          <p:cNvPr id="34" name="직사각형 33"/>
          <p:cNvSpPr/>
          <p:nvPr/>
        </p:nvSpPr>
        <p:spPr>
          <a:xfrm>
            <a:off x="328861" y="1476360"/>
            <a:ext cx="2811600" cy="396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32" name="TextBox 31"/>
          <p:cNvSpPr txBox="1"/>
          <p:nvPr/>
        </p:nvSpPr>
        <p:spPr>
          <a:xfrm>
            <a:off x="362861" y="1548315"/>
            <a:ext cx="1058303" cy="230832"/>
          </a:xfrm>
          <a:prstGeom prst="rect">
            <a:avLst/>
          </a:prstGeom>
          <a:noFill/>
        </p:spPr>
        <p:txBody>
          <a:bodyPr wrap="none" rtlCol="0">
            <a:spAutoFit/>
          </a:bodyPr>
          <a:lstStyle/>
          <a:p>
            <a:r>
              <a:rPr lang="ko-KR" altLang="en-US" sz="900" b="1" dirty="0" err="1" smtClean="0"/>
              <a:t>로그인이</a:t>
            </a:r>
            <a:r>
              <a:rPr lang="ko-KR" altLang="en-US" sz="900" b="1" dirty="0" smtClean="0"/>
              <a:t> 안돼요</a:t>
            </a:r>
            <a:r>
              <a:rPr lang="en-US" altLang="ko-KR" sz="900" b="1" dirty="0" smtClean="0"/>
              <a:t>.</a:t>
            </a:r>
            <a:endParaRPr lang="ko-KR" altLang="en-US" sz="900" b="1" dirty="0"/>
          </a:p>
        </p:txBody>
      </p:sp>
      <p:sp>
        <p:nvSpPr>
          <p:cNvPr id="48" name="TextBox 47"/>
          <p:cNvSpPr txBox="1"/>
          <p:nvPr/>
        </p:nvSpPr>
        <p:spPr>
          <a:xfrm>
            <a:off x="370105" y="1943835"/>
            <a:ext cx="2848857" cy="646331"/>
          </a:xfrm>
          <a:prstGeom prst="rect">
            <a:avLst/>
          </a:prstGeom>
          <a:noFill/>
        </p:spPr>
        <p:txBody>
          <a:bodyPr wrap="none" rtlCol="0">
            <a:spAutoFit/>
          </a:bodyPr>
          <a:lstStyle/>
          <a:p>
            <a:r>
              <a:rPr lang="ko-KR" altLang="en-US" sz="900" dirty="0" err="1" smtClean="0"/>
              <a:t>로그인이</a:t>
            </a:r>
            <a:r>
              <a:rPr lang="ko-KR" altLang="en-US" sz="900" dirty="0" smtClean="0"/>
              <a:t> 안될 경우에는 </a:t>
            </a:r>
            <a:r>
              <a:rPr lang="en-US" altLang="ko-KR" sz="900" dirty="0" smtClean="0"/>
              <a:t>ID </a:t>
            </a:r>
            <a:r>
              <a:rPr lang="ko-KR" altLang="en-US" sz="900" dirty="0" smtClean="0"/>
              <a:t>또는 비밀번호를 잘못</a:t>
            </a:r>
            <a:endParaRPr lang="en-US" altLang="ko-KR" sz="900" dirty="0" smtClean="0"/>
          </a:p>
          <a:p>
            <a:r>
              <a:rPr lang="ko-KR" altLang="en-US" sz="900" dirty="0" smtClean="0"/>
              <a:t>입력한 경우입니다</a:t>
            </a:r>
            <a:r>
              <a:rPr lang="en-US" altLang="ko-KR" sz="900" dirty="0" smtClean="0"/>
              <a:t>.</a:t>
            </a:r>
          </a:p>
          <a:p>
            <a:endParaRPr lang="en-US" altLang="ko-KR" sz="900" dirty="0" smtClean="0"/>
          </a:p>
          <a:p>
            <a:r>
              <a:rPr lang="ko-KR" altLang="en-US" sz="900" dirty="0" smtClean="0"/>
              <a:t>또는 네트워크 오류로 인하여 발생될 수도 있습니다</a:t>
            </a:r>
            <a:r>
              <a:rPr lang="en-US" altLang="ko-KR" sz="900" dirty="0" smtClean="0"/>
              <a:t>.</a:t>
            </a:r>
          </a:p>
        </p:txBody>
      </p:sp>
      <p:sp>
        <p:nvSpPr>
          <p:cNvPr id="20" name="타원 19"/>
          <p:cNvSpPr/>
          <p:nvPr/>
        </p:nvSpPr>
        <p:spPr>
          <a:xfrm>
            <a:off x="169265" y="153879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8" name="직사각형 27"/>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9" name="TextBox 28"/>
          <p:cNvSpPr txBox="1"/>
          <p:nvPr/>
        </p:nvSpPr>
        <p:spPr>
          <a:xfrm>
            <a:off x="616429" y="1177702"/>
            <a:ext cx="441146" cy="246221"/>
          </a:xfrm>
          <a:prstGeom prst="rect">
            <a:avLst/>
          </a:prstGeom>
          <a:noFill/>
        </p:spPr>
        <p:txBody>
          <a:bodyPr wrap="none" rtlCol="0">
            <a:spAutoFit/>
          </a:bodyPr>
          <a:lstStyle/>
          <a:p>
            <a:r>
              <a:rPr lang="en-US" altLang="ko-KR" sz="1000" b="1" dirty="0" smtClean="0"/>
              <a:t>FAQ</a:t>
            </a:r>
            <a:endParaRPr lang="ko-KR" altLang="en-US" sz="1000" b="1" dirty="0"/>
          </a:p>
        </p:txBody>
      </p:sp>
      <p:sp>
        <p:nvSpPr>
          <p:cNvPr id="18" name="TextBox 17"/>
          <p:cNvSpPr txBox="1"/>
          <p:nvPr/>
        </p:nvSpPr>
        <p:spPr>
          <a:xfrm>
            <a:off x="328861"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17" name="슬라이드 번호 개체 틀 16"/>
          <p:cNvSpPr>
            <a:spLocks noGrp="1"/>
          </p:cNvSpPr>
          <p:nvPr>
            <p:ph type="sldNum" sz="quarter" idx="4"/>
          </p:nvPr>
        </p:nvSpPr>
        <p:spPr/>
        <p:txBody>
          <a:bodyPr/>
          <a:lstStyle/>
          <a:p>
            <a:fld id="{C70D9EDE-4299-4BB9-BBD1-CAF81FD85894}" type="slidenum">
              <a:rPr lang="ko-KR" altLang="en-US" smtClean="0"/>
              <a:pPr/>
              <a:t>118</a:t>
            </a:fld>
            <a:endParaRPr lang="ko-KR" altLang="en-US" dirty="0"/>
          </a:p>
        </p:txBody>
      </p:sp>
      <p:sp>
        <p:nvSpPr>
          <p:cNvPr id="21" name="TextBox 20"/>
          <p:cNvSpPr txBox="1"/>
          <p:nvPr/>
        </p:nvSpPr>
        <p:spPr>
          <a:xfrm>
            <a:off x="1132570" y="124096"/>
            <a:ext cx="732893" cy="215444"/>
          </a:xfrm>
          <a:prstGeom prst="rect">
            <a:avLst/>
          </a:prstGeom>
          <a:noFill/>
        </p:spPr>
        <p:txBody>
          <a:bodyPr wrap="none" rtlCol="0">
            <a:spAutoFit/>
          </a:bodyPr>
          <a:lstStyle/>
          <a:p>
            <a:r>
              <a:rPr lang="en-US" altLang="ko-KR" sz="800" smtClean="0">
                <a:solidFill>
                  <a:prstClr val="black"/>
                </a:solidFill>
              </a:rPr>
              <a:t>FAQ </a:t>
            </a:r>
            <a:r>
              <a:rPr lang="en-US" altLang="ko-KR" sz="800" smtClean="0">
                <a:solidFill>
                  <a:prstClr val="black"/>
                </a:solidFill>
              </a:rPr>
              <a:t>Details</a:t>
            </a:r>
            <a:endParaRPr lang="ko-KR" altLang="en-US" sz="800" dirty="0">
              <a:solidFill>
                <a:prstClr val="black"/>
              </a:solidFill>
            </a:endParaRPr>
          </a:p>
        </p:txBody>
      </p:sp>
      <p:sp>
        <p:nvSpPr>
          <p:cNvPr id="22" name="TextBox 21"/>
          <p:cNvSpPr txBox="1"/>
          <p:nvPr/>
        </p:nvSpPr>
        <p:spPr>
          <a:xfrm>
            <a:off x="1132570" y="352286"/>
            <a:ext cx="1596912" cy="215444"/>
          </a:xfrm>
          <a:prstGeom prst="rect">
            <a:avLst/>
          </a:prstGeom>
          <a:noFill/>
        </p:spPr>
        <p:txBody>
          <a:bodyPr wrap="none" rtlCol="0">
            <a:spAutoFit/>
          </a:bodyPr>
          <a:lstStyle/>
          <a:p>
            <a:r>
              <a:rPr lang="en-US" altLang="ko-KR" sz="800" smtClean="0">
                <a:solidFill>
                  <a:prstClr val="black"/>
                </a:solidFill>
              </a:rPr>
              <a:t>Settings</a:t>
            </a:r>
            <a:r>
              <a:rPr lang="ko-KR" altLang="en-US" sz="800" smtClean="0">
                <a:solidFill>
                  <a:prstClr val="black"/>
                </a:solidFill>
              </a:rPr>
              <a:t> </a:t>
            </a:r>
            <a:r>
              <a:rPr lang="en-US" altLang="ko-KR" sz="800" dirty="0" smtClean="0">
                <a:solidFill>
                  <a:prstClr val="black"/>
                </a:solidFill>
              </a:rPr>
              <a:t>&gt; FAQ</a:t>
            </a:r>
            <a:r>
              <a:rPr lang="ko-KR" altLang="en-US" sz="800" dirty="0" smtClean="0">
                <a:solidFill>
                  <a:prstClr val="black"/>
                </a:solidFill>
              </a:rPr>
              <a:t> </a:t>
            </a:r>
            <a:r>
              <a:rPr lang="en-US" altLang="ko-KR" sz="800" dirty="0" smtClean="0">
                <a:solidFill>
                  <a:prstClr val="black"/>
                </a:solidFill>
              </a:rPr>
              <a:t>&gt; </a:t>
            </a:r>
            <a:r>
              <a:rPr lang="en-US" altLang="ko-KR" sz="800" smtClean="0">
                <a:solidFill>
                  <a:prstClr val="black"/>
                </a:solidFill>
              </a:rPr>
              <a:t>FAQ</a:t>
            </a:r>
            <a:r>
              <a:rPr lang="ko-KR" altLang="en-US" sz="800" smtClean="0">
                <a:solidFill>
                  <a:prstClr val="black"/>
                </a:solidFill>
              </a:rPr>
              <a:t> </a:t>
            </a:r>
            <a:r>
              <a:rPr lang="en-US" altLang="ko-KR" sz="800" smtClean="0">
                <a:solidFill>
                  <a:prstClr val="black"/>
                </a:solidFill>
              </a:rPr>
              <a:t>Details</a:t>
            </a:r>
            <a:endParaRPr lang="ko-KR" altLang="en-US" sz="800" dirty="0">
              <a:solidFill>
                <a:prstClr val="black"/>
              </a:solidFill>
            </a:endParaRPr>
          </a:p>
        </p:txBody>
      </p:sp>
      <p:graphicFrame>
        <p:nvGraphicFramePr>
          <p:cNvPr id="24" name="표 18"/>
          <p:cNvGraphicFramePr>
            <a:graphicFrameLocks noGrp="1"/>
          </p:cNvGraphicFramePr>
          <p:nvPr/>
        </p:nvGraphicFramePr>
        <p:xfrm>
          <a:off x="6320290" y="908720"/>
          <a:ext cx="2678400" cy="575060"/>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FAQ Detail Page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Tiêu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đề</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Nội</a:t>
                      </a:r>
                      <a:r>
                        <a:rPr lang="en-US" altLang="ko-KR" sz="800" kern="1200" baseline="0" dirty="0" smtClean="0">
                          <a:solidFill>
                            <a:schemeClr val="dk1"/>
                          </a:solidFill>
                          <a:latin typeface="+mn-ea"/>
                          <a:ea typeface="+mn-ea"/>
                          <a:cs typeface="+mn-cs"/>
                        </a:rPr>
                        <a:t> dung </a:t>
                      </a:r>
                      <a:r>
                        <a:rPr lang="en-US" altLang="ko-KR" sz="800" kern="1200" dirty="0" smtClean="0">
                          <a:solidFill>
                            <a:schemeClr val="dk1"/>
                          </a:solidFill>
                          <a:latin typeface="+mn-ea"/>
                          <a:ea typeface="+mn-ea"/>
                          <a:cs typeface="+mn-cs"/>
                        </a:rPr>
                        <a:t>FAQ</a:t>
                      </a:r>
                      <a:r>
                        <a:rPr lang="en-US" altLang="ko-KR" sz="800" kern="1200" baseline="0" dirty="0" smtClean="0">
                          <a:solidFill>
                            <a:schemeClr val="dk1"/>
                          </a:solidFill>
                          <a:latin typeface="+mn-ea"/>
                          <a:ea typeface="+mn-ea"/>
                          <a:cs typeface="+mn-cs"/>
                        </a:rPr>
                        <a:t> </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23" name="TextBox 22"/>
          <p:cNvSpPr txBox="1"/>
          <p:nvPr/>
        </p:nvSpPr>
        <p:spPr>
          <a:xfrm>
            <a:off x="1132570" y="124096"/>
            <a:ext cx="1289135" cy="215444"/>
          </a:xfrm>
          <a:prstGeom prst="rect">
            <a:avLst/>
          </a:prstGeom>
          <a:noFill/>
        </p:spPr>
        <p:txBody>
          <a:bodyPr wrap="none" rtlCol="0">
            <a:spAutoFit/>
          </a:bodyPr>
          <a:lstStyle/>
          <a:p>
            <a:r>
              <a:rPr lang="vi-VN" altLang="ko-KR" sz="800">
                <a:solidFill>
                  <a:prstClr val="black"/>
                </a:solidFill>
              </a:rPr>
              <a:t>Crisis </a:t>
            </a:r>
            <a:r>
              <a:rPr lang="vi-VN" altLang="ko-KR" sz="800" smtClean="0">
                <a:solidFill>
                  <a:prstClr val="black"/>
                </a:solidFill>
              </a:rPr>
              <a:t>Counseling Guide</a:t>
            </a:r>
            <a:endParaRPr lang="ko-KR" altLang="en-US" sz="800" dirty="0">
              <a:solidFill>
                <a:prstClr val="black"/>
              </a:solidFill>
            </a:endParaRPr>
          </a:p>
        </p:txBody>
      </p:sp>
      <p:sp>
        <p:nvSpPr>
          <p:cNvPr id="26" name="TextBox 25"/>
          <p:cNvSpPr txBox="1"/>
          <p:nvPr/>
        </p:nvSpPr>
        <p:spPr>
          <a:xfrm>
            <a:off x="1132570" y="352286"/>
            <a:ext cx="1808508" cy="215444"/>
          </a:xfrm>
          <a:prstGeom prst="rect">
            <a:avLst/>
          </a:prstGeom>
          <a:noFill/>
        </p:spPr>
        <p:txBody>
          <a:bodyPr wrap="none" rtlCol="0">
            <a:spAutoFit/>
          </a:bodyPr>
          <a:lstStyle/>
          <a:p>
            <a:r>
              <a:rPr lang="en-US" altLang="ko-KR" sz="800" smtClean="0">
                <a:solidFill>
                  <a:prstClr val="black"/>
                </a:solidFill>
              </a:rPr>
              <a:t>Settinsg</a:t>
            </a:r>
            <a:r>
              <a:rPr lang="ko-KR" altLang="en-US" sz="800" smtClean="0">
                <a:solidFill>
                  <a:prstClr val="black"/>
                </a:solidFill>
              </a:rPr>
              <a:t> </a:t>
            </a:r>
            <a:r>
              <a:rPr lang="en-US" altLang="ko-KR" sz="800" smtClean="0">
                <a:solidFill>
                  <a:prstClr val="black"/>
                </a:solidFill>
              </a:rPr>
              <a:t>&gt; </a:t>
            </a:r>
            <a:r>
              <a:rPr lang="vi-VN" altLang="ko-KR" sz="800">
                <a:solidFill>
                  <a:prstClr val="black"/>
                </a:solidFill>
              </a:rPr>
              <a:t>Crisis Counseling Guide</a:t>
            </a:r>
            <a:endParaRPr lang="ko-KR" altLang="en-US" sz="800" dirty="0">
              <a:solidFill>
                <a:prstClr val="black"/>
              </a:solidFill>
            </a:endParaRPr>
          </a:p>
        </p:txBody>
      </p:sp>
      <p:sp>
        <p:nvSpPr>
          <p:cNvPr id="31" name="TextBox 30"/>
          <p:cNvSpPr txBox="1"/>
          <p:nvPr/>
        </p:nvSpPr>
        <p:spPr>
          <a:xfrm>
            <a:off x="5485869" y="124096"/>
            <a:ext cx="607859" cy="215444"/>
          </a:xfrm>
          <a:prstGeom prst="rect">
            <a:avLst/>
          </a:prstGeom>
          <a:noFill/>
        </p:spPr>
        <p:txBody>
          <a:bodyPr wrap="none" rtlCol="0">
            <a:spAutoFit/>
          </a:bodyPr>
          <a:lstStyle/>
          <a:p>
            <a:r>
              <a:rPr lang="en-US" altLang="ko-KR" sz="800" dirty="0" smtClean="0"/>
              <a:t>RM-</a:t>
            </a:r>
            <a:r>
              <a:rPr lang="en-US" altLang="ko-KR" sz="800" dirty="0" smtClean="0">
                <a:solidFill>
                  <a:prstClr val="black"/>
                </a:solidFill>
              </a:rPr>
              <a:t>1110</a:t>
            </a:r>
            <a:endParaRPr lang="ko-KR" altLang="en-US" sz="800" dirty="0">
              <a:solidFill>
                <a:prstClr val="black"/>
              </a:solidFill>
            </a:endParaRPr>
          </a:p>
        </p:txBody>
      </p:sp>
      <p:sp>
        <p:nvSpPr>
          <p:cNvPr id="48" name="TextBox 47"/>
          <p:cNvSpPr txBox="1"/>
          <p:nvPr/>
        </p:nvSpPr>
        <p:spPr>
          <a:xfrm>
            <a:off x="370105" y="1620669"/>
            <a:ext cx="2671725" cy="2862322"/>
          </a:xfrm>
          <a:prstGeom prst="rect">
            <a:avLst/>
          </a:prstGeom>
          <a:noFill/>
        </p:spPr>
        <p:txBody>
          <a:bodyPr wrap="square" rtlCol="0">
            <a:spAutoFit/>
          </a:bodyPr>
          <a:lstStyle/>
          <a:p>
            <a:r>
              <a:rPr lang="ko-KR" altLang="ko-KR" sz="900" dirty="0" smtClean="0"/>
              <a:t>마주보고 마음을 나누는 심리상담</a:t>
            </a:r>
            <a:r>
              <a:rPr lang="en-US" altLang="ko-KR" sz="900" dirty="0" smtClean="0"/>
              <a:t> Hello</a:t>
            </a:r>
            <a:r>
              <a:rPr lang="ko-KR" altLang="ko-KR" sz="900" dirty="0" smtClean="0"/>
              <a:t>는 여러분의 행복한 삶을 응원합니다</a:t>
            </a:r>
            <a:r>
              <a:rPr lang="en-US" altLang="ko-KR" sz="900" dirty="0" smtClean="0"/>
              <a:t>.</a:t>
            </a:r>
          </a:p>
          <a:p>
            <a:endParaRPr lang="ko-KR" altLang="ko-KR" sz="900" dirty="0" smtClean="0"/>
          </a:p>
          <a:p>
            <a:endParaRPr lang="en-US" altLang="ko-KR" sz="900" dirty="0" smtClean="0"/>
          </a:p>
          <a:p>
            <a:r>
              <a:rPr lang="ko-KR" altLang="ko-KR" sz="900" dirty="0" smtClean="0"/>
              <a:t>만약 지금 자살</a:t>
            </a:r>
            <a:r>
              <a:rPr lang="en-US" altLang="ko-KR" sz="900" dirty="0" smtClean="0"/>
              <a:t>, </a:t>
            </a:r>
            <a:r>
              <a:rPr lang="ko-KR" altLang="ko-KR" sz="900" dirty="0" smtClean="0"/>
              <a:t>가정폭력 등과 같은 위급한 문제를 경험하고 있으시다면</a:t>
            </a:r>
            <a:r>
              <a:rPr lang="en-US" altLang="ko-KR" sz="900" dirty="0" smtClean="0"/>
              <a:t>, </a:t>
            </a:r>
            <a:r>
              <a:rPr lang="ko-KR" altLang="ko-KR" sz="900" dirty="0" smtClean="0"/>
              <a:t>다음 기관을 통해 보다 복합적인 서비스</a:t>
            </a:r>
            <a:r>
              <a:rPr lang="en-US" altLang="ko-KR" sz="900" dirty="0" smtClean="0"/>
              <a:t>(</a:t>
            </a:r>
            <a:r>
              <a:rPr lang="ko-KR" altLang="ko-KR" sz="900" dirty="0" smtClean="0"/>
              <a:t>심리상담</a:t>
            </a:r>
            <a:r>
              <a:rPr lang="en-US" altLang="ko-KR" sz="900" dirty="0" smtClean="0"/>
              <a:t>, </a:t>
            </a:r>
            <a:r>
              <a:rPr lang="ko-KR" altLang="ko-KR" sz="900" dirty="0" smtClean="0"/>
              <a:t>긴급출동</a:t>
            </a:r>
            <a:r>
              <a:rPr lang="en-US" altLang="ko-KR" sz="900" dirty="0" smtClean="0"/>
              <a:t>, </a:t>
            </a:r>
            <a:r>
              <a:rPr lang="ko-KR" altLang="ko-KR" sz="900" dirty="0" smtClean="0"/>
              <a:t>의료지원 등</a:t>
            </a:r>
            <a:r>
              <a:rPr lang="en-US" altLang="ko-KR" sz="900" dirty="0" smtClean="0"/>
              <a:t>)</a:t>
            </a:r>
            <a:r>
              <a:rPr lang="ko-KR" altLang="ko-KR" sz="900" dirty="0" smtClean="0"/>
              <a:t>를 신속하게 지원받으실 수 있습니다</a:t>
            </a:r>
            <a:r>
              <a:rPr lang="en-US" altLang="ko-KR" sz="900" dirty="0" smtClean="0"/>
              <a:t>.</a:t>
            </a:r>
          </a:p>
          <a:p>
            <a:endParaRPr lang="en-US" altLang="ko-KR" sz="900" dirty="0" smtClean="0"/>
          </a:p>
          <a:p>
            <a:endParaRPr lang="en-US" altLang="ko-KR" sz="900" dirty="0" smtClean="0"/>
          </a:p>
          <a:p>
            <a:r>
              <a:rPr lang="ko-KR" altLang="ko-KR" sz="900" dirty="0" smtClean="0"/>
              <a:t>보건복지 콜센터</a:t>
            </a:r>
            <a:r>
              <a:rPr lang="en-US" altLang="ko-KR" sz="900" dirty="0" smtClean="0"/>
              <a:t>: </a:t>
            </a:r>
            <a:r>
              <a:rPr lang="en-US" altLang="ko-KR" sz="900" dirty="0" smtClean="0">
                <a:solidFill>
                  <a:srgbClr val="0000FF"/>
                </a:solidFill>
              </a:rPr>
              <a:t>129</a:t>
            </a:r>
            <a:endParaRPr lang="ko-KR" altLang="ko-KR" sz="900" dirty="0" smtClean="0">
              <a:solidFill>
                <a:srgbClr val="0000FF"/>
              </a:solidFill>
            </a:endParaRPr>
          </a:p>
          <a:p>
            <a:r>
              <a:rPr lang="ko-KR" altLang="ko-KR" sz="900" dirty="0" smtClean="0"/>
              <a:t>생명의 전화</a:t>
            </a:r>
            <a:r>
              <a:rPr lang="en-US" altLang="ko-KR" sz="900" dirty="0" smtClean="0"/>
              <a:t>: </a:t>
            </a:r>
            <a:r>
              <a:rPr lang="en-US" altLang="ko-KR" sz="900" dirty="0" smtClean="0">
                <a:solidFill>
                  <a:srgbClr val="0000FF"/>
                </a:solidFill>
              </a:rPr>
              <a:t>1588-9191</a:t>
            </a:r>
            <a:endParaRPr lang="ko-KR" altLang="ko-KR" sz="900" dirty="0" smtClean="0">
              <a:solidFill>
                <a:srgbClr val="0000FF"/>
              </a:solidFill>
            </a:endParaRPr>
          </a:p>
          <a:p>
            <a:r>
              <a:rPr lang="ko-KR" altLang="ko-KR" sz="900" dirty="0" smtClean="0"/>
              <a:t>여성 긴급 전화</a:t>
            </a:r>
            <a:r>
              <a:rPr lang="en-US" altLang="ko-KR" sz="900" dirty="0" smtClean="0"/>
              <a:t>: </a:t>
            </a:r>
            <a:r>
              <a:rPr lang="en-US" altLang="ko-KR" sz="900" dirty="0" smtClean="0">
                <a:solidFill>
                  <a:srgbClr val="0000FF"/>
                </a:solidFill>
              </a:rPr>
              <a:t>1366</a:t>
            </a:r>
            <a:endParaRPr lang="ko-KR" altLang="ko-KR" sz="900" dirty="0" smtClean="0">
              <a:solidFill>
                <a:srgbClr val="0000FF"/>
              </a:solidFill>
            </a:endParaRPr>
          </a:p>
          <a:p>
            <a:r>
              <a:rPr lang="ko-KR" altLang="ko-KR" sz="900" dirty="0" smtClean="0"/>
              <a:t>청소년 </a:t>
            </a:r>
            <a:r>
              <a:rPr lang="en-US" altLang="ko-KR" sz="900" dirty="0" smtClean="0"/>
              <a:t>Help Call: </a:t>
            </a:r>
            <a:r>
              <a:rPr lang="en-US" altLang="ko-KR" sz="900" dirty="0" smtClean="0">
                <a:solidFill>
                  <a:srgbClr val="0000FF"/>
                </a:solidFill>
              </a:rPr>
              <a:t>1388</a:t>
            </a:r>
            <a:endParaRPr lang="ko-KR" altLang="ko-KR" sz="900" dirty="0" smtClean="0">
              <a:solidFill>
                <a:srgbClr val="0000FF"/>
              </a:solidFill>
            </a:endParaRPr>
          </a:p>
          <a:p>
            <a:endParaRPr lang="en-US" altLang="ko-KR" sz="900" dirty="0" smtClean="0"/>
          </a:p>
          <a:p>
            <a:endParaRPr lang="en-US" altLang="ko-KR" sz="900" dirty="0" smtClean="0"/>
          </a:p>
          <a:p>
            <a:endParaRPr lang="en-US" altLang="ko-KR" sz="900" dirty="0" smtClean="0"/>
          </a:p>
          <a:p>
            <a:endParaRPr lang="en-US" altLang="ko-KR" sz="900" dirty="0" smtClean="0"/>
          </a:p>
          <a:p>
            <a:r>
              <a:rPr lang="en-US" altLang="ko-KR" sz="900" dirty="0" smtClean="0"/>
              <a:t>Hello</a:t>
            </a:r>
            <a:r>
              <a:rPr lang="ko-KR" altLang="ko-KR" sz="900" dirty="0" smtClean="0"/>
              <a:t>는 항상 무엇이 여러분께 최선인지를 고민합니다</a:t>
            </a:r>
            <a:r>
              <a:rPr lang="en-US" altLang="ko-KR" sz="900" dirty="0" smtClean="0"/>
              <a:t>.</a:t>
            </a:r>
            <a:endParaRPr lang="ko-KR" altLang="ko-KR" sz="900" dirty="0" smtClean="0"/>
          </a:p>
        </p:txBody>
      </p:sp>
      <p:sp>
        <p:nvSpPr>
          <p:cNvPr id="20" name="타원 19"/>
          <p:cNvSpPr/>
          <p:nvPr/>
        </p:nvSpPr>
        <p:spPr>
          <a:xfrm>
            <a:off x="1717659" y="315897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8" name="직사각형 27"/>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9" name="TextBox 28"/>
          <p:cNvSpPr txBox="1"/>
          <p:nvPr/>
        </p:nvSpPr>
        <p:spPr>
          <a:xfrm>
            <a:off x="616429" y="1177702"/>
            <a:ext cx="998991" cy="246221"/>
          </a:xfrm>
          <a:prstGeom prst="rect">
            <a:avLst/>
          </a:prstGeom>
          <a:noFill/>
        </p:spPr>
        <p:txBody>
          <a:bodyPr wrap="none" rtlCol="0">
            <a:spAutoFit/>
          </a:bodyPr>
          <a:lstStyle/>
          <a:p>
            <a:r>
              <a:rPr lang="ko-KR" altLang="en-US" sz="1000" b="1" dirty="0" smtClean="0"/>
              <a:t>위기상담 안내</a:t>
            </a:r>
            <a:endParaRPr lang="ko-KR" altLang="en-US" sz="1000" b="1" dirty="0"/>
          </a:p>
        </p:txBody>
      </p:sp>
      <p:sp>
        <p:nvSpPr>
          <p:cNvPr id="18" name="TextBox 17"/>
          <p:cNvSpPr txBox="1"/>
          <p:nvPr/>
        </p:nvSpPr>
        <p:spPr>
          <a:xfrm>
            <a:off x="328861"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graphicFrame>
        <p:nvGraphicFramePr>
          <p:cNvPr id="19" name="표 18"/>
          <p:cNvGraphicFramePr>
            <a:graphicFrameLocks noGrp="1"/>
          </p:cNvGraphicFramePr>
          <p:nvPr>
            <p:extLst>
              <p:ext uri="{D42A27DB-BD31-4B8C-83A1-F6EECF244321}">
                <p14:modId xmlns:p14="http://schemas.microsoft.com/office/powerpoint/2010/main" val="1612907741"/>
              </p:ext>
            </p:extLst>
          </p:nvPr>
        </p:nvGraphicFramePr>
        <p:xfrm>
          <a:off x="6320290" y="908720"/>
          <a:ext cx="2678400" cy="708597"/>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smtClean="0">
                          <a:solidFill>
                            <a:schemeClr val="tx1"/>
                          </a:solidFill>
                        </a:rPr>
                        <a:t>[Screen Explaination]</a:t>
                      </a:r>
                      <a:endParaRPr lang="en-US" altLang="ko-KR" sz="800" b="0" dirty="0" smtClean="0">
                        <a:solidFill>
                          <a:schemeClr val="tx1"/>
                        </a:solidFill>
                      </a:endParaRPr>
                    </a:p>
                    <a:p>
                      <a:r>
                        <a:rPr lang="vi-VN" altLang="ko-KR" sz="800" b="0" smtClean="0">
                          <a:solidFill>
                            <a:prstClr val="black"/>
                          </a:solidFill>
                        </a:rPr>
                        <a:t>Crisis Counseling Guide</a:t>
                      </a:r>
                      <a:endParaRPr lang="ko-KR" altLang="en-US" sz="800" b="0" dirty="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ea"/>
                          <a:ea typeface="+mn-ea"/>
                          <a:cs typeface="+mn-cs"/>
                        </a:rPr>
                        <a:t>Khi click vào</a:t>
                      </a:r>
                      <a:r>
                        <a:rPr lang="en-US" altLang="ko-KR" sz="800" kern="1200" baseline="0" smtClean="0">
                          <a:solidFill>
                            <a:schemeClr val="dk1"/>
                          </a:solidFill>
                          <a:latin typeface="+mn-ea"/>
                          <a:ea typeface="+mn-ea"/>
                          <a:cs typeface="+mn-cs"/>
                        </a:rPr>
                        <a:t> từng số điện thoại có thể kết nối đến số điện thoại tương ứng</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17" name="슬라이드 번호 개체 틀 16"/>
          <p:cNvSpPr>
            <a:spLocks noGrp="1"/>
          </p:cNvSpPr>
          <p:nvPr>
            <p:ph type="sldNum" sz="quarter" idx="4"/>
          </p:nvPr>
        </p:nvSpPr>
        <p:spPr/>
        <p:txBody>
          <a:bodyPr/>
          <a:lstStyle/>
          <a:p>
            <a:fld id="{C70D9EDE-4299-4BB9-BBD1-CAF81FD85894}" type="slidenum">
              <a:rPr lang="ko-KR" altLang="en-US" smtClean="0"/>
              <a:pPr/>
              <a:t>119</a:t>
            </a:fld>
            <a:endParaRPr lang="ko-KR" altLang="en-US" dirty="0"/>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82" name="그림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83" name="직사각형 82"/>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4" name="직사각형 83"/>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20" name="직사각형 19"/>
          <p:cNvSpPr/>
          <p:nvPr/>
        </p:nvSpPr>
        <p:spPr>
          <a:xfrm>
            <a:off x="328861" y="111392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1" name="TextBox 20"/>
          <p:cNvSpPr txBox="1"/>
          <p:nvPr/>
        </p:nvSpPr>
        <p:spPr>
          <a:xfrm>
            <a:off x="555922" y="1164629"/>
            <a:ext cx="1172116" cy="246221"/>
          </a:xfrm>
          <a:prstGeom prst="rect">
            <a:avLst/>
          </a:prstGeom>
          <a:noFill/>
        </p:spPr>
        <p:txBody>
          <a:bodyPr wrap="none" rtlCol="0">
            <a:spAutoFit/>
          </a:bodyPr>
          <a:lstStyle/>
          <a:p>
            <a:r>
              <a:rPr lang="ko-KR" altLang="en-US" sz="1000" b="1" dirty="0" smtClean="0"/>
              <a:t>웹 페이지 타이틀</a:t>
            </a:r>
            <a:endParaRPr lang="ko-KR" altLang="en-US" sz="1000" b="1" dirty="0"/>
          </a:p>
        </p:txBody>
      </p:sp>
      <p:sp>
        <p:nvSpPr>
          <p:cNvPr id="22" name="TextBox 21"/>
          <p:cNvSpPr txBox="1"/>
          <p:nvPr/>
        </p:nvSpPr>
        <p:spPr>
          <a:xfrm>
            <a:off x="354451" y="1166785"/>
            <a:ext cx="272832" cy="253916"/>
          </a:xfrm>
          <a:prstGeom prst="rect">
            <a:avLst/>
          </a:prstGeom>
          <a:noFill/>
        </p:spPr>
        <p:txBody>
          <a:bodyPr wrap="none" rtlCol="0">
            <a:spAutoFit/>
          </a:bodyPr>
          <a:lstStyle/>
          <a:p>
            <a:r>
              <a:rPr lang="en-US" altLang="ko-KR" sz="1050" b="1" dirty="0" smtClean="0"/>
              <a:t>X</a:t>
            </a:r>
            <a:endParaRPr lang="ko-KR" altLang="en-US" sz="1050" b="1" dirty="0"/>
          </a:p>
        </p:txBody>
      </p:sp>
      <p:grpSp>
        <p:nvGrpSpPr>
          <p:cNvPr id="25" name="그룹 24"/>
          <p:cNvGrpSpPr/>
          <p:nvPr/>
        </p:nvGrpSpPr>
        <p:grpSpPr>
          <a:xfrm>
            <a:off x="2739901" y="1043735"/>
            <a:ext cx="317716" cy="379965"/>
            <a:chOff x="4349447" y="1995889"/>
            <a:chExt cx="317716" cy="379965"/>
          </a:xfrm>
        </p:grpSpPr>
        <p:sp>
          <p:nvSpPr>
            <p:cNvPr id="23" name="타원 22"/>
            <p:cNvSpPr/>
            <p:nvPr/>
          </p:nvSpPr>
          <p:spPr>
            <a:xfrm>
              <a:off x="4391979" y="2123854"/>
              <a:ext cx="252000" cy="252000"/>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p:cNvSpPr txBox="1"/>
            <p:nvPr/>
          </p:nvSpPr>
          <p:spPr>
            <a:xfrm>
              <a:off x="4349447" y="1995889"/>
              <a:ext cx="317716" cy="369332"/>
            </a:xfrm>
            <a:prstGeom prst="rect">
              <a:avLst/>
            </a:prstGeom>
            <a:noFill/>
          </p:spPr>
          <p:txBody>
            <a:bodyPr wrap="none" rtlCol="0">
              <a:spAutoFit/>
            </a:bodyPr>
            <a:lstStyle/>
            <a:p>
              <a:r>
                <a:rPr lang="en-US" altLang="ko-KR" spc="-300" dirty="0" smtClean="0"/>
                <a:t>…</a:t>
              </a:r>
              <a:endParaRPr lang="ko-KR" altLang="en-US" spc="-300" dirty="0"/>
            </a:p>
          </p:txBody>
        </p:sp>
      </p:grpSp>
      <p:grpSp>
        <p:nvGrpSpPr>
          <p:cNvPr id="36" name="그룹 26"/>
          <p:cNvGrpSpPr/>
          <p:nvPr/>
        </p:nvGrpSpPr>
        <p:grpSpPr>
          <a:xfrm>
            <a:off x="3391380" y="907970"/>
            <a:ext cx="2812504" cy="5000582"/>
            <a:chOff x="366961" y="908720"/>
            <a:chExt cx="2812504" cy="5000582"/>
          </a:xfrm>
        </p:grpSpPr>
        <p:pic>
          <p:nvPicPr>
            <p:cNvPr id="37" name="그림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38" name="직사각형 37"/>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39" name="직사각형 38"/>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40" name="직사각형 39"/>
          <p:cNvSpPr/>
          <p:nvPr/>
        </p:nvSpPr>
        <p:spPr>
          <a:xfrm>
            <a:off x="3391380" y="111317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1" name="TextBox 40"/>
          <p:cNvSpPr txBox="1"/>
          <p:nvPr/>
        </p:nvSpPr>
        <p:spPr>
          <a:xfrm>
            <a:off x="3618441" y="1163879"/>
            <a:ext cx="1172116" cy="246221"/>
          </a:xfrm>
          <a:prstGeom prst="rect">
            <a:avLst/>
          </a:prstGeom>
          <a:noFill/>
        </p:spPr>
        <p:txBody>
          <a:bodyPr wrap="none" rtlCol="0">
            <a:spAutoFit/>
          </a:bodyPr>
          <a:lstStyle/>
          <a:p>
            <a:r>
              <a:rPr lang="ko-KR" altLang="en-US" sz="1000" b="1" dirty="0" smtClean="0"/>
              <a:t>웹 페이지 타이틀</a:t>
            </a:r>
            <a:endParaRPr lang="ko-KR" altLang="en-US" sz="1000" b="1" dirty="0"/>
          </a:p>
        </p:txBody>
      </p:sp>
      <p:sp>
        <p:nvSpPr>
          <p:cNvPr id="43" name="TextBox 42"/>
          <p:cNvSpPr txBox="1"/>
          <p:nvPr/>
        </p:nvSpPr>
        <p:spPr>
          <a:xfrm>
            <a:off x="3416970" y="1166035"/>
            <a:ext cx="272832" cy="253916"/>
          </a:xfrm>
          <a:prstGeom prst="rect">
            <a:avLst/>
          </a:prstGeom>
          <a:noFill/>
        </p:spPr>
        <p:txBody>
          <a:bodyPr wrap="none" rtlCol="0">
            <a:spAutoFit/>
          </a:bodyPr>
          <a:lstStyle/>
          <a:p>
            <a:r>
              <a:rPr lang="en-US" altLang="ko-KR" sz="1050" b="1" dirty="0" smtClean="0"/>
              <a:t>X</a:t>
            </a:r>
            <a:endParaRPr lang="ko-KR" altLang="en-US" sz="1050" b="1" dirty="0"/>
          </a:p>
        </p:txBody>
      </p:sp>
      <p:grpSp>
        <p:nvGrpSpPr>
          <p:cNvPr id="44" name="그룹 43"/>
          <p:cNvGrpSpPr/>
          <p:nvPr/>
        </p:nvGrpSpPr>
        <p:grpSpPr>
          <a:xfrm>
            <a:off x="5802420" y="1042985"/>
            <a:ext cx="317716" cy="379965"/>
            <a:chOff x="4349447" y="1995889"/>
            <a:chExt cx="317716" cy="379965"/>
          </a:xfrm>
        </p:grpSpPr>
        <p:sp>
          <p:nvSpPr>
            <p:cNvPr id="45" name="타원 44"/>
            <p:cNvSpPr/>
            <p:nvPr/>
          </p:nvSpPr>
          <p:spPr>
            <a:xfrm>
              <a:off x="4391979" y="2123854"/>
              <a:ext cx="252000" cy="252000"/>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p:cNvSpPr txBox="1"/>
            <p:nvPr/>
          </p:nvSpPr>
          <p:spPr>
            <a:xfrm>
              <a:off x="4349447" y="1995889"/>
              <a:ext cx="317716" cy="369332"/>
            </a:xfrm>
            <a:prstGeom prst="rect">
              <a:avLst/>
            </a:prstGeom>
            <a:noFill/>
          </p:spPr>
          <p:txBody>
            <a:bodyPr wrap="none" rtlCol="0">
              <a:spAutoFit/>
            </a:bodyPr>
            <a:lstStyle/>
            <a:p>
              <a:r>
                <a:rPr lang="en-US" altLang="ko-KR" spc="-300" dirty="0" smtClean="0"/>
                <a:t>…</a:t>
              </a:r>
              <a:endParaRPr lang="ko-KR" altLang="en-US" spc="-300" dirty="0"/>
            </a:p>
          </p:txBody>
        </p:sp>
      </p:grpSp>
      <p:sp>
        <p:nvSpPr>
          <p:cNvPr id="47" name="직사각형 46"/>
          <p:cNvSpPr/>
          <p:nvPr/>
        </p:nvSpPr>
        <p:spPr>
          <a:xfrm>
            <a:off x="4807658" y="1473921"/>
            <a:ext cx="1329579" cy="78495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p:cNvSpPr txBox="1"/>
          <p:nvPr/>
        </p:nvSpPr>
        <p:spPr>
          <a:xfrm>
            <a:off x="4881222" y="1551896"/>
            <a:ext cx="1127232" cy="524246"/>
          </a:xfrm>
          <a:prstGeom prst="rect">
            <a:avLst/>
          </a:prstGeom>
          <a:noFill/>
        </p:spPr>
        <p:txBody>
          <a:bodyPr wrap="none" rtlCol="0">
            <a:spAutoFit/>
          </a:bodyPr>
          <a:lstStyle/>
          <a:p>
            <a:pPr>
              <a:lnSpc>
                <a:spcPct val="150000"/>
              </a:lnSpc>
            </a:pPr>
            <a:r>
              <a:rPr lang="en-US" altLang="ko-KR" sz="1000" dirty="0" smtClean="0"/>
              <a:t>URL </a:t>
            </a:r>
            <a:r>
              <a:rPr lang="ko-KR" altLang="en-US" sz="1000" dirty="0" smtClean="0"/>
              <a:t>복사</a:t>
            </a:r>
            <a:endParaRPr lang="en-US" altLang="ko-KR" sz="1000" dirty="0" smtClean="0"/>
          </a:p>
          <a:p>
            <a:pPr>
              <a:lnSpc>
                <a:spcPct val="150000"/>
              </a:lnSpc>
            </a:pPr>
            <a:r>
              <a:rPr lang="ko-KR" altLang="en-US" sz="1000" dirty="0" smtClean="0"/>
              <a:t>브라우저로 열기</a:t>
            </a:r>
            <a:endParaRPr lang="ko-KR" altLang="en-US" sz="1000" dirty="0"/>
          </a:p>
        </p:txBody>
      </p:sp>
      <p:sp>
        <p:nvSpPr>
          <p:cNvPr id="26" name="슬라이드 번호 개체 틀 25"/>
          <p:cNvSpPr>
            <a:spLocks noGrp="1"/>
          </p:cNvSpPr>
          <p:nvPr>
            <p:ph type="sldNum" sz="quarter" idx="4"/>
          </p:nvPr>
        </p:nvSpPr>
        <p:spPr/>
        <p:txBody>
          <a:bodyPr/>
          <a:lstStyle/>
          <a:p>
            <a:fld id="{C70D9EDE-4299-4BB9-BBD1-CAF81FD85894}" type="slidenum">
              <a:rPr lang="ko-KR" altLang="en-US" smtClean="0"/>
              <a:pPr/>
              <a:t>12</a:t>
            </a:fld>
            <a:endParaRPr lang="ko-KR" altLang="en-US" dirty="0"/>
          </a:p>
        </p:txBody>
      </p:sp>
      <p:sp>
        <p:nvSpPr>
          <p:cNvPr id="28" name="TextBox 27"/>
          <p:cNvSpPr txBox="1"/>
          <p:nvPr/>
        </p:nvSpPr>
        <p:spPr>
          <a:xfrm>
            <a:off x="1134666" y="124096"/>
            <a:ext cx="655949" cy="215444"/>
          </a:xfrm>
          <a:prstGeom prst="rect">
            <a:avLst/>
          </a:prstGeom>
          <a:noFill/>
        </p:spPr>
        <p:txBody>
          <a:bodyPr wrap="none" rtlCol="0">
            <a:spAutoFit/>
          </a:bodyPr>
          <a:lstStyle/>
          <a:p>
            <a:r>
              <a:rPr lang="en-US" altLang="ko-KR" sz="800" dirty="0" smtClean="0">
                <a:solidFill>
                  <a:prstClr val="black"/>
                </a:solidFill>
              </a:rPr>
              <a:t>Web View</a:t>
            </a:r>
            <a:endParaRPr lang="ko-KR" altLang="en-US" sz="800" dirty="0">
              <a:solidFill>
                <a:prstClr val="black"/>
              </a:solidFill>
            </a:endParaRPr>
          </a:p>
        </p:txBody>
      </p:sp>
      <p:graphicFrame>
        <p:nvGraphicFramePr>
          <p:cNvPr id="29" name="표 26"/>
          <p:cNvGraphicFramePr>
            <a:graphicFrameLocks noGrp="1"/>
          </p:cNvGraphicFramePr>
          <p:nvPr/>
        </p:nvGraphicFramePr>
        <p:xfrm>
          <a:off x="6317670" y="917306"/>
          <a:ext cx="2678400" cy="944880"/>
        </p:xfrm>
        <a:graphic>
          <a:graphicData uri="http://schemas.openxmlformats.org/drawingml/2006/table">
            <a:tbl>
              <a:tblPr firstRow="1" bandRow="1">
                <a:tableStyleId>{5C22544A-7EE6-4342-B048-85BDC9FD1C3A}</a:tableStyleId>
              </a:tblPr>
              <a:tblGrid>
                <a:gridCol w="2678400"/>
              </a:tblGrid>
              <a:tr h="370840">
                <a:tc>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lang="en-US" altLang="ko-KR" sz="800" b="0" dirty="0" err="1" smtClean="0">
                          <a:solidFill>
                            <a:schemeClr val="tx1"/>
                          </a:solidFill>
                        </a:rPr>
                        <a:t>Webview</a:t>
                      </a:r>
                      <a:endParaRPr lang="ko-KR" altLang="en-US" sz="800" b="0" dirty="0" smtClean="0">
                        <a:solidFill>
                          <a:schemeClr val="tx1"/>
                        </a:solidFill>
                      </a:endParaRPr>
                    </a:p>
                    <a:p>
                      <a:pPr latinLnBrk="1"/>
                      <a:endParaRPr lang="ko-KR" altLang="en-US" sz="800" b="0" dirty="0" smtClean="0">
                        <a:solidFill>
                          <a:schemeClr val="tx1"/>
                        </a:solidFill>
                      </a:endParaRPr>
                    </a:p>
                    <a:p>
                      <a:pPr latinLnBrk="1"/>
                      <a:r>
                        <a:rPr lang="en-US" altLang="ko-KR" sz="800" b="0" dirty="0" smtClean="0">
                          <a:solidFill>
                            <a:schemeClr val="tx1"/>
                          </a:solidFill>
                        </a:rPr>
                        <a:t># </a:t>
                      </a:r>
                      <a:r>
                        <a:rPr lang="en-US" altLang="ko-KR" sz="800" b="0" dirty="0" err="1" smtClean="0">
                          <a:solidFill>
                            <a:schemeClr val="tx1"/>
                          </a:solidFill>
                        </a:rPr>
                        <a:t>Quy</a:t>
                      </a:r>
                      <a:r>
                        <a:rPr lang="en-US" altLang="ko-KR" sz="800" b="0" dirty="0" smtClean="0">
                          <a:solidFill>
                            <a:schemeClr val="tx1"/>
                          </a:solidFill>
                        </a:rPr>
                        <a:t> </a:t>
                      </a:r>
                      <a:r>
                        <a:rPr lang="en-US" altLang="ko-KR" sz="800" b="0" dirty="0" err="1" smtClean="0">
                          <a:solidFill>
                            <a:schemeClr val="tx1"/>
                          </a:solidFill>
                        </a:rPr>
                        <a:t>định</a:t>
                      </a:r>
                      <a:r>
                        <a:rPr lang="en-US" altLang="ko-KR" sz="800" b="0" baseline="0" dirty="0" smtClean="0">
                          <a:solidFill>
                            <a:schemeClr val="tx1"/>
                          </a:solidFill>
                        </a:rPr>
                        <a:t> </a:t>
                      </a:r>
                      <a:r>
                        <a:rPr lang="en-US" altLang="ko-KR" sz="800" b="0" baseline="0" dirty="0" err="1" smtClean="0">
                          <a:solidFill>
                            <a:schemeClr val="tx1"/>
                          </a:solidFill>
                        </a:rPr>
                        <a:t>trên</a:t>
                      </a:r>
                      <a:r>
                        <a:rPr lang="en-US" altLang="ko-KR" sz="800" b="0" baseline="0" dirty="0" smtClean="0">
                          <a:solidFill>
                            <a:schemeClr val="tx1"/>
                          </a:solidFill>
                        </a:rPr>
                        <a:t> </a:t>
                      </a:r>
                      <a:r>
                        <a:rPr lang="en-US" altLang="ko-KR" sz="800" b="0" baseline="0" dirty="0" err="1" smtClean="0">
                          <a:solidFill>
                            <a:schemeClr val="tx1"/>
                          </a:solidFill>
                        </a:rPr>
                        <a:t>Webview</a:t>
                      </a:r>
                      <a:r>
                        <a:rPr lang="en-US" altLang="ko-KR" sz="800" b="0" baseline="0" dirty="0" smtClean="0">
                          <a:solidFill>
                            <a:schemeClr val="tx1"/>
                          </a:solidFill>
                        </a:rPr>
                        <a:t> </a:t>
                      </a:r>
                      <a:endParaRPr lang="ko-KR" altLang="en-US" sz="800" b="0" dirty="0" smtClean="0">
                        <a:solidFill>
                          <a:schemeClr val="tx1"/>
                        </a:solidFill>
                      </a:endParaRPr>
                    </a:p>
                    <a:p>
                      <a:pPr latinLnBrk="1"/>
                      <a:r>
                        <a:rPr lang="en-US" altLang="ko-KR" sz="800" b="0" dirty="0" err="1" smtClean="0">
                          <a:solidFill>
                            <a:schemeClr val="tx1"/>
                          </a:solidFill>
                        </a:rPr>
                        <a:t>Không</a:t>
                      </a:r>
                      <a:r>
                        <a:rPr lang="en-US" altLang="ko-KR" sz="800" b="0" baseline="0" dirty="0" smtClean="0">
                          <a:solidFill>
                            <a:schemeClr val="tx1"/>
                          </a:solidFill>
                        </a:rPr>
                        <a:t> </a:t>
                      </a:r>
                      <a:r>
                        <a:rPr lang="en-US" altLang="ko-KR" sz="800" b="0" baseline="0" dirty="0" err="1" smtClean="0">
                          <a:solidFill>
                            <a:schemeClr val="tx1"/>
                          </a:solidFill>
                        </a:rPr>
                        <a:t>có</a:t>
                      </a:r>
                      <a:r>
                        <a:rPr lang="en-US" altLang="ko-KR" sz="800" b="0" baseline="0" dirty="0" smtClean="0">
                          <a:solidFill>
                            <a:schemeClr val="tx1"/>
                          </a:solidFill>
                        </a:rPr>
                        <a:t> </a:t>
                      </a:r>
                      <a:r>
                        <a:rPr lang="en-US" altLang="ko-KR" sz="800" b="0" baseline="0" dirty="0" err="1" smtClean="0">
                          <a:solidFill>
                            <a:schemeClr val="tx1"/>
                          </a:solidFill>
                        </a:rPr>
                        <a:t>quy</a:t>
                      </a:r>
                      <a:r>
                        <a:rPr lang="en-US" altLang="ko-KR" sz="800" b="0" baseline="0" dirty="0" smtClean="0">
                          <a:solidFill>
                            <a:schemeClr val="tx1"/>
                          </a:solidFill>
                        </a:rPr>
                        <a:t> </a:t>
                      </a:r>
                      <a:r>
                        <a:rPr lang="en-US" altLang="ko-KR" sz="800" b="0" baseline="0" dirty="0" err="1" smtClean="0">
                          <a:solidFill>
                            <a:schemeClr val="tx1"/>
                          </a:solidFill>
                        </a:rPr>
                        <a:t>định</a:t>
                      </a:r>
                      <a:r>
                        <a:rPr lang="en-US" altLang="ko-KR" sz="800" b="0" baseline="0" dirty="0" smtClean="0">
                          <a:solidFill>
                            <a:schemeClr val="tx1"/>
                          </a:solidFill>
                        </a:rPr>
                        <a:t> </a:t>
                      </a:r>
                      <a:r>
                        <a:rPr lang="en-US" altLang="ko-KR" sz="800" b="0" baseline="0" dirty="0" err="1" smtClean="0">
                          <a:solidFill>
                            <a:schemeClr val="tx1"/>
                          </a:solidFill>
                        </a:rPr>
                        <a:t>chính</a:t>
                      </a:r>
                      <a:r>
                        <a:rPr lang="en-US" altLang="ko-KR" sz="800" b="0" baseline="0" dirty="0" smtClean="0">
                          <a:solidFill>
                            <a:schemeClr val="tx1"/>
                          </a:solidFill>
                        </a:rPr>
                        <a:t> </a:t>
                      </a:r>
                      <a:r>
                        <a:rPr lang="en-US" altLang="ko-KR" sz="800" b="0" baseline="0" dirty="0" err="1" smtClean="0">
                          <a:solidFill>
                            <a:schemeClr val="tx1"/>
                          </a:solidFill>
                        </a:rPr>
                        <a:t>xác</a:t>
                      </a:r>
                      <a:r>
                        <a:rPr lang="en-US" altLang="ko-KR" sz="800" b="0" baseline="0" dirty="0" smtClean="0">
                          <a:solidFill>
                            <a:schemeClr val="tx1"/>
                          </a:solidFill>
                        </a:rPr>
                        <a:t> </a:t>
                      </a:r>
                      <a:r>
                        <a:rPr lang="en-US" altLang="ko-KR" sz="800" b="0" baseline="0" dirty="0" err="1" smtClean="0">
                          <a:solidFill>
                            <a:schemeClr val="tx1"/>
                          </a:solidFill>
                        </a:rPr>
                        <a:t>nào</a:t>
                      </a:r>
                      <a:r>
                        <a:rPr lang="en-US" altLang="ko-KR" sz="800" b="0" baseline="0" dirty="0" smtClean="0">
                          <a:solidFill>
                            <a:schemeClr val="tx1"/>
                          </a:solidFill>
                        </a:rPr>
                        <a:t> </a:t>
                      </a:r>
                      <a:r>
                        <a:rPr lang="en-US" altLang="ko-KR" sz="800" b="0" baseline="0" dirty="0" err="1" smtClean="0">
                          <a:solidFill>
                            <a:schemeClr val="tx1"/>
                          </a:solidFill>
                        </a:rPr>
                        <a:t>về</a:t>
                      </a:r>
                      <a:r>
                        <a:rPr lang="en-US" altLang="ko-KR" sz="800" b="0" baseline="0" dirty="0" smtClean="0">
                          <a:solidFill>
                            <a:schemeClr val="tx1"/>
                          </a:solidFill>
                        </a:rPr>
                        <a:t> link </a:t>
                      </a:r>
                      <a:r>
                        <a:rPr lang="en-US" altLang="ko-KR" sz="800" b="0" baseline="0" dirty="0" err="1" smtClean="0">
                          <a:solidFill>
                            <a:schemeClr val="tx1"/>
                          </a:solidFill>
                        </a:rPr>
                        <a:t>của</a:t>
                      </a:r>
                      <a:r>
                        <a:rPr lang="en-US" altLang="ko-KR" sz="800" b="0" baseline="0" dirty="0" smtClean="0">
                          <a:solidFill>
                            <a:schemeClr val="tx1"/>
                          </a:solidFill>
                        </a:rPr>
                        <a:t> </a:t>
                      </a:r>
                      <a:r>
                        <a:rPr lang="en-US" altLang="ko-KR" sz="800" b="0" dirty="0" smtClean="0">
                          <a:solidFill>
                            <a:schemeClr val="tx1"/>
                          </a:solidFill>
                        </a:rPr>
                        <a:t>Web</a:t>
                      </a:r>
                      <a:r>
                        <a:rPr lang="en-US" altLang="ko-KR" sz="800" b="0" baseline="0" dirty="0" smtClean="0">
                          <a:solidFill>
                            <a:schemeClr val="tx1"/>
                          </a:solidFill>
                        </a:rPr>
                        <a:t> </a:t>
                      </a:r>
                      <a:r>
                        <a:rPr lang="en-US" altLang="ko-KR" sz="800" b="0" dirty="0" smtClean="0">
                          <a:solidFill>
                            <a:schemeClr val="tx1"/>
                          </a:solidFill>
                        </a:rPr>
                        <a:t>URL</a:t>
                      </a:r>
                      <a:r>
                        <a:rPr lang="en-US" altLang="ko-KR" sz="800" b="0" baseline="0" dirty="0" smtClean="0">
                          <a:solidFill>
                            <a:schemeClr val="tx1"/>
                          </a:solidFill>
                        </a:rPr>
                        <a:t> </a:t>
                      </a:r>
                      <a:r>
                        <a:rPr lang="en-US" altLang="ko-KR" sz="800" b="0" baseline="0" dirty="0" err="1" smtClean="0">
                          <a:solidFill>
                            <a:schemeClr val="tx1"/>
                          </a:solidFill>
                        </a:rPr>
                        <a:t>nên</a:t>
                      </a:r>
                      <a:r>
                        <a:rPr lang="en-US" altLang="ko-KR" sz="800" b="0" baseline="0" dirty="0" smtClean="0">
                          <a:solidFill>
                            <a:schemeClr val="tx1"/>
                          </a:solidFill>
                        </a:rPr>
                        <a:t> </a:t>
                      </a:r>
                      <a:r>
                        <a:rPr lang="en-US" altLang="ko-KR" sz="800" b="0" baseline="0" dirty="0" err="1" smtClean="0">
                          <a:solidFill>
                            <a:schemeClr val="tx1"/>
                          </a:solidFill>
                        </a:rPr>
                        <a:t>chỉ</a:t>
                      </a:r>
                      <a:r>
                        <a:rPr lang="en-US" altLang="ko-KR" sz="800" b="0" baseline="0" dirty="0" smtClean="0">
                          <a:solidFill>
                            <a:schemeClr val="tx1"/>
                          </a:solidFill>
                        </a:rPr>
                        <a:t> </a:t>
                      </a:r>
                      <a:r>
                        <a:rPr lang="en-US" altLang="ko-KR" sz="800" b="0" baseline="0" dirty="0" err="1" smtClean="0">
                          <a:solidFill>
                            <a:schemeClr val="tx1"/>
                          </a:solidFill>
                        </a:rPr>
                        <a:t>cần</a:t>
                      </a:r>
                      <a:r>
                        <a:rPr lang="en-US" altLang="ko-KR" sz="800" b="0" baseline="0" dirty="0" smtClean="0">
                          <a:solidFill>
                            <a:schemeClr val="tx1"/>
                          </a:solidFill>
                        </a:rPr>
                        <a:t> </a:t>
                      </a:r>
                      <a:r>
                        <a:rPr lang="en-US" altLang="ko-KR" sz="800" b="0" baseline="0" dirty="0" err="1" smtClean="0">
                          <a:solidFill>
                            <a:schemeClr val="tx1"/>
                          </a:solidFill>
                        </a:rPr>
                        <a:t>chuyển</a:t>
                      </a:r>
                      <a:r>
                        <a:rPr lang="en-US" altLang="ko-KR" sz="800" b="0" baseline="0" dirty="0" smtClean="0">
                          <a:solidFill>
                            <a:schemeClr val="tx1"/>
                          </a:solidFill>
                        </a:rPr>
                        <a:t> </a:t>
                      </a:r>
                      <a:r>
                        <a:rPr lang="en-US" altLang="ko-KR" sz="800" b="0" baseline="0" dirty="0" err="1" smtClean="0">
                          <a:solidFill>
                            <a:schemeClr val="tx1"/>
                          </a:solidFill>
                        </a:rPr>
                        <a:t>đến</a:t>
                      </a:r>
                      <a:r>
                        <a:rPr lang="en-US" altLang="ko-KR" sz="800" b="0" baseline="0" dirty="0" smtClean="0">
                          <a:solidFill>
                            <a:schemeClr val="tx1"/>
                          </a:solidFill>
                        </a:rPr>
                        <a:t> </a:t>
                      </a:r>
                      <a:r>
                        <a:rPr lang="en-US" altLang="ko-KR" sz="800" b="0" baseline="0" dirty="0" err="1" smtClean="0">
                          <a:solidFill>
                            <a:schemeClr val="tx1"/>
                          </a:solidFill>
                        </a:rPr>
                        <a:t>trang</a:t>
                      </a:r>
                      <a:r>
                        <a:rPr lang="en-US" altLang="ko-KR" sz="800" b="0" baseline="0" dirty="0" smtClean="0">
                          <a:solidFill>
                            <a:schemeClr val="tx1"/>
                          </a:solidFill>
                        </a:rPr>
                        <a:t> </a:t>
                      </a:r>
                      <a:r>
                        <a:rPr lang="en-US" altLang="ko-KR" sz="800" b="0" baseline="0" dirty="0" err="1" smtClean="0">
                          <a:solidFill>
                            <a:schemeClr val="tx1"/>
                          </a:solidFill>
                        </a:rPr>
                        <a:t>webview</a:t>
                      </a:r>
                      <a:r>
                        <a:rPr lang="en-US" altLang="ko-KR" sz="800" b="0" baseline="0" dirty="0" smtClean="0">
                          <a:solidFill>
                            <a:schemeClr val="tx1"/>
                          </a:solidFill>
                        </a:rPr>
                        <a:t>  </a:t>
                      </a:r>
                      <a:r>
                        <a:rPr lang="en-US" altLang="ko-KR" sz="800" b="0" baseline="0" dirty="0" err="1" smtClean="0">
                          <a:solidFill>
                            <a:schemeClr val="tx1"/>
                          </a:solidFill>
                        </a:rPr>
                        <a:t>như</a:t>
                      </a:r>
                      <a:r>
                        <a:rPr lang="en-US" altLang="ko-KR" sz="800" b="0" baseline="0" dirty="0" smtClean="0">
                          <a:solidFill>
                            <a:schemeClr val="tx1"/>
                          </a:solidFill>
                        </a:rPr>
                        <a:t> </a:t>
                      </a:r>
                      <a:r>
                        <a:rPr lang="en-US" altLang="ko-KR" sz="800" b="0" baseline="0" dirty="0" err="1" smtClean="0">
                          <a:solidFill>
                            <a:schemeClr val="tx1"/>
                          </a:solidFill>
                        </a:rPr>
                        <a:t>thông</a:t>
                      </a:r>
                      <a:r>
                        <a:rPr lang="en-US" altLang="ko-KR" sz="800" b="0" baseline="0" dirty="0" smtClean="0">
                          <a:solidFill>
                            <a:schemeClr val="tx1"/>
                          </a:solidFill>
                        </a:rPr>
                        <a:t> </a:t>
                      </a:r>
                      <a:r>
                        <a:rPr lang="en-US" altLang="ko-KR" sz="800" b="0" baseline="0" dirty="0" err="1" smtClean="0">
                          <a:solidFill>
                            <a:schemeClr val="tx1"/>
                          </a:solidFill>
                        </a:rPr>
                        <a:t>thường</a:t>
                      </a:r>
                      <a:endParaRPr lang="ko-KR" altLang="en-US" sz="800" b="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65949567"/>
      </p:ext>
    </p:extLst>
  </p:cSld>
  <p:clrMapOvr>
    <a:masterClrMapping/>
  </p:clrMapOvr>
  <p:transition>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0" y="1474205"/>
            <a:ext cx="1452829" cy="360000"/>
          </a:xfrm>
          <a:prstGeom prst="rect">
            <a:avLst/>
          </a:prstGeom>
          <a:solidFill>
            <a:schemeClr val="tx1">
              <a:lumMod val="75000"/>
              <a:lumOff val="2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bg1"/>
                </a:solidFill>
              </a:rPr>
              <a:t> </a:t>
            </a:r>
            <a:r>
              <a:rPr lang="ko-KR" altLang="en-US" sz="900" dirty="0" smtClean="0">
                <a:solidFill>
                  <a:schemeClr val="bg1"/>
                </a:solidFill>
              </a:rPr>
              <a:t>서비스 이용약관</a:t>
            </a:r>
            <a:endParaRPr lang="ko-KR" altLang="en-US" sz="900" dirty="0">
              <a:solidFill>
                <a:schemeClr val="bg1"/>
              </a:solidFill>
            </a:endParaRPr>
          </a:p>
        </p:txBody>
      </p:sp>
      <p:sp>
        <p:nvSpPr>
          <p:cNvPr id="24" name="TextBox 23"/>
          <p:cNvSpPr txBox="1"/>
          <p:nvPr/>
        </p:nvSpPr>
        <p:spPr>
          <a:xfrm>
            <a:off x="5485869" y="124096"/>
            <a:ext cx="607859" cy="215444"/>
          </a:xfrm>
          <a:prstGeom prst="rect">
            <a:avLst/>
          </a:prstGeom>
          <a:noFill/>
        </p:spPr>
        <p:txBody>
          <a:bodyPr wrap="none" rtlCol="0">
            <a:spAutoFit/>
          </a:bodyPr>
          <a:lstStyle/>
          <a:p>
            <a:r>
              <a:rPr lang="en-US" altLang="ko-KR" sz="800" dirty="0" smtClean="0"/>
              <a:t>RM-</a:t>
            </a:r>
            <a:r>
              <a:rPr lang="en-US" altLang="ko-KR" sz="800" dirty="0" smtClean="0">
                <a:solidFill>
                  <a:prstClr val="black"/>
                </a:solidFill>
              </a:rPr>
              <a:t>1106</a:t>
            </a:r>
            <a:endParaRPr lang="ko-KR" altLang="en-US" sz="800" dirty="0">
              <a:solidFill>
                <a:prstClr val="black"/>
              </a:solidFill>
            </a:endParaRPr>
          </a:p>
        </p:txBody>
      </p:sp>
      <p:sp>
        <p:nvSpPr>
          <p:cNvPr id="35" name="직사각형 34"/>
          <p:cNvSpPr/>
          <p:nvPr/>
        </p:nvSpPr>
        <p:spPr>
          <a:xfrm>
            <a:off x="1781689" y="1474205"/>
            <a:ext cx="1359676" cy="360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 </a:t>
            </a:r>
            <a:r>
              <a:rPr lang="ko-KR" altLang="en-US" sz="900" dirty="0" smtClean="0">
                <a:solidFill>
                  <a:schemeClr val="tx1"/>
                </a:solidFill>
              </a:rPr>
              <a:t>개인정보 취급방침</a:t>
            </a:r>
            <a:endParaRPr lang="ko-KR" altLang="en-US" sz="900" dirty="0">
              <a:solidFill>
                <a:schemeClr val="tx1"/>
              </a:solidFill>
            </a:endParaRPr>
          </a:p>
        </p:txBody>
      </p:sp>
      <p:sp>
        <p:nvSpPr>
          <p:cNvPr id="22" name="직사각형 21"/>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5" name="TextBox 24"/>
          <p:cNvSpPr txBox="1"/>
          <p:nvPr/>
        </p:nvSpPr>
        <p:spPr>
          <a:xfrm>
            <a:off x="616429" y="1177702"/>
            <a:ext cx="441146" cy="246221"/>
          </a:xfrm>
          <a:prstGeom prst="rect">
            <a:avLst/>
          </a:prstGeom>
          <a:noFill/>
        </p:spPr>
        <p:txBody>
          <a:bodyPr wrap="none" rtlCol="0">
            <a:spAutoFit/>
          </a:bodyPr>
          <a:lstStyle/>
          <a:p>
            <a:r>
              <a:rPr lang="ko-KR" altLang="en-US" sz="1000" b="1" dirty="0" smtClean="0"/>
              <a:t>약관</a:t>
            </a:r>
            <a:endParaRPr lang="ko-KR" altLang="en-US" sz="1000" b="1" dirty="0"/>
          </a:p>
        </p:txBody>
      </p:sp>
      <p:sp>
        <p:nvSpPr>
          <p:cNvPr id="16" name="TextBox 15"/>
          <p:cNvSpPr txBox="1"/>
          <p:nvPr/>
        </p:nvSpPr>
        <p:spPr>
          <a:xfrm>
            <a:off x="328861"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18" name="슬라이드 번호 개체 틀 17"/>
          <p:cNvSpPr>
            <a:spLocks noGrp="1"/>
          </p:cNvSpPr>
          <p:nvPr>
            <p:ph type="sldNum" sz="quarter" idx="4"/>
          </p:nvPr>
        </p:nvSpPr>
        <p:spPr/>
        <p:txBody>
          <a:bodyPr/>
          <a:lstStyle/>
          <a:p>
            <a:fld id="{C70D9EDE-4299-4BB9-BBD1-CAF81FD85894}" type="slidenum">
              <a:rPr lang="ko-KR" altLang="en-US" smtClean="0"/>
              <a:pPr/>
              <a:t>120</a:t>
            </a:fld>
            <a:endParaRPr lang="ko-KR" altLang="en-US" dirty="0"/>
          </a:p>
        </p:txBody>
      </p:sp>
      <p:sp>
        <p:nvSpPr>
          <p:cNvPr id="19" name="타원 18"/>
          <p:cNvSpPr/>
          <p:nvPr/>
        </p:nvSpPr>
        <p:spPr>
          <a:xfrm>
            <a:off x="718711" y="225887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0" name="TextBox 19"/>
          <p:cNvSpPr txBox="1"/>
          <p:nvPr/>
        </p:nvSpPr>
        <p:spPr>
          <a:xfrm>
            <a:off x="1132570" y="124096"/>
            <a:ext cx="957313" cy="215444"/>
          </a:xfrm>
          <a:prstGeom prst="rect">
            <a:avLst/>
          </a:prstGeom>
          <a:noFill/>
        </p:spPr>
        <p:txBody>
          <a:bodyPr wrap="none" rtlCol="0">
            <a:spAutoFit/>
          </a:bodyPr>
          <a:lstStyle/>
          <a:p>
            <a:r>
              <a:rPr lang="en-US" sz="800" dirty="0" smtClean="0"/>
              <a:t>Terms of Service</a:t>
            </a:r>
            <a:endParaRPr lang="ko-KR" altLang="en-US" sz="800" dirty="0"/>
          </a:p>
        </p:txBody>
      </p:sp>
      <p:sp>
        <p:nvSpPr>
          <p:cNvPr id="21" name="TextBox 20"/>
          <p:cNvSpPr txBox="1"/>
          <p:nvPr/>
        </p:nvSpPr>
        <p:spPr>
          <a:xfrm>
            <a:off x="1132570" y="352286"/>
            <a:ext cx="1476686" cy="215444"/>
          </a:xfrm>
          <a:prstGeom prst="rect">
            <a:avLst/>
          </a:prstGeom>
          <a:noFill/>
        </p:spPr>
        <p:txBody>
          <a:bodyPr wrap="none" rtlCol="0">
            <a:spAutoFit/>
          </a:bodyPr>
          <a:lstStyle/>
          <a:p>
            <a:r>
              <a:rPr lang="en-US" altLang="ko-KR" sz="800" smtClean="0">
                <a:solidFill>
                  <a:prstClr val="black"/>
                </a:solidFill>
              </a:rPr>
              <a:t>Settings</a:t>
            </a:r>
            <a:r>
              <a:rPr lang="ko-KR" altLang="en-US" sz="800" smtClean="0">
                <a:solidFill>
                  <a:prstClr val="black"/>
                </a:solidFill>
              </a:rPr>
              <a:t> </a:t>
            </a:r>
            <a:r>
              <a:rPr lang="en-US" altLang="ko-KR" sz="800" dirty="0" smtClean="0">
                <a:solidFill>
                  <a:prstClr val="black"/>
                </a:solidFill>
              </a:rPr>
              <a:t>&gt;</a:t>
            </a:r>
            <a:r>
              <a:rPr lang="ko-KR" altLang="en-US" sz="800" dirty="0" smtClean="0">
                <a:solidFill>
                  <a:prstClr val="black"/>
                </a:solidFill>
              </a:rPr>
              <a:t> </a:t>
            </a:r>
            <a:r>
              <a:rPr lang="en-US" sz="800" dirty="0" smtClean="0"/>
              <a:t>Terms of Service</a:t>
            </a:r>
            <a:endParaRPr lang="ko-KR" altLang="en-US" sz="800" dirty="0">
              <a:solidFill>
                <a:prstClr val="black"/>
              </a:solidFill>
            </a:endParaRPr>
          </a:p>
        </p:txBody>
      </p:sp>
      <p:graphicFrame>
        <p:nvGraphicFramePr>
          <p:cNvPr id="26" name="표 16"/>
          <p:cNvGraphicFramePr>
            <a:graphicFrameLocks noGrp="1"/>
          </p:cNvGraphicFramePr>
          <p:nvPr>
            <p:extLst>
              <p:ext uri="{D42A27DB-BD31-4B8C-83A1-F6EECF244321}">
                <p14:modId xmlns:p14="http://schemas.microsoft.com/office/powerpoint/2010/main" val="4007153564"/>
              </p:ext>
            </p:extLst>
          </p:nvPr>
        </p:nvGraphicFramePr>
        <p:xfrm>
          <a:off x="6320290" y="908720"/>
          <a:ext cx="2678400" cy="851218"/>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sz="800" b="0" dirty="0" smtClean="0">
                          <a:solidFill>
                            <a:schemeClr val="tx1"/>
                          </a:solidFill>
                        </a:rPr>
                        <a:t>Terms of Service page</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Chỉ</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những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Quy</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định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được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nhập</a:t>
                      </a:r>
                      <a:r>
                        <a:rPr lang="en-US" altLang="ko-KR" sz="800" kern="1200" baseline="0" dirty="0" smtClean="0">
                          <a:solidFill>
                            <a:schemeClr val="tx1"/>
                          </a:solidFill>
                          <a:latin typeface="+mn-ea"/>
                          <a:ea typeface="+mn-ea"/>
                          <a:cs typeface="+mn-cs"/>
                        </a:rPr>
                        <a:t> ở </a:t>
                      </a:r>
                      <a:r>
                        <a:rPr lang="en-US" altLang="ko-KR" sz="800" kern="1200" baseline="0" dirty="0" err="1" smtClean="0">
                          <a:solidFill>
                            <a:schemeClr val="tx1"/>
                          </a:solidFill>
                          <a:latin typeface="+mn-ea"/>
                          <a:ea typeface="+mn-ea"/>
                          <a:cs typeface="+mn-cs"/>
                        </a:rPr>
                        <a:t>trên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trang</a:t>
                      </a:r>
                      <a:r>
                        <a:rPr lang="en-US" altLang="ko-KR" sz="800" kern="1200" baseline="0" dirty="0" smtClean="0">
                          <a:solidFill>
                            <a:schemeClr val="tx1"/>
                          </a:solidFill>
                          <a:latin typeface="+mn-ea"/>
                          <a:ea typeface="+mn-ea"/>
                          <a:cs typeface="+mn-cs"/>
                        </a:rPr>
                        <a:t> Admin </a:t>
                      </a:r>
                      <a:r>
                        <a:rPr lang="en-US" altLang="ko-KR" sz="800" kern="1200" baseline="0" dirty="0" err="1" smtClean="0">
                          <a:solidFill>
                            <a:schemeClr val="tx1"/>
                          </a:solidFill>
                          <a:latin typeface="+mn-ea"/>
                          <a:ea typeface="+mn-ea"/>
                          <a:cs typeface="+mn-cs"/>
                        </a:rPr>
                        <a:t>và</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có</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trạng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thái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là</a:t>
                      </a:r>
                      <a:r>
                        <a:rPr lang="en-US" altLang="ko-KR" sz="800" kern="1200" baseline="0" dirty="0" smtClean="0">
                          <a:solidFill>
                            <a:schemeClr val="tx1"/>
                          </a:solidFill>
                          <a:latin typeface="+mn-ea"/>
                          <a:ea typeface="+mn-ea"/>
                          <a:cs typeface="+mn-cs"/>
                        </a:rPr>
                        <a:t> ON</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776716306"/>
      </p:ext>
    </p:extLst>
  </p:cSld>
  <p:clrMapOvr>
    <a:masterClrMapping/>
  </p:clrMapOvr>
  <p:transition>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24" name="TextBox 23"/>
          <p:cNvSpPr txBox="1"/>
          <p:nvPr/>
        </p:nvSpPr>
        <p:spPr>
          <a:xfrm>
            <a:off x="5485869" y="124096"/>
            <a:ext cx="607859" cy="215444"/>
          </a:xfrm>
          <a:prstGeom prst="rect">
            <a:avLst/>
          </a:prstGeom>
          <a:noFill/>
        </p:spPr>
        <p:txBody>
          <a:bodyPr wrap="none" rtlCol="0">
            <a:spAutoFit/>
          </a:bodyPr>
          <a:lstStyle/>
          <a:p>
            <a:r>
              <a:rPr lang="en-US" altLang="ko-KR" sz="800" dirty="0" smtClean="0"/>
              <a:t>RM-</a:t>
            </a:r>
            <a:r>
              <a:rPr lang="en-US" altLang="ko-KR" sz="800" dirty="0" smtClean="0">
                <a:solidFill>
                  <a:prstClr val="black"/>
                </a:solidFill>
              </a:rPr>
              <a:t>1107</a:t>
            </a:r>
            <a:endParaRPr lang="ko-KR" altLang="en-US" sz="800" dirty="0">
              <a:solidFill>
                <a:prstClr val="black"/>
              </a:solidFill>
            </a:endParaRPr>
          </a:p>
        </p:txBody>
      </p:sp>
      <p:grpSp>
        <p:nvGrpSpPr>
          <p:cNvPr id="3" name="그룹 15"/>
          <p:cNvGrpSpPr/>
          <p:nvPr/>
        </p:nvGrpSpPr>
        <p:grpSpPr>
          <a:xfrm>
            <a:off x="2739901" y="1043735"/>
            <a:ext cx="317716" cy="379965"/>
            <a:chOff x="4349447" y="1995889"/>
            <a:chExt cx="317716" cy="379965"/>
          </a:xfrm>
        </p:grpSpPr>
        <p:sp>
          <p:nvSpPr>
            <p:cNvPr id="17" name="타원 16"/>
            <p:cNvSpPr/>
            <p:nvPr/>
          </p:nvSpPr>
          <p:spPr>
            <a:xfrm>
              <a:off x="4391979" y="2123854"/>
              <a:ext cx="252000" cy="252000"/>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349447" y="1995889"/>
              <a:ext cx="317716" cy="369332"/>
            </a:xfrm>
            <a:prstGeom prst="rect">
              <a:avLst/>
            </a:prstGeom>
            <a:noFill/>
          </p:spPr>
          <p:txBody>
            <a:bodyPr wrap="none" rtlCol="0">
              <a:spAutoFit/>
            </a:bodyPr>
            <a:lstStyle/>
            <a:p>
              <a:r>
                <a:rPr lang="en-US" altLang="ko-KR" spc="-300" dirty="0" smtClean="0"/>
                <a:t>…</a:t>
              </a:r>
              <a:endParaRPr lang="ko-KR" altLang="en-US" spc="-300" dirty="0"/>
            </a:p>
          </p:txBody>
        </p:sp>
      </p:grpSp>
      <p:sp>
        <p:nvSpPr>
          <p:cNvPr id="19" name="직사각형 18"/>
          <p:cNvSpPr/>
          <p:nvPr/>
        </p:nvSpPr>
        <p:spPr>
          <a:xfrm>
            <a:off x="328860" y="1474205"/>
            <a:ext cx="1440000" cy="360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 </a:t>
            </a:r>
            <a:r>
              <a:rPr lang="ko-KR" altLang="en-US" sz="900" dirty="0" smtClean="0">
                <a:solidFill>
                  <a:schemeClr val="tx1"/>
                </a:solidFill>
              </a:rPr>
              <a:t>서비스 이용약관</a:t>
            </a:r>
            <a:endParaRPr lang="ko-KR" altLang="en-US" sz="900" dirty="0">
              <a:solidFill>
                <a:schemeClr val="tx1"/>
              </a:solidFill>
            </a:endParaRPr>
          </a:p>
        </p:txBody>
      </p:sp>
      <p:sp>
        <p:nvSpPr>
          <p:cNvPr id="20" name="직사각형 19"/>
          <p:cNvSpPr/>
          <p:nvPr/>
        </p:nvSpPr>
        <p:spPr>
          <a:xfrm>
            <a:off x="1768860" y="1474205"/>
            <a:ext cx="1372505" cy="360000"/>
          </a:xfrm>
          <a:prstGeom prst="rect">
            <a:avLst/>
          </a:prstGeom>
          <a:solidFill>
            <a:schemeClr val="tx1">
              <a:lumMod val="75000"/>
              <a:lumOff val="2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bg1"/>
                </a:solidFill>
              </a:rPr>
              <a:t> </a:t>
            </a:r>
            <a:r>
              <a:rPr lang="ko-KR" altLang="en-US" sz="900" dirty="0" smtClean="0">
                <a:solidFill>
                  <a:schemeClr val="bg1"/>
                </a:solidFill>
              </a:rPr>
              <a:t>개인정보 취급방침</a:t>
            </a:r>
            <a:endParaRPr lang="ko-KR" altLang="en-US" sz="900" dirty="0">
              <a:solidFill>
                <a:schemeClr val="bg1"/>
              </a:solidFill>
            </a:endParaRPr>
          </a:p>
        </p:txBody>
      </p:sp>
      <p:sp>
        <p:nvSpPr>
          <p:cNvPr id="22" name="직사각형 21"/>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5" name="TextBox 24"/>
          <p:cNvSpPr txBox="1"/>
          <p:nvPr/>
        </p:nvSpPr>
        <p:spPr>
          <a:xfrm>
            <a:off x="616429" y="1177702"/>
            <a:ext cx="441146" cy="246221"/>
          </a:xfrm>
          <a:prstGeom prst="rect">
            <a:avLst/>
          </a:prstGeom>
          <a:noFill/>
        </p:spPr>
        <p:txBody>
          <a:bodyPr wrap="none" rtlCol="0">
            <a:spAutoFit/>
          </a:bodyPr>
          <a:lstStyle/>
          <a:p>
            <a:r>
              <a:rPr lang="ko-KR" altLang="en-US" sz="1000" b="1" dirty="0" smtClean="0"/>
              <a:t>약관</a:t>
            </a:r>
            <a:endParaRPr lang="ko-KR" altLang="en-US" sz="1000" b="1" dirty="0"/>
          </a:p>
        </p:txBody>
      </p:sp>
      <p:sp>
        <p:nvSpPr>
          <p:cNvPr id="29" name="TextBox 28"/>
          <p:cNvSpPr txBox="1"/>
          <p:nvPr/>
        </p:nvSpPr>
        <p:spPr>
          <a:xfrm>
            <a:off x="328861"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26" name="슬라이드 번호 개체 틀 25"/>
          <p:cNvSpPr>
            <a:spLocks noGrp="1"/>
          </p:cNvSpPr>
          <p:nvPr>
            <p:ph type="sldNum" sz="quarter" idx="4"/>
          </p:nvPr>
        </p:nvSpPr>
        <p:spPr/>
        <p:txBody>
          <a:bodyPr/>
          <a:lstStyle/>
          <a:p>
            <a:fld id="{C70D9EDE-4299-4BB9-BBD1-CAF81FD85894}" type="slidenum">
              <a:rPr lang="ko-KR" altLang="en-US" smtClean="0"/>
              <a:pPr/>
              <a:t>121</a:t>
            </a:fld>
            <a:endParaRPr lang="ko-KR" altLang="en-US" dirty="0"/>
          </a:p>
        </p:txBody>
      </p:sp>
      <p:sp>
        <p:nvSpPr>
          <p:cNvPr id="28" name="타원 27"/>
          <p:cNvSpPr/>
          <p:nvPr/>
        </p:nvSpPr>
        <p:spPr>
          <a:xfrm>
            <a:off x="718711" y="225887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1" name="TextBox 20"/>
          <p:cNvSpPr txBox="1"/>
          <p:nvPr/>
        </p:nvSpPr>
        <p:spPr>
          <a:xfrm>
            <a:off x="1132570" y="124096"/>
            <a:ext cx="854721" cy="215444"/>
          </a:xfrm>
          <a:prstGeom prst="rect">
            <a:avLst/>
          </a:prstGeom>
          <a:noFill/>
        </p:spPr>
        <p:txBody>
          <a:bodyPr wrap="none" rtlCol="0">
            <a:spAutoFit/>
          </a:bodyPr>
          <a:lstStyle/>
          <a:p>
            <a:r>
              <a:rPr lang="en-US" altLang="ko-KR" sz="800" dirty="0" smtClean="0">
                <a:solidFill>
                  <a:prstClr val="black"/>
                </a:solidFill>
              </a:rPr>
              <a:t>Privacy policy </a:t>
            </a:r>
            <a:endParaRPr lang="ko-KR" altLang="en-US" sz="800" dirty="0">
              <a:solidFill>
                <a:prstClr val="black"/>
              </a:solidFill>
            </a:endParaRPr>
          </a:p>
        </p:txBody>
      </p:sp>
      <p:sp>
        <p:nvSpPr>
          <p:cNvPr id="31" name="TextBox 30"/>
          <p:cNvSpPr txBox="1"/>
          <p:nvPr/>
        </p:nvSpPr>
        <p:spPr>
          <a:xfrm>
            <a:off x="1132570" y="352286"/>
            <a:ext cx="1374094" cy="215444"/>
          </a:xfrm>
          <a:prstGeom prst="rect">
            <a:avLst/>
          </a:prstGeom>
          <a:noFill/>
        </p:spPr>
        <p:txBody>
          <a:bodyPr wrap="none" rtlCol="0">
            <a:spAutoFit/>
          </a:bodyPr>
          <a:lstStyle/>
          <a:p>
            <a:r>
              <a:rPr lang="en-US" altLang="ko-KR" sz="800" smtClean="0">
                <a:solidFill>
                  <a:prstClr val="black"/>
                </a:solidFill>
              </a:rPr>
              <a:t>Settings</a:t>
            </a:r>
            <a:r>
              <a:rPr lang="ko-KR" altLang="en-US" sz="800" smtClean="0">
                <a:solidFill>
                  <a:prstClr val="black"/>
                </a:solidFill>
              </a:rPr>
              <a:t> </a:t>
            </a:r>
            <a:r>
              <a:rPr lang="en-US" altLang="ko-KR" sz="800" dirty="0" smtClean="0">
                <a:solidFill>
                  <a:prstClr val="black"/>
                </a:solidFill>
              </a:rPr>
              <a:t>&gt; Privacy policy </a:t>
            </a:r>
            <a:endParaRPr lang="ko-KR" altLang="en-US" sz="800" dirty="0" smtClean="0">
              <a:solidFill>
                <a:prstClr val="black"/>
              </a:solidFill>
            </a:endParaRPr>
          </a:p>
        </p:txBody>
      </p:sp>
      <p:graphicFrame>
        <p:nvGraphicFramePr>
          <p:cNvPr id="32" name="표 29"/>
          <p:cNvGraphicFramePr>
            <a:graphicFrameLocks noGrp="1"/>
          </p:cNvGraphicFramePr>
          <p:nvPr>
            <p:extLst>
              <p:ext uri="{D42A27DB-BD31-4B8C-83A1-F6EECF244321}">
                <p14:modId xmlns:p14="http://schemas.microsoft.com/office/powerpoint/2010/main" val="3279597022"/>
              </p:ext>
            </p:extLst>
          </p:nvPr>
        </p:nvGraphicFramePr>
        <p:xfrm>
          <a:off x="6320290" y="908720"/>
          <a:ext cx="2678400" cy="854901"/>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schemeClr val="tx1"/>
                          </a:solidFill>
                        </a:rPr>
                        <a:t>Privacy policy Page</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Chỉ</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những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Chính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sách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sử</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thông</a:t>
                      </a:r>
                      <a:r>
                        <a:rPr lang="en-US" altLang="ko-KR" sz="800" kern="1200" baseline="0" dirty="0" smtClean="0">
                          <a:solidFill>
                            <a:schemeClr val="tx1"/>
                          </a:solidFill>
                          <a:latin typeface="+mn-ea"/>
                          <a:ea typeface="+mn-ea"/>
                          <a:cs typeface="+mn-cs"/>
                        </a:rPr>
                        <a:t> tin </a:t>
                      </a:r>
                      <a:r>
                        <a:rPr lang="en-US" altLang="ko-KR" sz="800" kern="1200" baseline="0" dirty="0" err="1" smtClean="0">
                          <a:solidFill>
                            <a:schemeClr val="tx1"/>
                          </a:solidFill>
                          <a:latin typeface="+mn-ea"/>
                          <a:ea typeface="+mn-ea"/>
                          <a:cs typeface="+mn-cs"/>
                        </a:rPr>
                        <a:t>cá</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nhân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được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nhập</a:t>
                      </a:r>
                      <a:r>
                        <a:rPr lang="en-US" altLang="ko-KR" sz="800" kern="1200" baseline="0" dirty="0" smtClean="0">
                          <a:solidFill>
                            <a:schemeClr val="tx1"/>
                          </a:solidFill>
                          <a:latin typeface="+mn-ea"/>
                          <a:ea typeface="+mn-ea"/>
                          <a:cs typeface="+mn-cs"/>
                        </a:rPr>
                        <a:t> ở </a:t>
                      </a:r>
                      <a:r>
                        <a:rPr lang="en-US" altLang="ko-KR" sz="800" kern="1200" baseline="0" dirty="0" err="1" smtClean="0">
                          <a:solidFill>
                            <a:schemeClr val="tx1"/>
                          </a:solidFill>
                          <a:latin typeface="+mn-ea"/>
                          <a:ea typeface="+mn-ea"/>
                          <a:cs typeface="+mn-cs"/>
                        </a:rPr>
                        <a:t>trên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trang</a:t>
                      </a:r>
                      <a:r>
                        <a:rPr lang="en-US" altLang="ko-KR" sz="800" kern="1200" baseline="0" dirty="0" smtClean="0">
                          <a:solidFill>
                            <a:schemeClr val="tx1"/>
                          </a:solidFill>
                          <a:latin typeface="+mn-ea"/>
                          <a:ea typeface="+mn-ea"/>
                          <a:cs typeface="+mn-cs"/>
                        </a:rPr>
                        <a:t> Admin </a:t>
                      </a:r>
                      <a:r>
                        <a:rPr lang="en-US" altLang="ko-KR" sz="800" kern="1200" baseline="0" dirty="0" err="1" smtClean="0">
                          <a:solidFill>
                            <a:schemeClr val="tx1"/>
                          </a:solidFill>
                          <a:latin typeface="+mn-ea"/>
                          <a:ea typeface="+mn-ea"/>
                          <a:cs typeface="+mn-cs"/>
                        </a:rPr>
                        <a:t>và</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có</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trạng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thái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là</a:t>
                      </a:r>
                      <a:r>
                        <a:rPr lang="en-US" altLang="ko-KR" sz="800" kern="1200" baseline="0" dirty="0" smtClean="0">
                          <a:solidFill>
                            <a:schemeClr val="tx1"/>
                          </a:solidFill>
                          <a:latin typeface="+mn-ea"/>
                          <a:ea typeface="+mn-ea"/>
                          <a:cs typeface="+mn-cs"/>
                        </a:rPr>
                        <a:t> ON</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695491126"/>
      </p:ext>
    </p:extLst>
  </p:cSld>
  <p:clrMapOvr>
    <a:masterClrMapping/>
  </p:clrMapOvr>
  <p:transition>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6" name="TextBox 105"/>
          <p:cNvSpPr txBox="1"/>
          <p:nvPr/>
        </p:nvSpPr>
        <p:spPr>
          <a:xfrm>
            <a:off x="616429" y="1177702"/>
            <a:ext cx="667170" cy="246221"/>
          </a:xfrm>
          <a:prstGeom prst="rect">
            <a:avLst/>
          </a:prstGeom>
          <a:noFill/>
        </p:spPr>
        <p:txBody>
          <a:bodyPr wrap="none" rtlCol="0">
            <a:spAutoFit/>
          </a:bodyPr>
          <a:lstStyle/>
          <a:p>
            <a:r>
              <a:rPr lang="en-US" altLang="ko-KR" sz="1000" b="1" dirty="0" smtClean="0"/>
              <a:t>1:1 </a:t>
            </a:r>
            <a:r>
              <a:rPr lang="ko-KR" altLang="en-US" sz="1000" b="1" dirty="0" smtClean="0"/>
              <a:t>문의</a:t>
            </a:r>
            <a:endParaRPr lang="ko-KR" altLang="en-US" sz="1000" b="1" dirty="0"/>
          </a:p>
        </p:txBody>
      </p:sp>
      <p:sp>
        <p:nvSpPr>
          <p:cNvPr id="53" name="직사각형 52"/>
          <p:cNvSpPr/>
          <p:nvPr/>
        </p:nvSpPr>
        <p:spPr>
          <a:xfrm>
            <a:off x="441365" y="1984699"/>
            <a:ext cx="2592000"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smtClean="0">
                <a:solidFill>
                  <a:schemeClr val="bg1">
                    <a:lumMod val="65000"/>
                  </a:schemeClr>
                </a:solidFill>
              </a:rPr>
              <a:t>이메일을</a:t>
            </a:r>
            <a:r>
              <a:rPr lang="ko-KR" altLang="en-US" sz="900" dirty="0" smtClean="0">
                <a:solidFill>
                  <a:schemeClr val="bg1">
                    <a:lumMod val="65000"/>
                  </a:schemeClr>
                </a:solidFill>
              </a:rPr>
              <a:t> 입력하세요</a:t>
            </a:r>
            <a:r>
              <a:rPr lang="en-US" altLang="ko-KR" sz="900" dirty="0" smtClean="0">
                <a:solidFill>
                  <a:schemeClr val="bg1">
                    <a:lumMod val="65000"/>
                  </a:schemeClr>
                </a:solidFill>
              </a:rPr>
              <a:t>.</a:t>
            </a:r>
            <a:endParaRPr lang="ko-KR" altLang="en-US" sz="900" dirty="0">
              <a:solidFill>
                <a:schemeClr val="bg1">
                  <a:lumMod val="65000"/>
                </a:schemeClr>
              </a:solidFill>
            </a:endParaRPr>
          </a:p>
        </p:txBody>
      </p:sp>
      <p:sp>
        <p:nvSpPr>
          <p:cNvPr id="55" name="직사각형 54"/>
          <p:cNvSpPr/>
          <p:nvPr/>
        </p:nvSpPr>
        <p:spPr>
          <a:xfrm>
            <a:off x="441365" y="2392488"/>
            <a:ext cx="2592000" cy="1269105"/>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smtClean="0">
                <a:solidFill>
                  <a:schemeClr val="bg1">
                    <a:lumMod val="65000"/>
                  </a:schemeClr>
                </a:solidFill>
              </a:rPr>
              <a:t>내용을 입력하세요</a:t>
            </a:r>
            <a:r>
              <a:rPr lang="en-US" altLang="ko-KR" sz="900" dirty="0" smtClean="0">
                <a:solidFill>
                  <a:schemeClr val="bg1">
                    <a:lumMod val="65000"/>
                  </a:schemeClr>
                </a:solidFill>
              </a:rPr>
              <a:t>.</a:t>
            </a:r>
            <a:endParaRPr lang="ko-KR" altLang="en-US" sz="900" dirty="0">
              <a:solidFill>
                <a:schemeClr val="bg1">
                  <a:lumMod val="65000"/>
                </a:schemeClr>
              </a:solidFill>
            </a:endParaRPr>
          </a:p>
        </p:txBody>
      </p:sp>
      <p:sp>
        <p:nvSpPr>
          <p:cNvPr id="25" name="직사각형 24"/>
          <p:cNvSpPr/>
          <p:nvPr/>
        </p:nvSpPr>
        <p:spPr>
          <a:xfrm>
            <a:off x="1295740" y="3979626"/>
            <a:ext cx="936000" cy="216000"/>
          </a:xfrm>
          <a:prstGeom prst="rect">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smtClean="0">
                <a:solidFill>
                  <a:schemeClr val="bg1">
                    <a:lumMod val="50000"/>
                  </a:schemeClr>
                </a:solidFill>
              </a:rPr>
              <a:t>보내기</a:t>
            </a:r>
            <a:endParaRPr lang="ko-KR" altLang="en-US" sz="900" dirty="0">
              <a:solidFill>
                <a:schemeClr val="bg1">
                  <a:lumMod val="50000"/>
                </a:schemeClr>
              </a:solidFill>
            </a:endParaRPr>
          </a:p>
        </p:txBody>
      </p:sp>
      <p:sp>
        <p:nvSpPr>
          <p:cNvPr id="27" name="직사각형 26"/>
          <p:cNvSpPr/>
          <p:nvPr/>
        </p:nvSpPr>
        <p:spPr>
          <a:xfrm>
            <a:off x="441365" y="1583795"/>
            <a:ext cx="2592000"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카테고리 선택                                      </a:t>
            </a:r>
            <a:r>
              <a:rPr lang="ko-KR" altLang="en-US" sz="900" dirty="0">
                <a:solidFill>
                  <a:schemeClr val="tx1"/>
                </a:solidFill>
              </a:rPr>
              <a:t>▼</a:t>
            </a:r>
          </a:p>
        </p:txBody>
      </p:sp>
      <p:sp>
        <p:nvSpPr>
          <p:cNvPr id="28" name="타원 27"/>
          <p:cNvSpPr/>
          <p:nvPr/>
        </p:nvSpPr>
        <p:spPr>
          <a:xfrm>
            <a:off x="1053185" y="394698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29" name="타원 28"/>
          <p:cNvSpPr/>
          <p:nvPr/>
        </p:nvSpPr>
        <p:spPr>
          <a:xfrm>
            <a:off x="217148" y="1611553"/>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1" name="타원 30"/>
          <p:cNvSpPr/>
          <p:nvPr/>
        </p:nvSpPr>
        <p:spPr>
          <a:xfrm>
            <a:off x="217148" y="1989623"/>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5" name="TextBox 34"/>
          <p:cNvSpPr txBox="1"/>
          <p:nvPr/>
        </p:nvSpPr>
        <p:spPr>
          <a:xfrm>
            <a:off x="2519051" y="3716155"/>
            <a:ext cx="567784" cy="230832"/>
          </a:xfrm>
          <a:prstGeom prst="rect">
            <a:avLst/>
          </a:prstGeom>
          <a:noFill/>
        </p:spPr>
        <p:txBody>
          <a:bodyPr wrap="none" rtlCol="0">
            <a:spAutoFit/>
          </a:bodyPr>
          <a:lstStyle/>
          <a:p>
            <a:r>
              <a:rPr lang="en-US" altLang="ko-KR" sz="900" dirty="0" smtClean="0"/>
              <a:t>0 / 500</a:t>
            </a:r>
            <a:endParaRPr lang="ko-KR" altLang="en-US" sz="900" dirty="0"/>
          </a:p>
        </p:txBody>
      </p:sp>
      <p:sp>
        <p:nvSpPr>
          <p:cNvPr id="36" name="TextBox 35"/>
          <p:cNvSpPr txBox="1"/>
          <p:nvPr/>
        </p:nvSpPr>
        <p:spPr>
          <a:xfrm>
            <a:off x="5485869" y="124096"/>
            <a:ext cx="607859" cy="215444"/>
          </a:xfrm>
          <a:prstGeom prst="rect">
            <a:avLst/>
          </a:prstGeom>
          <a:noFill/>
        </p:spPr>
        <p:txBody>
          <a:bodyPr wrap="none" rtlCol="0">
            <a:spAutoFit/>
          </a:bodyPr>
          <a:lstStyle/>
          <a:p>
            <a:r>
              <a:rPr lang="en-US" altLang="ko-KR" sz="800" dirty="0" smtClean="0"/>
              <a:t>RM-</a:t>
            </a:r>
            <a:r>
              <a:rPr lang="en-US" altLang="ko-KR" sz="800" dirty="0" smtClean="0">
                <a:solidFill>
                  <a:prstClr val="black"/>
                </a:solidFill>
              </a:rPr>
              <a:t>1109</a:t>
            </a:r>
            <a:endParaRPr lang="ko-KR" altLang="en-US" sz="800" dirty="0">
              <a:solidFill>
                <a:prstClr val="black"/>
              </a:solidFill>
            </a:endParaRPr>
          </a:p>
        </p:txBody>
      </p:sp>
      <p:sp>
        <p:nvSpPr>
          <p:cNvPr id="34" name="타원 33"/>
          <p:cNvSpPr/>
          <p:nvPr/>
        </p:nvSpPr>
        <p:spPr>
          <a:xfrm>
            <a:off x="222945" y="242904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22" name="TextBox 21"/>
          <p:cNvSpPr txBox="1"/>
          <p:nvPr/>
        </p:nvSpPr>
        <p:spPr>
          <a:xfrm>
            <a:off x="328861"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graphicFrame>
        <p:nvGraphicFramePr>
          <p:cNvPr id="23" name="표 22"/>
          <p:cNvGraphicFramePr>
            <a:graphicFrameLocks noGrp="1"/>
          </p:cNvGraphicFramePr>
          <p:nvPr>
            <p:extLst>
              <p:ext uri="{D42A27DB-BD31-4B8C-83A1-F6EECF244321}">
                <p14:modId xmlns:p14="http://schemas.microsoft.com/office/powerpoint/2010/main" val="1361743610"/>
              </p:ext>
            </p:extLst>
          </p:nvPr>
        </p:nvGraphicFramePr>
        <p:xfrm>
          <a:off x="6320290" y="908720"/>
          <a:ext cx="2678400" cy="5176204"/>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1:1 </a:t>
                      </a:r>
                      <a:r>
                        <a:rPr lang="en-US" altLang="ko-KR" sz="800" b="0" dirty="0" smtClean="0">
                          <a:solidFill>
                            <a:prstClr val="black"/>
                          </a:solidFill>
                        </a:rPr>
                        <a:t>Inquiry Page</a:t>
                      </a: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0" kern="1200" noProof="0" dirty="0" err="1" smtClean="0">
                          <a:solidFill>
                            <a:schemeClr val="dk1"/>
                          </a:solidFill>
                          <a:latin typeface="+mn-ea"/>
                          <a:ea typeface="+mn-ea"/>
                          <a:cs typeface="+mn-cs"/>
                        </a:rPr>
                        <a:t>Không</a:t>
                      </a:r>
                      <a:r>
                        <a:rPr lang="en-US" altLang="ko-KR" sz="800" b="0" kern="1200" baseline="0" noProof="0" dirty="0" smtClean="0">
                          <a:solidFill>
                            <a:schemeClr val="dk1"/>
                          </a:solidFill>
                          <a:latin typeface="+mn-ea"/>
                          <a:ea typeface="+mn-ea"/>
                          <a:cs typeface="+mn-cs"/>
                        </a:rPr>
                        <a:t> </a:t>
                      </a:r>
                      <a:r>
                        <a:rPr lang="en-US" altLang="ko-KR" sz="800" b="0" kern="1200" baseline="0" noProof="0" dirty="0" err="1" smtClean="0">
                          <a:solidFill>
                            <a:schemeClr val="dk1"/>
                          </a:solidFill>
                          <a:latin typeface="+mn-ea"/>
                          <a:ea typeface="+mn-ea"/>
                          <a:cs typeface="+mn-cs"/>
                        </a:rPr>
                        <a:t>phân</a:t>
                      </a:r>
                      <a:r>
                        <a:rPr lang="en-US" altLang="ko-KR" sz="800" b="0" kern="1200" baseline="0" noProof="0" dirty="0" smtClean="0">
                          <a:solidFill>
                            <a:schemeClr val="dk1"/>
                          </a:solidFill>
                          <a:latin typeface="+mn-ea"/>
                          <a:ea typeface="+mn-ea"/>
                          <a:cs typeface="+mn-cs"/>
                        </a:rPr>
                        <a:t> </a:t>
                      </a:r>
                      <a:r>
                        <a:rPr lang="en-US" altLang="ko-KR" sz="800" b="0" kern="1200" baseline="0" noProof="0" dirty="0" err="1" smtClean="0">
                          <a:solidFill>
                            <a:schemeClr val="dk1"/>
                          </a:solidFill>
                          <a:latin typeface="+mn-ea"/>
                          <a:ea typeface="+mn-ea"/>
                          <a:cs typeface="+mn-cs"/>
                        </a:rPr>
                        <a:t>biệt</a:t>
                      </a:r>
                      <a:r>
                        <a:rPr lang="en-US" altLang="ko-KR" sz="800" b="0" kern="1200" baseline="0" noProof="0" dirty="0" smtClean="0">
                          <a:solidFill>
                            <a:schemeClr val="dk1"/>
                          </a:solidFill>
                          <a:latin typeface="+mn-ea"/>
                          <a:ea typeface="+mn-ea"/>
                          <a:cs typeface="+mn-cs"/>
                        </a:rPr>
                        <a:t> </a:t>
                      </a:r>
                      <a:r>
                        <a:rPr lang="en-US" altLang="ko-KR" sz="800" b="0" kern="1200" baseline="0" noProof="0" dirty="0" err="1" smtClean="0">
                          <a:solidFill>
                            <a:schemeClr val="dk1"/>
                          </a:solidFill>
                          <a:latin typeface="+mn-ea"/>
                          <a:ea typeface="+mn-ea"/>
                          <a:cs typeface="+mn-cs"/>
                        </a:rPr>
                        <a:t>đã</a:t>
                      </a:r>
                      <a:r>
                        <a:rPr lang="en-US" altLang="ko-KR" sz="800" b="0" kern="1200" baseline="0" noProof="0" dirty="0" smtClean="0">
                          <a:solidFill>
                            <a:schemeClr val="dk1"/>
                          </a:solidFill>
                          <a:latin typeface="+mn-ea"/>
                          <a:ea typeface="+mn-ea"/>
                          <a:cs typeface="+mn-cs"/>
                        </a:rPr>
                        <a:t> Login hay </a:t>
                      </a:r>
                      <a:r>
                        <a:rPr lang="en-US" altLang="ko-KR" sz="800" b="0" kern="1200" baseline="0" noProof="0" dirty="0" err="1" smtClean="0">
                          <a:solidFill>
                            <a:schemeClr val="dk1"/>
                          </a:solidFill>
                          <a:latin typeface="+mn-ea"/>
                          <a:ea typeface="+mn-ea"/>
                          <a:cs typeface="+mn-cs"/>
                        </a:rPr>
                        <a:t>chưa</a:t>
                      </a:r>
                      <a:r>
                        <a:rPr lang="en-US" altLang="ko-KR" sz="800" b="0" kern="1200" baseline="0" noProof="0" dirty="0" smtClean="0">
                          <a:solidFill>
                            <a:schemeClr val="dk1"/>
                          </a:solidFill>
                          <a:latin typeface="+mn-ea"/>
                          <a:ea typeface="+mn-ea"/>
                          <a:cs typeface="+mn-cs"/>
                        </a:rPr>
                        <a:t> </a:t>
                      </a:r>
                      <a:r>
                        <a:rPr lang="en-US" altLang="ko-KR" sz="800" b="0" kern="1200" baseline="0" noProof="0" dirty="0" err="1" smtClean="0">
                          <a:solidFill>
                            <a:schemeClr val="dk1"/>
                          </a:solidFill>
                          <a:latin typeface="+mn-ea"/>
                          <a:ea typeface="+mn-ea"/>
                          <a:cs typeface="+mn-cs"/>
                        </a:rPr>
                        <a:t>đều</a:t>
                      </a:r>
                      <a:r>
                        <a:rPr lang="en-US" altLang="ko-KR" sz="800" b="0" kern="1200" baseline="0" noProof="0" dirty="0" smtClean="0">
                          <a:solidFill>
                            <a:schemeClr val="dk1"/>
                          </a:solidFill>
                          <a:latin typeface="+mn-ea"/>
                          <a:ea typeface="+mn-ea"/>
                          <a:cs typeface="+mn-cs"/>
                        </a:rPr>
                        <a:t> </a:t>
                      </a:r>
                      <a:r>
                        <a:rPr lang="en-US" altLang="ko-KR" sz="800" b="0" kern="1200" baseline="0" noProof="0" dirty="0" err="1" smtClean="0">
                          <a:solidFill>
                            <a:schemeClr val="dk1"/>
                          </a:solidFill>
                          <a:latin typeface="+mn-ea"/>
                          <a:ea typeface="+mn-ea"/>
                          <a:cs typeface="+mn-cs"/>
                        </a:rPr>
                        <a:t>có</a:t>
                      </a:r>
                      <a:r>
                        <a:rPr lang="en-US" altLang="ko-KR" sz="800" b="0" kern="1200" baseline="0" noProof="0" dirty="0" smtClean="0">
                          <a:solidFill>
                            <a:schemeClr val="dk1"/>
                          </a:solidFill>
                          <a:latin typeface="+mn-ea"/>
                          <a:ea typeface="+mn-ea"/>
                          <a:cs typeface="+mn-cs"/>
                        </a:rPr>
                        <a:t> </a:t>
                      </a:r>
                      <a:r>
                        <a:rPr lang="en-US" altLang="ko-KR" sz="800" b="0" kern="1200" baseline="0" noProof="0" dirty="0" err="1" smtClean="0">
                          <a:solidFill>
                            <a:schemeClr val="dk1"/>
                          </a:solidFill>
                          <a:latin typeface="+mn-ea"/>
                          <a:ea typeface="+mn-ea"/>
                          <a:cs typeface="+mn-cs"/>
                        </a:rPr>
                        <a:t>thể</a:t>
                      </a:r>
                      <a:r>
                        <a:rPr lang="en-US" altLang="ko-KR" sz="800" b="0" kern="1200" baseline="0" noProof="0" dirty="0" smtClean="0">
                          <a:solidFill>
                            <a:schemeClr val="dk1"/>
                          </a:solidFill>
                          <a:latin typeface="+mn-ea"/>
                          <a:ea typeface="+mn-ea"/>
                          <a:cs typeface="+mn-cs"/>
                        </a:rPr>
                        <a:t> </a:t>
                      </a:r>
                      <a:r>
                        <a:rPr lang="en-US" altLang="ko-KR" sz="800" b="0" kern="1200" baseline="0" noProof="0" dirty="0" err="1" smtClean="0">
                          <a:solidFill>
                            <a:schemeClr val="dk1"/>
                          </a:solidFill>
                          <a:latin typeface="+mn-ea"/>
                          <a:ea typeface="+mn-ea"/>
                          <a:cs typeface="+mn-cs"/>
                        </a:rPr>
                        <a:t>đăng</a:t>
                      </a:r>
                      <a:r>
                        <a:rPr lang="en-US" altLang="ko-KR" sz="800" b="0" kern="1200" baseline="0" noProof="0" dirty="0" smtClean="0">
                          <a:solidFill>
                            <a:schemeClr val="dk1"/>
                          </a:solidFill>
                          <a:latin typeface="+mn-ea"/>
                          <a:ea typeface="+mn-ea"/>
                          <a:cs typeface="+mn-cs"/>
                        </a:rPr>
                        <a:t> </a:t>
                      </a:r>
                      <a:r>
                        <a:rPr lang="en-US" altLang="ko-KR" sz="800" b="0" kern="1200" baseline="0" noProof="0" dirty="0" err="1" smtClean="0">
                          <a:solidFill>
                            <a:schemeClr val="dk1"/>
                          </a:solidFill>
                          <a:latin typeface="+mn-ea"/>
                          <a:ea typeface="+mn-ea"/>
                          <a:cs typeface="+mn-cs"/>
                        </a:rPr>
                        <a:t>câu</a:t>
                      </a:r>
                      <a:r>
                        <a:rPr lang="en-US" altLang="ko-KR" sz="800" b="0" kern="1200" baseline="0" noProof="0" dirty="0" smtClean="0">
                          <a:solidFill>
                            <a:schemeClr val="dk1"/>
                          </a:solidFill>
                          <a:latin typeface="+mn-ea"/>
                          <a:ea typeface="+mn-ea"/>
                          <a:cs typeface="+mn-cs"/>
                        </a:rPr>
                        <a:t> </a:t>
                      </a:r>
                      <a:r>
                        <a:rPr lang="en-US" altLang="ko-KR" sz="800" b="0" kern="1200" baseline="0" noProof="0" dirty="0" err="1" smtClean="0">
                          <a:solidFill>
                            <a:schemeClr val="dk1"/>
                          </a:solidFill>
                          <a:latin typeface="+mn-ea"/>
                          <a:ea typeface="+mn-ea"/>
                          <a:cs typeface="+mn-cs"/>
                        </a:rPr>
                        <a:t>hỏi</a:t>
                      </a:r>
                      <a:endParaRPr lang="en-US" altLang="ko-KR" sz="800" b="0" kern="1200" noProof="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smtClean="0">
                          <a:solidFill>
                            <a:schemeClr val="dk1"/>
                          </a:solidFill>
                          <a:latin typeface="+mn-ea"/>
                          <a:ea typeface="+mn-ea"/>
                          <a:cs typeface="+mn-cs"/>
                        </a:rPr>
                        <a:t>Category</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Loại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câu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hỏi</a:t>
                      </a:r>
                      <a:r>
                        <a:rPr lang="en-US" altLang="ko-KR" sz="800" kern="1200" baseline="0" dirty="0" smtClean="0">
                          <a:solidFill>
                            <a:schemeClr val="dk1"/>
                          </a:solidFill>
                          <a:latin typeface="+mn-ea"/>
                          <a:ea typeface="+mn-ea"/>
                          <a:cs typeface="+mn-cs"/>
                        </a:rPr>
                        <a:t>)</a:t>
                      </a:r>
                      <a:endParaRPr lang="en-US" altLang="ko-KR" sz="800" kern="1200" dirty="0" smtClean="0">
                        <a:solidFill>
                          <a:schemeClr val="dk1"/>
                        </a:solidFill>
                        <a:latin typeface="+mn-ea"/>
                        <a:ea typeface="+mn-ea"/>
                        <a:cs typeface="+mn-cs"/>
                      </a:endParaRPr>
                    </a:p>
                    <a:p>
                      <a:pPr marL="228600" marR="0" indent="-142875" algn="l" defTabSz="914400" rtl="0" eaLnBrk="1" fontAlgn="auto" latinLnBrk="1" hangingPunct="1">
                        <a:lnSpc>
                          <a:spcPct val="120000"/>
                        </a:lnSpc>
                        <a:spcBef>
                          <a:spcPts val="0"/>
                        </a:spcBef>
                        <a:spcAft>
                          <a:spcPts val="0"/>
                        </a:spcAft>
                        <a:buClrTx/>
                        <a:buSzTx/>
                        <a:buFont typeface="+mj-ea"/>
                        <a:buAutoNum type="circleNumDbPlain"/>
                        <a:tabLst/>
                        <a:defRPr/>
                      </a:pPr>
                      <a:r>
                        <a:rPr lang="ko-KR" altLang="en-US" sz="800" kern="1200" dirty="0" smtClean="0">
                          <a:solidFill>
                            <a:schemeClr val="dk1"/>
                          </a:solidFill>
                          <a:latin typeface="+mn-ea"/>
                          <a:ea typeface="+mn-ea"/>
                          <a:cs typeface="+mn-cs"/>
                        </a:rPr>
                        <a:t>오류 및 장애 신고 </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Báo</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Lỗi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và</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Trở</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ngại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khác</a:t>
                      </a:r>
                      <a:endParaRPr lang="en-US" altLang="ko-KR" sz="800" kern="1200" dirty="0" smtClean="0">
                        <a:solidFill>
                          <a:schemeClr val="dk1"/>
                        </a:solidFill>
                        <a:latin typeface="+mn-ea"/>
                        <a:ea typeface="+mn-ea"/>
                        <a:cs typeface="+mn-cs"/>
                      </a:endParaRPr>
                    </a:p>
                    <a:p>
                      <a:pPr marL="228600" marR="0" indent="-142875" algn="l" defTabSz="914400" rtl="0" eaLnBrk="1" fontAlgn="auto" latinLnBrk="1" hangingPunct="1">
                        <a:lnSpc>
                          <a:spcPct val="120000"/>
                        </a:lnSpc>
                        <a:spcBef>
                          <a:spcPts val="0"/>
                        </a:spcBef>
                        <a:spcAft>
                          <a:spcPts val="0"/>
                        </a:spcAft>
                        <a:buClrTx/>
                        <a:buSzTx/>
                        <a:buFont typeface="+mj-ea"/>
                        <a:buAutoNum type="circleNumDbPlain"/>
                        <a:tabLst/>
                        <a:defRPr/>
                      </a:pPr>
                      <a:r>
                        <a:rPr lang="ko-KR" altLang="en-US" sz="800" kern="1200" dirty="0" smtClean="0">
                          <a:solidFill>
                            <a:schemeClr val="dk1"/>
                          </a:solidFill>
                          <a:latin typeface="+mn-ea"/>
                          <a:ea typeface="+mn-ea"/>
                          <a:cs typeface="+mn-cs"/>
                        </a:rPr>
                        <a:t>서비스 이용 문의 </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Câu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hỏi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về</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việc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sử</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dụng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dịch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vụ</a:t>
                      </a:r>
                      <a:r>
                        <a:rPr lang="en-US" altLang="ko-KR" sz="800" kern="1200" baseline="0" dirty="0" smtClean="0">
                          <a:solidFill>
                            <a:schemeClr val="dk1"/>
                          </a:solidFill>
                          <a:latin typeface="+mn-ea"/>
                          <a:ea typeface="+mn-ea"/>
                          <a:cs typeface="+mn-cs"/>
                        </a:rPr>
                        <a:t> </a:t>
                      </a:r>
                      <a:endParaRPr lang="en-US" altLang="ko-KR" sz="800" kern="1200" dirty="0" smtClean="0">
                        <a:solidFill>
                          <a:schemeClr val="dk1"/>
                        </a:solidFill>
                        <a:latin typeface="+mn-ea"/>
                        <a:ea typeface="+mn-ea"/>
                        <a:cs typeface="+mn-cs"/>
                      </a:endParaRPr>
                    </a:p>
                    <a:p>
                      <a:pPr marL="228600" marR="0" indent="-142875" algn="l" defTabSz="914400" rtl="0" eaLnBrk="1" fontAlgn="auto" latinLnBrk="1" hangingPunct="1">
                        <a:lnSpc>
                          <a:spcPct val="120000"/>
                        </a:lnSpc>
                        <a:spcBef>
                          <a:spcPts val="0"/>
                        </a:spcBef>
                        <a:spcAft>
                          <a:spcPts val="0"/>
                        </a:spcAft>
                        <a:buClrTx/>
                        <a:buSzTx/>
                        <a:buFont typeface="+mj-ea"/>
                        <a:buAutoNum type="circleNumDbPlain"/>
                        <a:tabLst/>
                        <a:defRPr/>
                      </a:pPr>
                      <a:r>
                        <a:rPr lang="ko-KR" altLang="en-US" sz="800" kern="1200" dirty="0" smtClean="0">
                          <a:solidFill>
                            <a:schemeClr val="dk1"/>
                          </a:solidFill>
                          <a:latin typeface="+mn-ea"/>
                          <a:ea typeface="+mn-ea"/>
                          <a:cs typeface="+mn-cs"/>
                        </a:rPr>
                        <a:t>결제 및 환불 문의 </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Câu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hỏi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về</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Thanh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toán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và</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Hoàn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tiền</a:t>
                      </a:r>
                      <a:endParaRPr lang="en-US" altLang="ko-KR" sz="800" kern="1200" dirty="0" smtClean="0">
                        <a:solidFill>
                          <a:schemeClr val="dk1"/>
                        </a:solidFill>
                        <a:latin typeface="+mn-ea"/>
                        <a:ea typeface="+mn-ea"/>
                        <a:cs typeface="+mn-cs"/>
                      </a:endParaRPr>
                    </a:p>
                    <a:p>
                      <a:pPr marL="228600" marR="0" indent="-142875" algn="l" defTabSz="914400" rtl="0" eaLnBrk="1" fontAlgn="auto" latinLnBrk="1" hangingPunct="1">
                        <a:lnSpc>
                          <a:spcPct val="120000"/>
                        </a:lnSpc>
                        <a:spcBef>
                          <a:spcPts val="0"/>
                        </a:spcBef>
                        <a:spcAft>
                          <a:spcPts val="0"/>
                        </a:spcAft>
                        <a:buClrTx/>
                        <a:buSzTx/>
                        <a:buFont typeface="+mj-ea"/>
                        <a:buAutoNum type="circleNumDbPlain"/>
                        <a:tabLst/>
                        <a:defRPr/>
                      </a:pPr>
                      <a:r>
                        <a:rPr lang="ko-KR" altLang="en-US" sz="800" kern="1200" dirty="0" smtClean="0">
                          <a:solidFill>
                            <a:schemeClr val="dk1"/>
                          </a:solidFill>
                          <a:latin typeface="+mn-ea"/>
                          <a:ea typeface="+mn-ea"/>
                          <a:cs typeface="+mn-cs"/>
                        </a:rPr>
                        <a:t>제휴 문의 </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Câu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hỏi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về</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Hợp</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tác</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dk1"/>
                          </a:solidFill>
                          <a:latin typeface="+mn-ea"/>
                          <a:ea typeface="+mn-ea"/>
                          <a:cs typeface="+mn-cs"/>
                        </a:rPr>
                        <a:t>Tự</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động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nhập</a:t>
                      </a:r>
                      <a:r>
                        <a:rPr lang="en-US" altLang="ko-KR" sz="800" kern="1200" baseline="0" dirty="0" smtClean="0">
                          <a:solidFill>
                            <a:schemeClr val="dk1"/>
                          </a:solidFill>
                          <a:latin typeface="+mn-ea"/>
                          <a:ea typeface="+mn-ea"/>
                          <a:cs typeface="+mn-cs"/>
                        </a:rPr>
                        <a:t> ID </a:t>
                      </a:r>
                      <a:r>
                        <a:rPr lang="en-US" altLang="ko-KR" sz="800" kern="1200" baseline="0" dirty="0" err="1" smtClean="0">
                          <a:solidFill>
                            <a:schemeClr val="dk1"/>
                          </a:solidFill>
                          <a:latin typeface="+mn-ea"/>
                          <a:ea typeface="+mn-ea"/>
                          <a:cs typeface="+mn-cs"/>
                        </a:rPr>
                        <a:t>và</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có</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thể</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chỉnh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sửa</a:t>
                      </a:r>
                      <a:r>
                        <a:rPr lang="en-US" altLang="ko-KR" sz="800" kern="1200" baseline="0" dirty="0" smtClean="0">
                          <a:solidFill>
                            <a:schemeClr val="dk1"/>
                          </a:solidFill>
                          <a:latin typeface="+mn-ea"/>
                          <a:ea typeface="+mn-ea"/>
                          <a:cs typeface="+mn-cs"/>
                        </a:rPr>
                        <a:t> </a:t>
                      </a:r>
                      <a:endParaRPr lang="en-US" altLang="ko-KR" sz="800" kern="1200" dirty="0" smtClean="0">
                        <a:solidFill>
                          <a:schemeClr val="dk1"/>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chưa</a:t>
                      </a:r>
                      <a:r>
                        <a:rPr lang="en-US" altLang="ko-KR" sz="800" kern="1200" baseline="0" dirty="0" smtClean="0">
                          <a:solidFill>
                            <a:schemeClr val="dk1"/>
                          </a:solidFill>
                          <a:latin typeface="+mn-ea"/>
                          <a:ea typeface="+mn-ea"/>
                          <a:cs typeface="+mn-cs"/>
                        </a:rPr>
                        <a:t> Login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người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dùng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sẽ</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trực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tiếp</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nhập</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tên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vào</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mục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này</a:t>
                      </a:r>
                      <a:endParaRPr lang="en-US" altLang="ko-KR" sz="800" kern="1200" dirty="0" smtClean="0">
                        <a:solidFill>
                          <a:schemeClr val="dk1"/>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bật</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bàn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phím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tiếng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Anh</a:t>
                      </a:r>
                      <a:r>
                        <a:rPr lang="en-US" altLang="ko-KR" sz="800" kern="1200" baseline="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a:t>
                      </a:r>
                      <a:r>
                        <a:rPr lang="en-US" altLang="ko-KR" sz="800" kern="1200" dirty="0" err="1" smtClean="0">
                          <a:solidFill>
                            <a:schemeClr val="dk1"/>
                          </a:solidFill>
                          <a:latin typeface="+mn-ea"/>
                          <a:ea typeface="+mn-ea"/>
                          <a:cs typeface="+mn-cs"/>
                        </a:rPr>
                        <a:t>Loại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dùng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nhập</a:t>
                      </a:r>
                      <a:r>
                        <a:rPr lang="en-US" altLang="ko-KR" sz="800" kern="1200" baseline="0" dirty="0" smtClean="0">
                          <a:solidFill>
                            <a:schemeClr val="dk1"/>
                          </a:solidFill>
                          <a:latin typeface="+mn-ea"/>
                          <a:ea typeface="+mn-ea"/>
                          <a:cs typeface="+mn-cs"/>
                        </a:rPr>
                        <a:t> Email</a:t>
                      </a:r>
                      <a:r>
                        <a:rPr lang="en-US" altLang="ko-KR" sz="800" kern="1200" dirty="0" smtClean="0">
                          <a:solidFill>
                            <a:schemeClr val="dk1"/>
                          </a:solidFill>
                          <a:latin typeface="+mn-ea"/>
                          <a:ea typeface="+mn-ea"/>
                          <a:cs typeface="+mn-cs"/>
                        </a:rPr>
                        <a:t>)</a:t>
                      </a:r>
                      <a:r>
                        <a:rPr lang="en-US" altLang="ko-KR" sz="800" kern="1200" baseline="0" dirty="0" smtClean="0">
                          <a:solidFill>
                            <a:schemeClr val="dk1"/>
                          </a:solidFill>
                          <a:latin typeface="+mn-ea"/>
                          <a:ea typeface="+mn-ea"/>
                          <a:cs typeface="+mn-cs"/>
                        </a:rPr>
                        <a:t> ở </a:t>
                      </a:r>
                      <a:r>
                        <a:rPr lang="en-US" altLang="ko-KR" sz="800" kern="1200" baseline="0" dirty="0" err="1" smtClean="0">
                          <a:solidFill>
                            <a:schemeClr val="dk1"/>
                          </a:solidFill>
                          <a:latin typeface="+mn-ea"/>
                          <a:ea typeface="+mn-ea"/>
                          <a:cs typeface="+mn-cs"/>
                        </a:rPr>
                        <a:t>phía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dưới</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bàn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phím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tiếng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hàn</a:t>
                      </a:r>
                      <a:endParaRPr lang="en-US" altLang="ko-KR" sz="800" kern="1200" dirty="0" smtClean="0">
                        <a:solidFill>
                          <a:schemeClr val="dk1"/>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dk1"/>
                          </a:solidFill>
                          <a:latin typeface="+mn-ea"/>
                          <a:ea typeface="+mn-ea"/>
                          <a:cs typeface="+mn-cs"/>
                        </a:rPr>
                        <a:t>Nội</a:t>
                      </a:r>
                      <a:r>
                        <a:rPr lang="en-US" altLang="ko-KR" sz="800" kern="1200" baseline="0" dirty="0" smtClean="0">
                          <a:solidFill>
                            <a:schemeClr val="dk1"/>
                          </a:solidFill>
                          <a:latin typeface="+mn-ea"/>
                          <a:ea typeface="+mn-ea"/>
                          <a:cs typeface="+mn-cs"/>
                        </a:rPr>
                        <a:t> dung </a:t>
                      </a:r>
                      <a:r>
                        <a:rPr lang="en-US" altLang="ko-KR" sz="800" kern="1200" baseline="0" dirty="0" err="1" smtClean="0">
                          <a:solidFill>
                            <a:schemeClr val="dk1"/>
                          </a:solidFill>
                          <a:latin typeface="+mn-ea"/>
                          <a:ea typeface="+mn-ea"/>
                          <a:cs typeface="+mn-cs"/>
                        </a:rPr>
                        <a:t>nhập</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dưới</a:t>
                      </a:r>
                      <a:r>
                        <a:rPr lang="en-US" altLang="ko-KR" sz="800" kern="1200" baseline="0" dirty="0" smtClean="0">
                          <a:solidFill>
                            <a:schemeClr val="dk1"/>
                          </a:solidFill>
                          <a:latin typeface="+mn-ea"/>
                          <a:ea typeface="+mn-ea"/>
                          <a:cs typeface="+mn-cs"/>
                        </a:rPr>
                        <a:t> 500 </a:t>
                      </a:r>
                      <a:r>
                        <a:rPr lang="en-US" altLang="ko-KR" sz="800" kern="1200" baseline="0" dirty="0" err="1" smtClean="0">
                          <a:solidFill>
                            <a:schemeClr val="dk1"/>
                          </a:solidFill>
                          <a:latin typeface="+mn-ea"/>
                          <a:ea typeface="+mn-ea"/>
                          <a:cs typeface="+mn-cs"/>
                        </a:rPr>
                        <a:t>kí</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tự</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ea"/>
                          <a:ea typeface="+mn-ea"/>
                          <a:cs typeface="+mn-cs"/>
                        </a:rPr>
                        <a:t>Chỉ</a:t>
                      </a:r>
                      <a:r>
                        <a:rPr lang="en-US" altLang="ko-KR" sz="800" kern="1200" baseline="0" smtClean="0">
                          <a:solidFill>
                            <a:schemeClr val="dk1"/>
                          </a:solidFill>
                          <a:latin typeface="+mn-ea"/>
                          <a:ea typeface="+mn-ea"/>
                          <a:cs typeface="+mn-cs"/>
                        </a:rPr>
                        <a:t> khả dụng khi đã chọn/nhập đầy đủ các mục ở phía trên</a:t>
                      </a:r>
                      <a:endParaRPr lang="en-US" altLang="ko-KR" sz="800" kern="1200" smtClean="0">
                        <a:solidFill>
                          <a:schemeClr val="dk1"/>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đăng Câu hỏi này lên trang Admin và hiển thị</a:t>
                      </a:r>
                      <a:r>
                        <a:rPr lang="ko-KR" altLang="en-US" sz="800" smtClean="0">
                          <a:latin typeface="+mn-ea"/>
                        </a:rPr>
                        <a:t> </a:t>
                      </a:r>
                      <a:r>
                        <a:rPr lang="en-US" altLang="ko-KR" sz="800" smtClean="0">
                          <a:latin typeface="+mn-ea"/>
                        </a:rPr>
                        <a:t>toast pop-up : </a:t>
                      </a:r>
                      <a:r>
                        <a:rPr lang="ko-KR" altLang="en-US" sz="800" smtClean="0">
                          <a:solidFill>
                            <a:schemeClr val="tx1"/>
                          </a:solidFill>
                        </a:rPr>
                        <a:t>문의가 등록되었습니다</a:t>
                      </a:r>
                      <a:r>
                        <a:rPr lang="en-US" altLang="ko-KR" sz="800" smtClean="0">
                          <a:solidFill>
                            <a:schemeClr val="tx1"/>
                          </a:solidFill>
                        </a:rPr>
                        <a:t>. </a:t>
                      </a:r>
                      <a:r>
                        <a:rPr lang="ko-KR" altLang="en-US" sz="800" smtClean="0">
                          <a:solidFill>
                            <a:schemeClr val="tx1"/>
                          </a:solidFill>
                        </a:rPr>
                        <a:t>빠른 시간 내에 입력하신 이메일로 답변 드리겠습니다</a:t>
                      </a:r>
                      <a:r>
                        <a:rPr lang="en-US" altLang="ko-KR" sz="800" smtClean="0">
                          <a:solidFill>
                            <a:schemeClr val="tx1"/>
                          </a:solidFill>
                        </a:rPr>
                        <a:t>.</a:t>
                      </a: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ea"/>
                          <a:ea typeface="+mn-ea"/>
                          <a:cs typeface="+mn-cs"/>
                        </a:rPr>
                        <a:t>Khi click nếu</a:t>
                      </a:r>
                      <a:r>
                        <a:rPr lang="en-US" altLang="ko-KR" sz="800" kern="1200" baseline="0" smtClean="0">
                          <a:solidFill>
                            <a:schemeClr val="tx1"/>
                          </a:solidFill>
                          <a:latin typeface="+mn-ea"/>
                          <a:ea typeface="+mn-ea"/>
                          <a:cs typeface="+mn-cs"/>
                        </a:rPr>
                        <a:t> định dạng Email ở mục</a:t>
                      </a:r>
                      <a:r>
                        <a:rPr lang="ko-KR" altLang="en-US" sz="800" kern="1200" smtClean="0">
                          <a:solidFill>
                            <a:schemeClr val="tx1"/>
                          </a:solidFill>
                          <a:latin typeface="+mn-ea"/>
                          <a:ea typeface="+mn-ea"/>
                          <a:cs typeface="+mn-cs"/>
                        </a:rPr>
                        <a:t> </a:t>
                      </a:r>
                      <a:r>
                        <a:rPr lang="en-US" altLang="ko-KR" sz="800" kern="1200" smtClean="0">
                          <a:solidFill>
                            <a:schemeClr val="tx1"/>
                          </a:solidFill>
                          <a:latin typeface="+mn-ea"/>
                          <a:ea typeface="+mn-ea"/>
                          <a:cs typeface="+mn-cs"/>
                        </a:rPr>
                        <a:t>(2)</a:t>
                      </a:r>
                      <a:r>
                        <a:rPr lang="ko-KR" altLang="en-US" sz="800" kern="1200" baseline="0" smtClean="0">
                          <a:solidFill>
                            <a:schemeClr val="tx1"/>
                          </a:solidFill>
                          <a:latin typeface="+mn-ea"/>
                          <a:ea typeface="+mn-ea"/>
                          <a:cs typeface="+mn-cs"/>
                        </a:rPr>
                        <a:t> </a:t>
                      </a:r>
                      <a:r>
                        <a:rPr lang="en-US" altLang="ko-KR" sz="800" kern="1200" baseline="0" smtClean="0">
                          <a:solidFill>
                            <a:schemeClr val="tx1"/>
                          </a:solidFill>
                          <a:latin typeface="+mn-ea"/>
                          <a:ea typeface="+mn-ea"/>
                          <a:cs typeface="+mn-cs"/>
                        </a:rPr>
                        <a:t>không đúng thì </a:t>
                      </a:r>
                      <a:r>
                        <a:rPr lang="en-US" altLang="ko-KR" sz="800" kern="1200" smtClean="0">
                          <a:solidFill>
                            <a:schemeClr val="tx1"/>
                          </a:solidFill>
                          <a:latin typeface="+mn-ea"/>
                          <a:ea typeface="+mn-ea"/>
                          <a:cs typeface="+mn-cs"/>
                        </a:rPr>
                        <a:t>toast ra pop-up :</a:t>
                      </a:r>
                      <a:r>
                        <a:rPr lang="en-US" altLang="ko-KR" sz="800" kern="1200" baseline="0" smtClean="0">
                          <a:solidFill>
                            <a:schemeClr val="tx1"/>
                          </a:solidFill>
                          <a:latin typeface="+mn-ea"/>
                          <a:ea typeface="+mn-ea"/>
                          <a:cs typeface="+mn-cs"/>
                        </a:rPr>
                        <a:t> </a:t>
                      </a:r>
                      <a:r>
                        <a:rPr lang="ko-KR" altLang="en-US" sz="800" kern="1200" baseline="0" smtClean="0">
                          <a:solidFill>
                            <a:schemeClr val="tx1"/>
                          </a:solidFill>
                          <a:latin typeface="+mn-ea"/>
                          <a:ea typeface="+mn-ea"/>
                          <a:cs typeface="+mn-cs"/>
                        </a:rPr>
                        <a:t>이메일 형식이 맞지 않습니다</a:t>
                      </a:r>
                      <a:r>
                        <a:rPr lang="en-US" altLang="ko-KR" sz="800" kern="1200" baseline="0" smtClean="0">
                          <a:solidFill>
                            <a:schemeClr val="tx1"/>
                          </a:solidFill>
                          <a:latin typeface="+mn-ea"/>
                          <a:ea typeface="+mn-ea"/>
                          <a:cs typeface="+mn-cs"/>
                        </a:rPr>
                        <a:t>. </a:t>
                      </a:r>
                      <a:r>
                        <a:rPr lang="ko-KR" altLang="en-US" sz="800" kern="1200" baseline="0" smtClean="0">
                          <a:solidFill>
                            <a:schemeClr val="tx1"/>
                          </a:solidFill>
                          <a:latin typeface="+mn-ea"/>
                          <a:ea typeface="+mn-ea"/>
                          <a:cs typeface="+mn-cs"/>
                        </a:rPr>
                        <a:t>정확한 이메일 주소를 입력해주세요</a:t>
                      </a:r>
                      <a:r>
                        <a:rPr lang="en-US" altLang="ko-KR" sz="800" kern="1200" baseline="0" smtClean="0">
                          <a:solidFill>
                            <a:schemeClr val="tx1"/>
                          </a:solidFill>
                          <a:latin typeface="+mn-ea"/>
                          <a:ea typeface="+mn-ea"/>
                          <a:cs typeface="+mn-cs"/>
                        </a:rPr>
                        <a:t>.</a:t>
                      </a:r>
                      <a:endParaRPr lang="en-US" altLang="ko-KR" sz="800" kern="1200" smtClean="0">
                        <a:solidFill>
                          <a:schemeClr val="tx1"/>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endParaRPr lang="en-US" altLang="ko-KR" sz="800" kern="1200" baseline="0" dirty="0" smtClean="0">
                        <a:solidFill>
                          <a:schemeClr val="tx1"/>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rgbClr val="0000FF"/>
                          </a:solidFill>
                          <a:latin typeface="+mn-lt"/>
                          <a:ea typeface="+mn-ea"/>
                          <a:cs typeface="+mn-cs"/>
                        </a:rPr>
                        <a:t>Từ</a:t>
                      </a:r>
                      <a:r>
                        <a:rPr lang="en-US" altLang="ko-KR" sz="800" kern="1200" baseline="0" smtClean="0">
                          <a:solidFill>
                            <a:srgbClr val="0000FF"/>
                          </a:solidFill>
                          <a:latin typeface="+mn-lt"/>
                          <a:ea typeface="+mn-ea"/>
                          <a:cs typeface="+mn-cs"/>
                        </a:rPr>
                        <a:t> nay đến khi kết thúc code giai đoạn 2 Admin thì gửi mail đến địa chỉ</a:t>
                      </a:r>
                      <a:r>
                        <a:rPr lang="ko-KR" altLang="en-US" sz="800" kern="1200" smtClean="0">
                          <a:solidFill>
                            <a:srgbClr val="0000FF"/>
                          </a:solidFill>
                          <a:latin typeface="+mn-lt"/>
                          <a:ea typeface="+mn-ea"/>
                          <a:cs typeface="+mn-cs"/>
                        </a:rPr>
                        <a:t> </a:t>
                      </a:r>
                      <a:r>
                        <a:rPr lang="en-US" altLang="ko-KR" sz="800" kern="1200" smtClean="0">
                          <a:solidFill>
                            <a:srgbClr val="0000FF"/>
                          </a:solidFill>
                          <a:latin typeface="+mn-lt"/>
                          <a:ea typeface="+mn-ea"/>
                          <a:cs typeface="+mn-cs"/>
                        </a:rPr>
                        <a:t>‘</a:t>
                      </a:r>
                      <a:r>
                        <a:rPr lang="en-US" altLang="ko-KR" sz="800" kern="1200" smtClean="0">
                          <a:solidFill>
                            <a:srgbClr val="0000FF"/>
                          </a:solidFill>
                          <a:latin typeface="+mn-lt"/>
                          <a:ea typeface="+mn-ea"/>
                          <a:cs typeface="+mn-cs"/>
                        </a:rPr>
                        <a:t>hello_noreply@aimmed.com</a:t>
                      </a:r>
                      <a:r>
                        <a:rPr lang="en-US" altLang="ko-KR" sz="800" kern="1200" smtClean="0">
                          <a:solidFill>
                            <a:srgbClr val="0000FF"/>
                          </a:solidFill>
                          <a:latin typeface="+mn-lt"/>
                          <a:ea typeface="+mn-ea"/>
                          <a:cs typeface="+mn-cs"/>
                        </a:rPr>
                        <a:t>’</a:t>
                      </a:r>
                      <a:endParaRPr lang="en-US" altLang="ko-KR" sz="800" dirty="0" smtClean="0">
                        <a:solidFill>
                          <a:srgbClr val="0000FF"/>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4" name="슬라이드 번호 개체 틀 23"/>
          <p:cNvSpPr>
            <a:spLocks noGrp="1"/>
          </p:cNvSpPr>
          <p:nvPr>
            <p:ph type="sldNum" sz="quarter" idx="4"/>
          </p:nvPr>
        </p:nvSpPr>
        <p:spPr/>
        <p:txBody>
          <a:bodyPr/>
          <a:lstStyle/>
          <a:p>
            <a:fld id="{C70D9EDE-4299-4BB9-BBD1-CAF81FD85894}" type="slidenum">
              <a:rPr lang="ko-KR" altLang="en-US" smtClean="0"/>
              <a:pPr/>
              <a:t>122</a:t>
            </a:fld>
            <a:endParaRPr lang="ko-KR" altLang="en-US" dirty="0"/>
          </a:p>
        </p:txBody>
      </p:sp>
      <p:sp>
        <p:nvSpPr>
          <p:cNvPr id="26" name="직사각형 25"/>
          <p:cNvSpPr/>
          <p:nvPr/>
        </p:nvSpPr>
        <p:spPr>
          <a:xfrm>
            <a:off x="6552220" y="5544234"/>
            <a:ext cx="2446470" cy="562151"/>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132570" y="124096"/>
            <a:ext cx="1066318" cy="215444"/>
          </a:xfrm>
          <a:prstGeom prst="rect">
            <a:avLst/>
          </a:prstGeom>
          <a:noFill/>
        </p:spPr>
        <p:txBody>
          <a:bodyPr wrap="none" rtlCol="0">
            <a:spAutoFit/>
          </a:bodyPr>
          <a:lstStyle/>
          <a:p>
            <a:r>
              <a:rPr lang="en-US" altLang="ko-KR" sz="800" dirty="0" smtClean="0">
                <a:solidFill>
                  <a:prstClr val="black"/>
                </a:solidFill>
              </a:rPr>
              <a:t>1:1 Inquiry (Write)</a:t>
            </a:r>
            <a:endParaRPr lang="ko-KR" altLang="en-US" sz="800" dirty="0">
              <a:solidFill>
                <a:prstClr val="black"/>
              </a:solidFill>
            </a:endParaRPr>
          </a:p>
        </p:txBody>
      </p:sp>
      <p:sp>
        <p:nvSpPr>
          <p:cNvPr id="37" name="TextBox 36"/>
          <p:cNvSpPr txBox="1"/>
          <p:nvPr/>
        </p:nvSpPr>
        <p:spPr>
          <a:xfrm>
            <a:off x="1132570" y="352286"/>
            <a:ext cx="1234633" cy="215444"/>
          </a:xfrm>
          <a:prstGeom prst="rect">
            <a:avLst/>
          </a:prstGeom>
          <a:noFill/>
        </p:spPr>
        <p:txBody>
          <a:bodyPr wrap="none" rtlCol="0">
            <a:spAutoFit/>
          </a:bodyPr>
          <a:lstStyle/>
          <a:p>
            <a:r>
              <a:rPr lang="en-US" altLang="ko-KR" sz="800" smtClean="0">
                <a:solidFill>
                  <a:prstClr val="black"/>
                </a:solidFill>
              </a:rPr>
              <a:t>Settings</a:t>
            </a:r>
            <a:r>
              <a:rPr lang="ko-KR" altLang="en-US" sz="800" smtClean="0">
                <a:solidFill>
                  <a:prstClr val="black"/>
                </a:solidFill>
              </a:rPr>
              <a:t> </a:t>
            </a:r>
            <a:r>
              <a:rPr lang="en-US" altLang="ko-KR" sz="800" dirty="0" smtClean="0">
                <a:solidFill>
                  <a:prstClr val="black"/>
                </a:solidFill>
              </a:rPr>
              <a:t>&gt; 1:1 Inquiry </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251832"/>
            <a:chOff x="366961" y="908720"/>
            <a:chExt cx="2812504" cy="525183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5040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6" name="TextBox 105"/>
          <p:cNvSpPr txBox="1"/>
          <p:nvPr/>
        </p:nvSpPr>
        <p:spPr>
          <a:xfrm>
            <a:off x="755479" y="1177702"/>
            <a:ext cx="441146" cy="246221"/>
          </a:xfrm>
          <a:prstGeom prst="rect">
            <a:avLst/>
          </a:prstGeom>
          <a:noFill/>
        </p:spPr>
        <p:txBody>
          <a:bodyPr wrap="none" rtlCol="0">
            <a:spAutoFit/>
          </a:bodyPr>
          <a:lstStyle/>
          <a:p>
            <a:r>
              <a:rPr lang="ko-KR" altLang="en-US" sz="1000" b="1" dirty="0" smtClean="0"/>
              <a:t>설정</a:t>
            </a:r>
            <a:endParaRPr lang="ko-KR" altLang="en-US" sz="1000" b="1" dirty="0"/>
          </a:p>
        </p:txBody>
      </p:sp>
      <p:cxnSp>
        <p:nvCxnSpPr>
          <p:cNvPr id="124" name="직선 연결선 123"/>
          <p:cNvCxnSpPr/>
          <p:nvPr/>
        </p:nvCxnSpPr>
        <p:spPr>
          <a:xfrm>
            <a:off x="414893" y="256438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372386" y="2279018"/>
            <a:ext cx="686406" cy="230832"/>
          </a:xfrm>
          <a:prstGeom prst="rect">
            <a:avLst/>
          </a:prstGeom>
          <a:noFill/>
        </p:spPr>
        <p:txBody>
          <a:bodyPr wrap="none" rtlCol="0">
            <a:spAutoFit/>
          </a:bodyPr>
          <a:lstStyle/>
          <a:p>
            <a:r>
              <a:rPr lang="ko-KR" altLang="en-US" sz="900" dirty="0" smtClean="0"/>
              <a:t>계정 설정</a:t>
            </a:r>
            <a:endParaRPr lang="ko-KR" altLang="en-US" sz="900" dirty="0"/>
          </a:p>
        </p:txBody>
      </p:sp>
      <p:sp>
        <p:nvSpPr>
          <p:cNvPr id="137" name="TextBox 136"/>
          <p:cNvSpPr txBox="1"/>
          <p:nvPr/>
        </p:nvSpPr>
        <p:spPr>
          <a:xfrm>
            <a:off x="372386" y="2629533"/>
            <a:ext cx="686406" cy="230832"/>
          </a:xfrm>
          <a:prstGeom prst="rect">
            <a:avLst/>
          </a:prstGeom>
          <a:noFill/>
        </p:spPr>
        <p:txBody>
          <a:bodyPr wrap="none" rtlCol="0">
            <a:spAutoFit/>
          </a:bodyPr>
          <a:lstStyle/>
          <a:p>
            <a:r>
              <a:rPr lang="ko-KR" altLang="en-US" sz="900" dirty="0" smtClean="0"/>
              <a:t>알림 설정</a:t>
            </a:r>
            <a:endParaRPr lang="ko-KR" altLang="en-US" sz="900" dirty="0"/>
          </a:p>
        </p:txBody>
      </p:sp>
      <p:sp>
        <p:nvSpPr>
          <p:cNvPr id="144" name="TextBox 143"/>
          <p:cNvSpPr txBox="1"/>
          <p:nvPr/>
        </p:nvSpPr>
        <p:spPr>
          <a:xfrm>
            <a:off x="372386" y="3030860"/>
            <a:ext cx="841897" cy="230832"/>
          </a:xfrm>
          <a:prstGeom prst="rect">
            <a:avLst/>
          </a:prstGeom>
          <a:noFill/>
        </p:spPr>
        <p:txBody>
          <a:bodyPr wrap="none" rtlCol="0">
            <a:spAutoFit/>
          </a:bodyPr>
          <a:lstStyle/>
          <a:p>
            <a:r>
              <a:rPr lang="ko-KR" altLang="en-US" sz="900" dirty="0" smtClean="0"/>
              <a:t>앱 버전 정보</a:t>
            </a:r>
            <a:endParaRPr lang="ko-KR" altLang="en-US" sz="900" dirty="0"/>
          </a:p>
        </p:txBody>
      </p:sp>
      <p:pic>
        <p:nvPicPr>
          <p:cNvPr id="38" name="그림 37" descr="ico_n.png"/>
          <p:cNvPicPr>
            <a:picLocks noChangeAspect="1"/>
          </p:cNvPicPr>
          <p:nvPr/>
        </p:nvPicPr>
        <p:blipFill>
          <a:blip r:embed="rId4" cstate="print"/>
          <a:stretch>
            <a:fillRect/>
          </a:stretch>
        </p:blipFill>
        <p:spPr>
          <a:xfrm>
            <a:off x="2813656" y="3062642"/>
            <a:ext cx="180000" cy="180000"/>
          </a:xfrm>
          <a:prstGeom prst="rect">
            <a:avLst/>
          </a:prstGeom>
        </p:spPr>
      </p:pic>
      <p:sp>
        <p:nvSpPr>
          <p:cNvPr id="41" name="직사각형 40"/>
          <p:cNvSpPr/>
          <p:nvPr/>
        </p:nvSpPr>
        <p:spPr>
          <a:xfrm>
            <a:off x="333365" y="1952860"/>
            <a:ext cx="2811600" cy="252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2" name="TextBox 41"/>
          <p:cNvSpPr txBox="1"/>
          <p:nvPr/>
        </p:nvSpPr>
        <p:spPr>
          <a:xfrm>
            <a:off x="377010" y="1976128"/>
            <a:ext cx="631904" cy="215444"/>
          </a:xfrm>
          <a:prstGeom prst="rect">
            <a:avLst/>
          </a:prstGeom>
          <a:noFill/>
        </p:spPr>
        <p:txBody>
          <a:bodyPr wrap="none" rtlCol="0">
            <a:spAutoFit/>
          </a:bodyPr>
          <a:lstStyle/>
          <a:p>
            <a:r>
              <a:rPr lang="ko-KR" altLang="en-US" sz="800" dirty="0" smtClean="0">
                <a:solidFill>
                  <a:schemeClr val="bg1">
                    <a:lumMod val="50000"/>
                  </a:schemeClr>
                </a:solidFill>
              </a:rPr>
              <a:t>환경 설정</a:t>
            </a:r>
            <a:endParaRPr lang="ko-KR" altLang="en-US" sz="800" dirty="0">
              <a:solidFill>
                <a:schemeClr val="bg1">
                  <a:lumMod val="50000"/>
                </a:schemeClr>
              </a:solidFill>
            </a:endParaRPr>
          </a:p>
        </p:txBody>
      </p:sp>
      <p:sp>
        <p:nvSpPr>
          <p:cNvPr id="51" name="직사각형 50"/>
          <p:cNvSpPr/>
          <p:nvPr/>
        </p:nvSpPr>
        <p:spPr>
          <a:xfrm>
            <a:off x="331788" y="1476360"/>
            <a:ext cx="2811600" cy="476500"/>
          </a:xfrm>
          <a:prstGeom prst="rect">
            <a:avLst/>
          </a:prstGeom>
          <a:gradFill flip="none" rotWithShape="1">
            <a:gsLst>
              <a:gs pos="0">
                <a:schemeClr val="tx1">
                  <a:lumMod val="85000"/>
                  <a:lumOff val="15000"/>
                  <a:tint val="66000"/>
                  <a:satMod val="160000"/>
                </a:schemeClr>
              </a:gs>
              <a:gs pos="50000">
                <a:schemeClr val="tx1">
                  <a:lumMod val="85000"/>
                  <a:lumOff val="15000"/>
                  <a:tint val="44500"/>
                  <a:satMod val="160000"/>
                </a:schemeClr>
              </a:gs>
              <a:gs pos="100000">
                <a:schemeClr val="tx1">
                  <a:lumMod val="85000"/>
                  <a:lumOff val="15000"/>
                  <a:tint val="23500"/>
                  <a:satMod val="160000"/>
                </a:schemeClr>
              </a:gs>
            </a:gsLst>
            <a:lin ang="13500000" scaled="1"/>
            <a:tileRect/>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55" name="직사각형 54"/>
          <p:cNvSpPr/>
          <p:nvPr/>
        </p:nvSpPr>
        <p:spPr>
          <a:xfrm>
            <a:off x="329765" y="3358118"/>
            <a:ext cx="2811600" cy="252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56" name="TextBox 55"/>
          <p:cNvSpPr txBox="1"/>
          <p:nvPr/>
        </p:nvSpPr>
        <p:spPr>
          <a:xfrm>
            <a:off x="373410" y="3381386"/>
            <a:ext cx="595035" cy="215444"/>
          </a:xfrm>
          <a:prstGeom prst="rect">
            <a:avLst/>
          </a:prstGeom>
          <a:noFill/>
        </p:spPr>
        <p:txBody>
          <a:bodyPr wrap="none" rtlCol="0">
            <a:spAutoFit/>
          </a:bodyPr>
          <a:lstStyle/>
          <a:p>
            <a:r>
              <a:rPr lang="ko-KR" altLang="en-US" sz="800" dirty="0" smtClean="0">
                <a:solidFill>
                  <a:schemeClr val="bg1">
                    <a:lumMod val="50000"/>
                  </a:schemeClr>
                </a:solidFill>
              </a:rPr>
              <a:t>고객센터</a:t>
            </a:r>
            <a:endParaRPr lang="ko-KR" altLang="en-US" sz="800" dirty="0">
              <a:solidFill>
                <a:schemeClr val="bg1">
                  <a:lumMod val="50000"/>
                </a:schemeClr>
              </a:solidFill>
            </a:endParaRPr>
          </a:p>
        </p:txBody>
      </p:sp>
      <p:cxnSp>
        <p:nvCxnSpPr>
          <p:cNvPr id="57" name="직선 연결선 56"/>
          <p:cNvCxnSpPr/>
          <p:nvPr/>
        </p:nvCxnSpPr>
        <p:spPr>
          <a:xfrm>
            <a:off x="414893" y="294085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그룹 143"/>
          <p:cNvGrpSpPr/>
          <p:nvPr/>
        </p:nvGrpSpPr>
        <p:grpSpPr>
          <a:xfrm>
            <a:off x="3617003" y="4678726"/>
            <a:ext cx="2215137" cy="1479149"/>
            <a:chOff x="388264" y="3068960"/>
            <a:chExt cx="2215137" cy="1479149"/>
          </a:xfrm>
        </p:grpSpPr>
        <p:sp>
          <p:nvSpPr>
            <p:cNvPr id="52" name="직사각형 51"/>
            <p:cNvSpPr/>
            <p:nvPr/>
          </p:nvSpPr>
          <p:spPr>
            <a:xfrm>
              <a:off x="388264" y="3068960"/>
              <a:ext cx="2215137" cy="1476639"/>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54" name="직사각형 53"/>
            <p:cNvSpPr/>
            <p:nvPr/>
          </p:nvSpPr>
          <p:spPr>
            <a:xfrm>
              <a:off x="388266" y="4224109"/>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58" name="TextBox 57"/>
            <p:cNvSpPr txBox="1"/>
            <p:nvPr/>
          </p:nvSpPr>
          <p:spPr>
            <a:xfrm>
              <a:off x="441224" y="3681026"/>
              <a:ext cx="1866331" cy="272382"/>
            </a:xfrm>
            <a:prstGeom prst="rect">
              <a:avLst/>
            </a:prstGeom>
            <a:noFill/>
          </p:spPr>
          <p:txBody>
            <a:bodyPr wrap="square" rtlCol="0">
              <a:spAutoFit/>
            </a:bodyPr>
            <a:lstStyle/>
            <a:p>
              <a:pPr>
                <a:lnSpc>
                  <a:spcPct val="130000"/>
                </a:lnSpc>
              </a:pPr>
              <a:r>
                <a:rPr lang="ko-KR" altLang="en-US" sz="900" dirty="0" smtClean="0">
                  <a:solidFill>
                    <a:prstClr val="black"/>
                  </a:solidFill>
                </a:rPr>
                <a:t>로그아웃 하시겠습니까</a:t>
              </a:r>
              <a:r>
                <a:rPr lang="en-US" altLang="ko-KR" sz="900" dirty="0" smtClean="0">
                  <a:solidFill>
                    <a:prstClr val="black"/>
                  </a:solidFill>
                </a:rPr>
                <a:t>?</a:t>
              </a:r>
              <a:endParaRPr lang="ko-KR" altLang="en-US" sz="900" dirty="0">
                <a:solidFill>
                  <a:prstClr val="black"/>
                </a:solidFill>
              </a:endParaRPr>
            </a:p>
          </p:txBody>
        </p:sp>
        <p:cxnSp>
          <p:nvCxnSpPr>
            <p:cNvPr id="59" name="직선 연결선 58"/>
            <p:cNvCxnSpPr/>
            <p:nvPr/>
          </p:nvCxnSpPr>
          <p:spPr>
            <a:xfrm>
              <a:off x="513232" y="3450622"/>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41224" y="3140140"/>
              <a:ext cx="1238057" cy="252505"/>
            </a:xfrm>
            <a:prstGeom prst="rect">
              <a:avLst/>
            </a:prstGeom>
            <a:noFill/>
          </p:spPr>
          <p:txBody>
            <a:bodyPr wrap="square" rtlCol="0">
              <a:spAutoFit/>
            </a:bodyPr>
            <a:lstStyle/>
            <a:p>
              <a:pPr>
                <a:lnSpc>
                  <a:spcPct val="130000"/>
                </a:lnSpc>
              </a:pPr>
              <a:r>
                <a:rPr lang="ko-KR" altLang="en-US" sz="900" dirty="0" smtClean="0">
                  <a:solidFill>
                    <a:prstClr val="black"/>
                  </a:solidFill>
                </a:rPr>
                <a:t>로그아웃</a:t>
              </a:r>
              <a:endParaRPr lang="ko-KR" altLang="en-US" sz="900" dirty="0">
                <a:solidFill>
                  <a:prstClr val="black"/>
                </a:solidFill>
              </a:endParaRPr>
            </a:p>
          </p:txBody>
        </p:sp>
        <p:sp>
          <p:nvSpPr>
            <p:cNvPr id="61" name="직사각형 60"/>
            <p:cNvSpPr/>
            <p:nvPr/>
          </p:nvSpPr>
          <p:spPr>
            <a:xfrm>
              <a:off x="1495832" y="4224034"/>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grpSp>
      <p:sp>
        <p:nvSpPr>
          <p:cNvPr id="49" name="TextBox 48"/>
          <p:cNvSpPr txBox="1"/>
          <p:nvPr/>
        </p:nvSpPr>
        <p:spPr>
          <a:xfrm>
            <a:off x="5485869" y="124096"/>
            <a:ext cx="495649" cy="215444"/>
          </a:xfrm>
          <a:prstGeom prst="rect">
            <a:avLst/>
          </a:prstGeom>
          <a:noFill/>
        </p:spPr>
        <p:txBody>
          <a:bodyPr wrap="none" rtlCol="0">
            <a:spAutoFit/>
          </a:bodyPr>
          <a:lstStyle/>
          <a:p>
            <a:r>
              <a:rPr lang="en-US" altLang="ko-KR" sz="800" dirty="0" smtClean="0"/>
              <a:t>RM-</a:t>
            </a:r>
            <a:r>
              <a:rPr lang="en-US" altLang="ko-KR" sz="800" dirty="0" smtClean="0">
                <a:solidFill>
                  <a:prstClr val="black"/>
                </a:solidFill>
              </a:rPr>
              <a:t>11</a:t>
            </a:r>
            <a:endParaRPr lang="ko-KR" altLang="en-US" sz="800" dirty="0">
              <a:solidFill>
                <a:prstClr val="black"/>
              </a:solidFill>
            </a:endParaRPr>
          </a:p>
        </p:txBody>
      </p:sp>
      <p:pic>
        <p:nvPicPr>
          <p:cNvPr id="62" name="그림 61" descr="Single_Tap.png"/>
          <p:cNvPicPr>
            <a:picLocks noChangeAspect="1"/>
          </p:cNvPicPr>
          <p:nvPr/>
        </p:nvPicPr>
        <p:blipFill>
          <a:blip r:embed="rId5" cstate="print"/>
          <a:stretch>
            <a:fillRect/>
          </a:stretch>
        </p:blipFill>
        <p:spPr>
          <a:xfrm>
            <a:off x="1586115" y="5796355"/>
            <a:ext cx="828000" cy="828000"/>
          </a:xfrm>
          <a:prstGeom prst="rect">
            <a:avLst/>
          </a:prstGeom>
        </p:spPr>
      </p:pic>
      <p:sp>
        <p:nvSpPr>
          <p:cNvPr id="63" name="TextBox 62"/>
          <p:cNvSpPr txBox="1"/>
          <p:nvPr/>
        </p:nvSpPr>
        <p:spPr>
          <a:xfrm>
            <a:off x="328861"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graphicFrame>
        <p:nvGraphicFramePr>
          <p:cNvPr id="64" name="표 63"/>
          <p:cNvGraphicFramePr>
            <a:graphicFrameLocks noGrp="1"/>
          </p:cNvGraphicFramePr>
          <p:nvPr>
            <p:extLst>
              <p:ext uri="{D42A27DB-BD31-4B8C-83A1-F6EECF244321}">
                <p14:modId xmlns:p14="http://schemas.microsoft.com/office/powerpoint/2010/main" val="750299747"/>
              </p:ext>
            </p:extLst>
          </p:nvPr>
        </p:nvGraphicFramePr>
        <p:xfrm>
          <a:off x="6320290" y="908720"/>
          <a:ext cx="2678400" cy="1147509"/>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smtClean="0">
                          <a:solidFill>
                            <a:schemeClr val="tx1"/>
                          </a:solidFill>
                        </a:rPr>
                        <a:t>[Screen Explaination]</a:t>
                      </a:r>
                    </a:p>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Doing Log out</a:t>
                      </a: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hiển thị pop-up xác nhận Log-out</a:t>
                      </a:r>
                      <a:endParaRPr lang="en-US" altLang="ko-KR" sz="800" kern="1200" smtClean="0">
                        <a:solidFill>
                          <a:schemeClr val="dk1"/>
                        </a:solidFill>
                        <a:latin typeface="+mn-ea"/>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ea"/>
                          <a:ea typeface="+mn-ea"/>
                          <a:cs typeface="+mn-cs"/>
                        </a:rPr>
                        <a:t>Khi nhấn</a:t>
                      </a:r>
                      <a:r>
                        <a:rPr lang="en-US" altLang="ko-KR" sz="800" kern="1200" baseline="0" smtClean="0">
                          <a:solidFill>
                            <a:schemeClr val="dk1"/>
                          </a:solidFill>
                          <a:latin typeface="+mn-ea"/>
                          <a:ea typeface="+mn-ea"/>
                          <a:cs typeface="+mn-cs"/>
                        </a:rPr>
                        <a:t> Ok trong pop-up, xử lý Log out và chuyển về trang [Home]</a:t>
                      </a:r>
                      <a:r>
                        <a:rPr lang="en-US" altLang="ko-KR" sz="800" kern="1200" smtClean="0">
                          <a:solidFill>
                            <a:schemeClr val="dk1"/>
                          </a:solidFill>
                          <a:latin typeface="+mn-ea"/>
                          <a:ea typeface="+mn-ea"/>
                          <a:cs typeface="+mn-cs"/>
                        </a:rPr>
                        <a:t>(</a:t>
                      </a:r>
                      <a:r>
                        <a:rPr lang="en-US" altLang="ko-KR" sz="800" smtClean="0"/>
                        <a:t>RM-</a:t>
                      </a:r>
                      <a:r>
                        <a:rPr lang="en-US" altLang="ko-KR" sz="800" kern="1200" smtClean="0">
                          <a:solidFill>
                            <a:schemeClr val="dk1"/>
                          </a:solidFill>
                          <a:latin typeface="+mn-ea"/>
                          <a:ea typeface="+mn-ea"/>
                          <a:cs typeface="+mn-cs"/>
                        </a:rPr>
                        <a:t>06)</a:t>
                      </a:r>
                    </a:p>
                    <a:p>
                      <a:pPr marL="85725" indent="-85725" algn="l" defTabSz="914400" rtl="0" eaLnBrk="1" latinLnBrk="1" hangingPunct="1">
                        <a:lnSpc>
                          <a:spcPct val="120000"/>
                        </a:lnSpc>
                        <a:buFontTx/>
                        <a:buChar char="-"/>
                      </a:pPr>
                      <a:r>
                        <a:rPr lang="en-US" altLang="ko-KR" sz="800" smtClean="0">
                          <a:solidFill>
                            <a:srgbClr val="0000FF"/>
                          </a:solidFill>
                        </a:rPr>
                        <a:t>Vô</a:t>
                      </a:r>
                      <a:r>
                        <a:rPr lang="en-US" altLang="ko-KR" sz="800" baseline="0" smtClean="0">
                          <a:solidFill>
                            <a:srgbClr val="0000FF"/>
                          </a:solidFill>
                        </a:rPr>
                        <a:t> hiệu hóa trong trường hợp chưa Login</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65" name="슬라이드 번호 개체 틀 64"/>
          <p:cNvSpPr>
            <a:spLocks noGrp="1"/>
          </p:cNvSpPr>
          <p:nvPr>
            <p:ph type="sldNum" sz="quarter" idx="4"/>
          </p:nvPr>
        </p:nvSpPr>
        <p:spPr/>
        <p:txBody>
          <a:bodyPr/>
          <a:lstStyle/>
          <a:p>
            <a:fld id="{C70D9EDE-4299-4BB9-BBD1-CAF81FD85894}" type="slidenum">
              <a:rPr lang="ko-KR" altLang="en-US" smtClean="0"/>
              <a:pPr/>
              <a:t>123</a:t>
            </a:fld>
            <a:endParaRPr lang="ko-KR" altLang="en-US" dirty="0"/>
          </a:p>
        </p:txBody>
      </p:sp>
      <p:sp>
        <p:nvSpPr>
          <p:cNvPr id="66" name="TextBox 65"/>
          <p:cNvSpPr txBox="1"/>
          <p:nvPr/>
        </p:nvSpPr>
        <p:spPr>
          <a:xfrm>
            <a:off x="377010" y="1583795"/>
            <a:ext cx="2167581" cy="246221"/>
          </a:xfrm>
          <a:prstGeom prst="rect">
            <a:avLst/>
          </a:prstGeom>
          <a:noFill/>
        </p:spPr>
        <p:txBody>
          <a:bodyPr wrap="none" rtlCol="0">
            <a:spAutoFit/>
          </a:bodyPr>
          <a:lstStyle/>
          <a:p>
            <a:r>
              <a:rPr lang="ko-KR" altLang="en-US" sz="800" dirty="0" smtClean="0"/>
              <a:t>마주보고 마음을 나누는 심리상담 </a:t>
            </a:r>
            <a:r>
              <a:rPr lang="en-US" altLang="ko-KR" sz="1000" b="1" dirty="0" smtClean="0"/>
              <a:t>Hello </a:t>
            </a:r>
            <a:endParaRPr lang="ko-KR" altLang="en-US" sz="600" dirty="0"/>
          </a:p>
        </p:txBody>
      </p:sp>
      <p:cxnSp>
        <p:nvCxnSpPr>
          <p:cNvPr id="53" name="직선 연결선 52"/>
          <p:cNvCxnSpPr/>
          <p:nvPr/>
        </p:nvCxnSpPr>
        <p:spPr>
          <a:xfrm>
            <a:off x="414893" y="396644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직선 연결선 66"/>
          <p:cNvCxnSpPr/>
          <p:nvPr/>
        </p:nvCxnSpPr>
        <p:spPr>
          <a:xfrm>
            <a:off x="414893" y="4316955"/>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직선 연결선 67"/>
          <p:cNvCxnSpPr/>
          <p:nvPr/>
        </p:nvCxnSpPr>
        <p:spPr>
          <a:xfrm>
            <a:off x="414893" y="502751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p:cNvCxnSpPr/>
          <p:nvPr/>
        </p:nvCxnSpPr>
        <p:spPr>
          <a:xfrm>
            <a:off x="414893" y="5383265"/>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직선 연결선 69"/>
          <p:cNvCxnSpPr/>
          <p:nvPr/>
        </p:nvCxnSpPr>
        <p:spPr>
          <a:xfrm>
            <a:off x="414893" y="573378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2386" y="3674173"/>
            <a:ext cx="646331" cy="230832"/>
          </a:xfrm>
          <a:prstGeom prst="rect">
            <a:avLst/>
          </a:prstGeom>
          <a:noFill/>
        </p:spPr>
        <p:txBody>
          <a:bodyPr wrap="none" rtlCol="0">
            <a:spAutoFit/>
          </a:bodyPr>
          <a:lstStyle/>
          <a:p>
            <a:r>
              <a:rPr lang="ko-KR" altLang="en-US" sz="900" dirty="0" smtClean="0"/>
              <a:t>공지사항</a:t>
            </a:r>
            <a:endParaRPr lang="ko-KR" altLang="en-US" sz="900" dirty="0"/>
          </a:p>
        </p:txBody>
      </p:sp>
      <p:sp>
        <p:nvSpPr>
          <p:cNvPr id="72" name="TextBox 71"/>
          <p:cNvSpPr txBox="1"/>
          <p:nvPr/>
        </p:nvSpPr>
        <p:spPr>
          <a:xfrm>
            <a:off x="372386" y="4024688"/>
            <a:ext cx="407484" cy="230832"/>
          </a:xfrm>
          <a:prstGeom prst="rect">
            <a:avLst/>
          </a:prstGeom>
          <a:noFill/>
        </p:spPr>
        <p:txBody>
          <a:bodyPr wrap="none" rtlCol="0">
            <a:spAutoFit/>
          </a:bodyPr>
          <a:lstStyle/>
          <a:p>
            <a:r>
              <a:rPr lang="en-US" altLang="ko-KR" sz="900" dirty="0" smtClean="0"/>
              <a:t>FAQ</a:t>
            </a:r>
            <a:endParaRPr lang="ko-KR" altLang="en-US" sz="900" dirty="0"/>
          </a:p>
        </p:txBody>
      </p:sp>
      <p:sp>
        <p:nvSpPr>
          <p:cNvPr id="73" name="TextBox 72"/>
          <p:cNvSpPr txBox="1"/>
          <p:nvPr/>
        </p:nvSpPr>
        <p:spPr>
          <a:xfrm>
            <a:off x="372386" y="4735243"/>
            <a:ext cx="1032655" cy="230832"/>
          </a:xfrm>
          <a:prstGeom prst="rect">
            <a:avLst/>
          </a:prstGeom>
          <a:noFill/>
        </p:spPr>
        <p:txBody>
          <a:bodyPr wrap="none" rtlCol="0">
            <a:spAutoFit/>
          </a:bodyPr>
          <a:lstStyle/>
          <a:p>
            <a:r>
              <a:rPr lang="ko-KR" altLang="en-US" sz="900" dirty="0" smtClean="0"/>
              <a:t>서비스 이용약관</a:t>
            </a:r>
            <a:endParaRPr lang="ko-KR" altLang="en-US" sz="900" dirty="0"/>
          </a:p>
        </p:txBody>
      </p:sp>
      <p:sp>
        <p:nvSpPr>
          <p:cNvPr id="74" name="TextBox 73"/>
          <p:cNvSpPr txBox="1"/>
          <p:nvPr/>
        </p:nvSpPr>
        <p:spPr>
          <a:xfrm>
            <a:off x="372386" y="5095283"/>
            <a:ext cx="1148071" cy="230832"/>
          </a:xfrm>
          <a:prstGeom prst="rect">
            <a:avLst/>
          </a:prstGeom>
          <a:noFill/>
        </p:spPr>
        <p:txBody>
          <a:bodyPr wrap="none" rtlCol="0">
            <a:spAutoFit/>
          </a:bodyPr>
          <a:lstStyle/>
          <a:p>
            <a:r>
              <a:rPr lang="ko-KR" altLang="en-US" sz="900" dirty="0" smtClean="0"/>
              <a:t>개인정보 취급방침</a:t>
            </a:r>
            <a:endParaRPr lang="ko-KR" altLang="en-US" sz="900" dirty="0"/>
          </a:p>
        </p:txBody>
      </p:sp>
      <p:sp>
        <p:nvSpPr>
          <p:cNvPr id="75" name="TextBox 74"/>
          <p:cNvSpPr txBox="1"/>
          <p:nvPr/>
        </p:nvSpPr>
        <p:spPr>
          <a:xfrm>
            <a:off x="372386" y="5438893"/>
            <a:ext cx="609462" cy="230832"/>
          </a:xfrm>
          <a:prstGeom prst="rect">
            <a:avLst/>
          </a:prstGeom>
          <a:noFill/>
        </p:spPr>
        <p:txBody>
          <a:bodyPr wrap="none" rtlCol="0">
            <a:spAutoFit/>
          </a:bodyPr>
          <a:lstStyle/>
          <a:p>
            <a:r>
              <a:rPr lang="en-US" altLang="ko-KR" sz="900" dirty="0" smtClean="0"/>
              <a:t>1:1 </a:t>
            </a:r>
            <a:r>
              <a:rPr lang="ko-KR" altLang="en-US" sz="900" dirty="0" smtClean="0"/>
              <a:t>문의</a:t>
            </a:r>
            <a:endParaRPr lang="ko-KR" altLang="en-US" sz="900" dirty="0"/>
          </a:p>
        </p:txBody>
      </p:sp>
      <p:sp>
        <p:nvSpPr>
          <p:cNvPr id="76" name="TextBox 75"/>
          <p:cNvSpPr txBox="1"/>
          <p:nvPr/>
        </p:nvSpPr>
        <p:spPr>
          <a:xfrm>
            <a:off x="372386" y="5808458"/>
            <a:ext cx="646331" cy="230832"/>
          </a:xfrm>
          <a:prstGeom prst="rect">
            <a:avLst/>
          </a:prstGeom>
          <a:noFill/>
        </p:spPr>
        <p:txBody>
          <a:bodyPr wrap="none" rtlCol="0">
            <a:spAutoFit/>
          </a:bodyPr>
          <a:lstStyle/>
          <a:p>
            <a:r>
              <a:rPr lang="ko-KR" altLang="en-US" sz="900" dirty="0" smtClean="0"/>
              <a:t>로그아웃</a:t>
            </a:r>
            <a:endParaRPr lang="ko-KR" altLang="en-US" sz="900" dirty="0"/>
          </a:p>
        </p:txBody>
      </p:sp>
      <p:pic>
        <p:nvPicPr>
          <p:cNvPr id="77" name="그림 76" descr="ico_n.png"/>
          <p:cNvPicPr>
            <a:picLocks noChangeAspect="1"/>
          </p:cNvPicPr>
          <p:nvPr/>
        </p:nvPicPr>
        <p:blipFill>
          <a:blip r:embed="rId4" cstate="print"/>
          <a:stretch>
            <a:fillRect/>
          </a:stretch>
        </p:blipFill>
        <p:spPr>
          <a:xfrm>
            <a:off x="2816825" y="3696430"/>
            <a:ext cx="180000" cy="180000"/>
          </a:xfrm>
          <a:prstGeom prst="rect">
            <a:avLst/>
          </a:prstGeom>
        </p:spPr>
      </p:pic>
      <p:sp>
        <p:nvSpPr>
          <p:cNvPr id="83" name="타원 82"/>
          <p:cNvSpPr/>
          <p:nvPr/>
        </p:nvSpPr>
        <p:spPr>
          <a:xfrm>
            <a:off x="1037625" y="581426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cxnSp>
        <p:nvCxnSpPr>
          <p:cNvPr id="84" name="직선 연결선 83"/>
          <p:cNvCxnSpPr/>
          <p:nvPr/>
        </p:nvCxnSpPr>
        <p:spPr>
          <a:xfrm>
            <a:off x="414893" y="4680087"/>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72386" y="4386144"/>
            <a:ext cx="917239" cy="230832"/>
          </a:xfrm>
          <a:prstGeom prst="rect">
            <a:avLst/>
          </a:prstGeom>
          <a:noFill/>
        </p:spPr>
        <p:txBody>
          <a:bodyPr wrap="none" rtlCol="0">
            <a:spAutoFit/>
          </a:bodyPr>
          <a:lstStyle/>
          <a:p>
            <a:r>
              <a:rPr lang="ko-KR" altLang="en-US" sz="900" dirty="0" smtClean="0"/>
              <a:t>위기상담 안내</a:t>
            </a:r>
            <a:endParaRPr lang="ko-KR" altLang="en-US" sz="900" dirty="0"/>
          </a:p>
        </p:txBody>
      </p:sp>
      <p:sp>
        <p:nvSpPr>
          <p:cNvPr id="78" name="TextBox 77"/>
          <p:cNvSpPr txBox="1"/>
          <p:nvPr/>
        </p:nvSpPr>
        <p:spPr>
          <a:xfrm>
            <a:off x="1132570" y="124096"/>
            <a:ext cx="554960" cy="215444"/>
          </a:xfrm>
          <a:prstGeom prst="rect">
            <a:avLst/>
          </a:prstGeom>
          <a:noFill/>
        </p:spPr>
        <p:txBody>
          <a:bodyPr wrap="none" rtlCol="0">
            <a:spAutoFit/>
          </a:bodyPr>
          <a:lstStyle/>
          <a:p>
            <a:r>
              <a:rPr lang="en-US" altLang="ko-KR" sz="800" dirty="0" smtClean="0">
                <a:solidFill>
                  <a:prstClr val="black"/>
                </a:solidFill>
              </a:rPr>
              <a:t>Log-out</a:t>
            </a:r>
            <a:endParaRPr lang="ko-KR" altLang="en-US" sz="800" dirty="0">
              <a:solidFill>
                <a:prstClr val="black"/>
              </a:solidFill>
            </a:endParaRPr>
          </a:p>
        </p:txBody>
      </p:sp>
      <p:sp>
        <p:nvSpPr>
          <p:cNvPr id="79" name="TextBox 78"/>
          <p:cNvSpPr txBox="1"/>
          <p:nvPr/>
        </p:nvSpPr>
        <p:spPr>
          <a:xfrm>
            <a:off x="1132570" y="352286"/>
            <a:ext cx="1074333" cy="215444"/>
          </a:xfrm>
          <a:prstGeom prst="rect">
            <a:avLst/>
          </a:prstGeom>
          <a:noFill/>
        </p:spPr>
        <p:txBody>
          <a:bodyPr wrap="none" rtlCol="0">
            <a:spAutoFit/>
          </a:bodyPr>
          <a:lstStyle/>
          <a:p>
            <a:r>
              <a:rPr lang="en-US" altLang="ko-KR" sz="800" smtClean="0">
                <a:solidFill>
                  <a:prstClr val="black"/>
                </a:solidFill>
              </a:rPr>
              <a:t>Settings</a:t>
            </a:r>
            <a:r>
              <a:rPr lang="ko-KR" altLang="en-US" sz="800" smtClean="0">
                <a:solidFill>
                  <a:prstClr val="black"/>
                </a:solidFill>
              </a:rPr>
              <a:t> </a:t>
            </a:r>
            <a:r>
              <a:rPr lang="en-US" altLang="ko-KR" sz="800" dirty="0" smtClean="0">
                <a:solidFill>
                  <a:prstClr val="black"/>
                </a:solidFill>
              </a:rPr>
              <a:t>&gt; Log-out</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20">
                <a:solidFill>
                  <a:prstClr val="black"/>
                </a:solidFill>
              </a:rPr>
              <a:t>Payment</a:t>
            </a:r>
            <a:r>
              <a:rPr lang="ko-KR" altLang="en-US" sz="4000" b="1" spc="-20" smtClean="0">
                <a:solidFill>
                  <a:prstClr val="black"/>
                </a:solidFill>
              </a:rPr>
              <a:t> </a:t>
            </a:r>
            <a:r>
              <a:rPr lang="en-US" altLang="ko-KR" sz="4000" b="1" spc="-20" dirty="0" smtClean="0">
                <a:solidFill>
                  <a:prstClr val="black"/>
                </a:solidFill>
              </a:rPr>
              <a:t>(Android)</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819584"/>
      </p:ext>
    </p:extLst>
  </p:cSld>
  <p:clrMapOvr>
    <a:masterClrMapping/>
  </p:clrMapOvr>
  <p:transition>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32005" y="894168"/>
            <a:ext cx="2812504" cy="5000582"/>
            <a:chOff x="366961" y="908720"/>
            <a:chExt cx="2812504" cy="5000582"/>
          </a:xfrm>
        </p:grpSpPr>
        <p:pic>
          <p:nvPicPr>
            <p:cNvPr id="82" name="그림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83" name="직사각형 82"/>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84" name="직사각형 83"/>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grpSp>
      <p:sp>
        <p:nvSpPr>
          <p:cNvPr id="85" name="직사각형 84"/>
          <p:cNvSpPr/>
          <p:nvPr/>
        </p:nvSpPr>
        <p:spPr>
          <a:xfrm>
            <a:off x="335149" y="1090618"/>
            <a:ext cx="2811600" cy="360000"/>
          </a:xfrm>
          <a:prstGeom prst="rect">
            <a:avLst/>
          </a:prstGeom>
          <a:solidFill>
            <a:schemeClr val="tx1">
              <a:lumMod val="75000"/>
              <a:lumOff val="2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86" name="TextBox 85"/>
          <p:cNvSpPr txBox="1"/>
          <p:nvPr/>
        </p:nvSpPr>
        <p:spPr>
          <a:xfrm>
            <a:off x="1251155" y="1138243"/>
            <a:ext cx="1080745" cy="261610"/>
          </a:xfrm>
          <a:prstGeom prst="rect">
            <a:avLst/>
          </a:prstGeom>
          <a:noFill/>
        </p:spPr>
        <p:txBody>
          <a:bodyPr wrap="none" rtlCol="0">
            <a:spAutoFit/>
          </a:bodyPr>
          <a:lstStyle/>
          <a:p>
            <a:r>
              <a:rPr lang="ko-KR" altLang="en-US" sz="1100" b="1" dirty="0" smtClean="0">
                <a:solidFill>
                  <a:schemeClr val="bg1"/>
                </a:solidFill>
                <a:effectLst>
                  <a:outerShdw blurRad="38100" dist="38100" dir="2700000" algn="tl">
                    <a:srgbClr val="000000">
                      <a:alpha val="43137"/>
                    </a:srgbClr>
                  </a:outerShdw>
                </a:effectLst>
                <a:latin typeface="+mn-ea"/>
              </a:rPr>
              <a:t>헬로코인 충전</a:t>
            </a:r>
            <a:endParaRPr lang="ko-KR" altLang="en-US" sz="1100" b="1" dirty="0">
              <a:solidFill>
                <a:schemeClr val="bg1"/>
              </a:solidFill>
              <a:effectLst>
                <a:outerShdw blurRad="38100" dist="38100" dir="2700000" algn="tl">
                  <a:srgbClr val="000000">
                    <a:alpha val="43137"/>
                  </a:srgbClr>
                </a:outerShdw>
              </a:effectLst>
              <a:latin typeface="+mn-ea"/>
            </a:endParaRPr>
          </a:p>
        </p:txBody>
      </p:sp>
      <p:sp>
        <p:nvSpPr>
          <p:cNvPr id="4" name="직사각형 3"/>
          <p:cNvSpPr/>
          <p:nvPr/>
        </p:nvSpPr>
        <p:spPr>
          <a:xfrm>
            <a:off x="412729" y="5049220"/>
            <a:ext cx="2674106" cy="360000"/>
          </a:xfrm>
          <a:prstGeom prst="rect">
            <a:avLst/>
          </a:prstGeom>
          <a:solidFill>
            <a:schemeClr val="tx1">
              <a:lumMod val="75000"/>
              <a:lumOff val="2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충전하기</a:t>
            </a:r>
            <a:endParaRPr lang="ko-KR" altLang="en-US" sz="900" dirty="0">
              <a:solidFill>
                <a:schemeClr val="bg1"/>
              </a:solidFill>
            </a:endParaRPr>
          </a:p>
        </p:txBody>
      </p:sp>
      <p:cxnSp>
        <p:nvCxnSpPr>
          <p:cNvPr id="69" name="직선 연결선 68"/>
          <p:cNvCxnSpPr/>
          <p:nvPr/>
        </p:nvCxnSpPr>
        <p:spPr>
          <a:xfrm>
            <a:off x="486070" y="2971283"/>
            <a:ext cx="248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직선 연결선 69"/>
          <p:cNvCxnSpPr/>
          <p:nvPr/>
        </p:nvCxnSpPr>
        <p:spPr>
          <a:xfrm>
            <a:off x="486070" y="3376328"/>
            <a:ext cx="248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p:cNvCxnSpPr/>
          <p:nvPr/>
        </p:nvCxnSpPr>
        <p:spPr>
          <a:xfrm>
            <a:off x="486070" y="3790898"/>
            <a:ext cx="248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50441" y="2609385"/>
            <a:ext cx="881973" cy="272382"/>
          </a:xfrm>
          <a:prstGeom prst="rect">
            <a:avLst/>
          </a:prstGeom>
          <a:noFill/>
        </p:spPr>
        <p:txBody>
          <a:bodyPr wrap="none" rtlCol="0">
            <a:spAutoFit/>
          </a:bodyPr>
          <a:lstStyle/>
          <a:p>
            <a:pPr>
              <a:lnSpc>
                <a:spcPct val="130000"/>
              </a:lnSpc>
            </a:pPr>
            <a:r>
              <a:rPr lang="ko-KR" altLang="en-US" sz="900" dirty="0" smtClean="0">
                <a:latin typeface="+mn-ea"/>
              </a:rPr>
              <a:t>◎  </a:t>
            </a:r>
            <a:r>
              <a:rPr lang="en-US" altLang="ko-KR" sz="900" dirty="0" smtClean="0">
                <a:latin typeface="+mn-ea"/>
              </a:rPr>
              <a:t>33,000 </a:t>
            </a:r>
            <a:r>
              <a:rPr lang="ko-KR" altLang="en-US" sz="900" dirty="0" smtClean="0">
                <a:latin typeface="+mn-ea"/>
              </a:rPr>
              <a:t>원</a:t>
            </a:r>
            <a:endParaRPr lang="ko-KR" altLang="en-US" sz="900" dirty="0">
              <a:latin typeface="+mn-ea"/>
            </a:endParaRPr>
          </a:p>
        </p:txBody>
      </p:sp>
      <p:sp>
        <p:nvSpPr>
          <p:cNvPr id="73" name="TextBox 72"/>
          <p:cNvSpPr txBox="1"/>
          <p:nvPr/>
        </p:nvSpPr>
        <p:spPr>
          <a:xfrm>
            <a:off x="450441" y="3039891"/>
            <a:ext cx="881973" cy="272382"/>
          </a:xfrm>
          <a:prstGeom prst="rect">
            <a:avLst/>
          </a:prstGeom>
          <a:noFill/>
        </p:spPr>
        <p:txBody>
          <a:bodyPr wrap="none" rtlCol="0">
            <a:spAutoFit/>
          </a:bodyPr>
          <a:lstStyle/>
          <a:p>
            <a:pPr>
              <a:lnSpc>
                <a:spcPct val="130000"/>
              </a:lnSpc>
            </a:pPr>
            <a:r>
              <a:rPr lang="ko-KR" altLang="en-US" sz="900" dirty="0" smtClean="0">
                <a:latin typeface="+mn-ea"/>
              </a:rPr>
              <a:t>○  </a:t>
            </a:r>
            <a:r>
              <a:rPr lang="en-US" altLang="ko-KR" sz="900" dirty="0" smtClean="0">
                <a:latin typeface="+mn-ea"/>
              </a:rPr>
              <a:t>44,000 </a:t>
            </a:r>
            <a:r>
              <a:rPr lang="ko-KR" altLang="en-US" sz="900" dirty="0" smtClean="0">
                <a:latin typeface="+mn-ea"/>
              </a:rPr>
              <a:t>원</a:t>
            </a:r>
            <a:endParaRPr lang="ko-KR" altLang="en-US" sz="900" dirty="0">
              <a:latin typeface="+mn-ea"/>
            </a:endParaRPr>
          </a:p>
        </p:txBody>
      </p:sp>
      <p:sp>
        <p:nvSpPr>
          <p:cNvPr id="74" name="TextBox 73"/>
          <p:cNvSpPr txBox="1"/>
          <p:nvPr/>
        </p:nvSpPr>
        <p:spPr>
          <a:xfrm>
            <a:off x="450441" y="3457081"/>
            <a:ext cx="946093" cy="272382"/>
          </a:xfrm>
          <a:prstGeom prst="rect">
            <a:avLst/>
          </a:prstGeom>
          <a:noFill/>
        </p:spPr>
        <p:txBody>
          <a:bodyPr wrap="none" rtlCol="0">
            <a:spAutoFit/>
          </a:bodyPr>
          <a:lstStyle/>
          <a:p>
            <a:pPr>
              <a:lnSpc>
                <a:spcPct val="130000"/>
              </a:lnSpc>
            </a:pPr>
            <a:r>
              <a:rPr lang="ko-KR" altLang="en-US" sz="900" dirty="0" smtClean="0">
                <a:latin typeface="+mn-ea"/>
              </a:rPr>
              <a:t>○  </a:t>
            </a:r>
            <a:r>
              <a:rPr lang="en-US" altLang="ko-KR" sz="900" dirty="0" smtClean="0">
                <a:latin typeface="+mn-ea"/>
              </a:rPr>
              <a:t>110,000 </a:t>
            </a:r>
            <a:r>
              <a:rPr lang="ko-KR" altLang="en-US" sz="900" dirty="0" smtClean="0">
                <a:latin typeface="+mn-ea"/>
              </a:rPr>
              <a:t>원</a:t>
            </a:r>
            <a:endParaRPr lang="ko-KR" altLang="en-US" sz="900" dirty="0">
              <a:latin typeface="+mn-ea"/>
            </a:endParaRPr>
          </a:p>
        </p:txBody>
      </p:sp>
      <p:sp>
        <p:nvSpPr>
          <p:cNvPr id="76" name="TextBox 75"/>
          <p:cNvSpPr txBox="1"/>
          <p:nvPr/>
        </p:nvSpPr>
        <p:spPr>
          <a:xfrm>
            <a:off x="457495" y="3869031"/>
            <a:ext cx="946093" cy="272382"/>
          </a:xfrm>
          <a:prstGeom prst="rect">
            <a:avLst/>
          </a:prstGeom>
          <a:noFill/>
        </p:spPr>
        <p:txBody>
          <a:bodyPr wrap="none" rtlCol="0">
            <a:spAutoFit/>
          </a:bodyPr>
          <a:lstStyle/>
          <a:p>
            <a:pPr>
              <a:lnSpc>
                <a:spcPct val="130000"/>
              </a:lnSpc>
            </a:pPr>
            <a:r>
              <a:rPr lang="ko-KR" altLang="en-US" sz="900" dirty="0" smtClean="0">
                <a:latin typeface="+mn-ea"/>
              </a:rPr>
              <a:t>○  </a:t>
            </a:r>
            <a:r>
              <a:rPr lang="en-US" altLang="ko-KR" sz="900" dirty="0" smtClean="0">
                <a:latin typeface="+mn-ea"/>
              </a:rPr>
              <a:t>220,000 </a:t>
            </a:r>
            <a:r>
              <a:rPr lang="ko-KR" altLang="en-US" sz="900" dirty="0" smtClean="0">
                <a:latin typeface="+mn-ea"/>
              </a:rPr>
              <a:t>원</a:t>
            </a:r>
            <a:endParaRPr lang="ko-KR" altLang="en-US" sz="900" dirty="0">
              <a:latin typeface="+mn-ea"/>
            </a:endParaRPr>
          </a:p>
        </p:txBody>
      </p:sp>
      <p:sp>
        <p:nvSpPr>
          <p:cNvPr id="78" name="직사각형 77"/>
          <p:cNvSpPr/>
          <p:nvPr/>
        </p:nvSpPr>
        <p:spPr>
          <a:xfrm>
            <a:off x="336534" y="1451592"/>
            <a:ext cx="2811600" cy="717691"/>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6" name="TextBox 5"/>
          <p:cNvSpPr txBox="1"/>
          <p:nvPr/>
        </p:nvSpPr>
        <p:spPr>
          <a:xfrm>
            <a:off x="914450" y="1584077"/>
            <a:ext cx="1500732" cy="452432"/>
          </a:xfrm>
          <a:prstGeom prst="rect">
            <a:avLst/>
          </a:prstGeom>
          <a:noFill/>
        </p:spPr>
        <p:txBody>
          <a:bodyPr wrap="none" rtlCol="0">
            <a:spAutoFit/>
          </a:bodyPr>
          <a:lstStyle/>
          <a:p>
            <a:pPr>
              <a:lnSpc>
                <a:spcPct val="120000"/>
              </a:lnSpc>
            </a:pPr>
            <a:r>
              <a:rPr lang="ko-KR" altLang="en-US" sz="900" dirty="0" smtClean="0">
                <a:latin typeface="+mn-ea"/>
              </a:rPr>
              <a:t>홍길동 님</a:t>
            </a:r>
            <a:endParaRPr lang="en-US" altLang="ko-KR" sz="900" dirty="0" smtClean="0">
              <a:latin typeface="+mn-ea"/>
            </a:endParaRPr>
          </a:p>
          <a:p>
            <a:pPr>
              <a:lnSpc>
                <a:spcPct val="120000"/>
              </a:lnSpc>
            </a:pPr>
            <a:r>
              <a:rPr lang="ko-KR" altLang="en-US" sz="900" dirty="0" smtClean="0">
                <a:latin typeface="+mn-ea"/>
              </a:rPr>
              <a:t>보유 </a:t>
            </a:r>
            <a:r>
              <a:rPr lang="ko-KR" altLang="en-US" sz="900" dirty="0" err="1" smtClean="0">
                <a:latin typeface="+mn-ea"/>
              </a:rPr>
              <a:t>헬로코인</a:t>
            </a:r>
            <a:r>
              <a:rPr lang="ko-KR" altLang="en-US" sz="900" dirty="0" smtClean="0">
                <a:latin typeface="+mn-ea"/>
              </a:rPr>
              <a:t> </a:t>
            </a:r>
            <a:r>
              <a:rPr lang="en-US" altLang="ko-KR" sz="1050" b="1" dirty="0" smtClean="0">
                <a:latin typeface="+mn-ea"/>
              </a:rPr>
              <a:t>55,000</a:t>
            </a:r>
            <a:r>
              <a:rPr lang="ko-KR" altLang="en-US" sz="900" dirty="0" smtClean="0">
                <a:latin typeface="+mn-ea"/>
              </a:rPr>
              <a:t>원</a:t>
            </a:r>
            <a:endParaRPr lang="ko-KR" altLang="en-US" sz="900" dirty="0">
              <a:latin typeface="+mn-ea"/>
            </a:endParaRPr>
          </a:p>
        </p:txBody>
      </p:sp>
      <p:sp>
        <p:nvSpPr>
          <p:cNvPr id="77" name="타원 76"/>
          <p:cNvSpPr/>
          <p:nvPr/>
        </p:nvSpPr>
        <p:spPr>
          <a:xfrm>
            <a:off x="512025" y="1616937"/>
            <a:ext cx="360000" cy="360000"/>
          </a:xfrm>
          <a:prstGeom prst="ellipse">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800" dirty="0">
              <a:solidFill>
                <a:schemeClr val="tx1"/>
              </a:solidFill>
            </a:endParaRPr>
          </a:p>
        </p:txBody>
      </p:sp>
      <p:sp>
        <p:nvSpPr>
          <p:cNvPr id="79" name="직사각형 78"/>
          <p:cNvSpPr/>
          <p:nvPr/>
        </p:nvSpPr>
        <p:spPr>
          <a:xfrm>
            <a:off x="334342" y="2169284"/>
            <a:ext cx="2811600" cy="314611"/>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42" name="TextBox 41"/>
          <p:cNvSpPr txBox="1"/>
          <p:nvPr/>
        </p:nvSpPr>
        <p:spPr>
          <a:xfrm>
            <a:off x="447970" y="2215355"/>
            <a:ext cx="686406" cy="230832"/>
          </a:xfrm>
          <a:prstGeom prst="rect">
            <a:avLst/>
          </a:prstGeom>
          <a:noFill/>
        </p:spPr>
        <p:txBody>
          <a:bodyPr wrap="none" rtlCol="0">
            <a:spAutoFit/>
          </a:bodyPr>
          <a:lstStyle/>
          <a:p>
            <a:r>
              <a:rPr lang="ko-KR" altLang="en-US" sz="900" dirty="0" smtClean="0">
                <a:latin typeface="+mn-ea"/>
              </a:rPr>
              <a:t>충전 금액</a:t>
            </a:r>
            <a:endParaRPr lang="ko-KR" altLang="en-US" sz="900" dirty="0">
              <a:latin typeface="+mn-ea"/>
            </a:endParaRPr>
          </a:p>
        </p:txBody>
      </p:sp>
      <p:cxnSp>
        <p:nvCxnSpPr>
          <p:cNvPr id="80" name="직선 연결선 79"/>
          <p:cNvCxnSpPr/>
          <p:nvPr/>
        </p:nvCxnSpPr>
        <p:spPr>
          <a:xfrm>
            <a:off x="486070" y="4229565"/>
            <a:ext cx="248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57495" y="4329368"/>
            <a:ext cx="611065" cy="252505"/>
          </a:xfrm>
          <a:prstGeom prst="rect">
            <a:avLst/>
          </a:prstGeom>
          <a:noFill/>
        </p:spPr>
        <p:txBody>
          <a:bodyPr wrap="none" rtlCol="0">
            <a:spAutoFit/>
          </a:bodyPr>
          <a:lstStyle/>
          <a:p>
            <a:pPr>
              <a:lnSpc>
                <a:spcPct val="130000"/>
              </a:lnSpc>
            </a:pPr>
            <a:r>
              <a:rPr lang="ko-KR" altLang="en-US" sz="900" dirty="0" smtClean="0">
                <a:latin typeface="+mn-ea"/>
              </a:rPr>
              <a:t>○  기타</a:t>
            </a:r>
            <a:endParaRPr lang="ko-KR" altLang="en-US" sz="900" dirty="0">
              <a:latin typeface="+mn-ea"/>
            </a:endParaRPr>
          </a:p>
        </p:txBody>
      </p:sp>
      <p:sp>
        <p:nvSpPr>
          <p:cNvPr id="88" name="직사각형 87"/>
          <p:cNvSpPr/>
          <p:nvPr/>
        </p:nvSpPr>
        <p:spPr>
          <a:xfrm>
            <a:off x="1138604" y="4345939"/>
            <a:ext cx="1476000" cy="216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89" name="TextBox 88"/>
          <p:cNvSpPr txBox="1"/>
          <p:nvPr/>
        </p:nvSpPr>
        <p:spPr>
          <a:xfrm>
            <a:off x="2614604" y="4316909"/>
            <a:ext cx="300082" cy="252505"/>
          </a:xfrm>
          <a:prstGeom prst="rect">
            <a:avLst/>
          </a:prstGeom>
          <a:noFill/>
        </p:spPr>
        <p:txBody>
          <a:bodyPr wrap="none" rtlCol="0">
            <a:spAutoFit/>
          </a:bodyPr>
          <a:lstStyle/>
          <a:p>
            <a:pPr>
              <a:lnSpc>
                <a:spcPct val="130000"/>
              </a:lnSpc>
            </a:pPr>
            <a:r>
              <a:rPr lang="ko-KR" altLang="en-US" sz="900" dirty="0" smtClean="0">
                <a:latin typeface="+mn-ea"/>
              </a:rPr>
              <a:t>원</a:t>
            </a:r>
            <a:endParaRPr lang="ko-KR" altLang="en-US" sz="900" dirty="0">
              <a:latin typeface="+mn-ea"/>
            </a:endParaRPr>
          </a:p>
        </p:txBody>
      </p:sp>
      <p:cxnSp>
        <p:nvCxnSpPr>
          <p:cNvPr id="90" name="직선 연결선 89"/>
          <p:cNvCxnSpPr/>
          <p:nvPr/>
        </p:nvCxnSpPr>
        <p:spPr>
          <a:xfrm>
            <a:off x="486070" y="4698665"/>
            <a:ext cx="248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276745" y="2230223"/>
            <a:ext cx="798617" cy="215444"/>
          </a:xfrm>
          <a:prstGeom prst="rect">
            <a:avLst/>
          </a:prstGeom>
          <a:noFill/>
        </p:spPr>
        <p:txBody>
          <a:bodyPr wrap="none" rtlCol="0">
            <a:spAutoFit/>
          </a:bodyPr>
          <a:lstStyle/>
          <a:p>
            <a:r>
              <a:rPr lang="en-US" altLang="ko-KR" sz="800" dirty="0" smtClean="0">
                <a:latin typeface="+mn-ea"/>
              </a:rPr>
              <a:t>[</a:t>
            </a:r>
            <a:r>
              <a:rPr lang="ko-KR" altLang="en-US" sz="800" dirty="0" smtClean="0">
                <a:latin typeface="+mn-ea"/>
              </a:rPr>
              <a:t>부가세 포함</a:t>
            </a:r>
            <a:r>
              <a:rPr lang="en-US" altLang="ko-KR" sz="800" dirty="0" smtClean="0">
                <a:latin typeface="+mn-ea"/>
              </a:rPr>
              <a:t>]</a:t>
            </a:r>
            <a:endParaRPr lang="ko-KR" altLang="en-US" sz="800" dirty="0">
              <a:latin typeface="+mn-ea"/>
            </a:endParaRPr>
          </a:p>
        </p:txBody>
      </p:sp>
      <p:sp>
        <p:nvSpPr>
          <p:cNvPr id="117" name="직사각형 116"/>
          <p:cNvSpPr/>
          <p:nvPr/>
        </p:nvSpPr>
        <p:spPr>
          <a:xfrm>
            <a:off x="337362" y="5517086"/>
            <a:ext cx="2807687" cy="377425"/>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18" name="TextBox 117"/>
          <p:cNvSpPr txBox="1"/>
          <p:nvPr/>
        </p:nvSpPr>
        <p:spPr>
          <a:xfrm>
            <a:off x="1496296" y="5587100"/>
            <a:ext cx="457176" cy="230832"/>
          </a:xfrm>
          <a:prstGeom prst="rect">
            <a:avLst/>
          </a:prstGeom>
          <a:noFill/>
        </p:spPr>
        <p:txBody>
          <a:bodyPr wrap="none" rtlCol="0">
            <a:spAutoFit/>
          </a:bodyPr>
          <a:lstStyle/>
          <a:p>
            <a:pPr algn="ctr"/>
            <a:r>
              <a:rPr lang="en-US" altLang="ko-KR" sz="900" dirty="0" smtClean="0"/>
              <a:t>Hello</a:t>
            </a:r>
            <a:endParaRPr lang="ko-KR" altLang="en-US" sz="900" dirty="0"/>
          </a:p>
        </p:txBody>
      </p:sp>
      <p:sp>
        <p:nvSpPr>
          <p:cNvPr id="32" name="TextBox 31"/>
          <p:cNvSpPr txBox="1"/>
          <p:nvPr/>
        </p:nvSpPr>
        <p:spPr>
          <a:xfrm>
            <a:off x="360580" y="1140650"/>
            <a:ext cx="272832" cy="253916"/>
          </a:xfrm>
          <a:prstGeom prst="rect">
            <a:avLst/>
          </a:prstGeom>
          <a:noFill/>
        </p:spPr>
        <p:txBody>
          <a:bodyPr wrap="none" rtlCol="0">
            <a:spAutoFit/>
          </a:bodyPr>
          <a:lstStyle/>
          <a:p>
            <a:r>
              <a:rPr lang="en-US" altLang="ko-KR" sz="1050" b="1" dirty="0" smtClean="0">
                <a:solidFill>
                  <a:schemeClr val="bg1"/>
                </a:solidFill>
              </a:rPr>
              <a:t>X</a:t>
            </a:r>
            <a:endParaRPr lang="ko-KR" altLang="en-US" sz="1050" b="1" dirty="0">
              <a:solidFill>
                <a:schemeClr val="bg1"/>
              </a:solidFill>
            </a:endParaRPr>
          </a:p>
        </p:txBody>
      </p:sp>
      <p:sp>
        <p:nvSpPr>
          <p:cNvPr id="34" name="타원 33"/>
          <p:cNvSpPr/>
          <p:nvPr/>
        </p:nvSpPr>
        <p:spPr>
          <a:xfrm>
            <a:off x="788450" y="145807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5" name="타원 34"/>
          <p:cNvSpPr/>
          <p:nvPr/>
        </p:nvSpPr>
        <p:spPr>
          <a:xfrm>
            <a:off x="536450" y="512859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37" name="타원 36"/>
          <p:cNvSpPr/>
          <p:nvPr/>
        </p:nvSpPr>
        <p:spPr>
          <a:xfrm>
            <a:off x="260025" y="260938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8" name="TextBox 37"/>
          <p:cNvSpPr txBox="1"/>
          <p:nvPr/>
        </p:nvSpPr>
        <p:spPr>
          <a:xfrm>
            <a:off x="5485869" y="124096"/>
            <a:ext cx="720069" cy="215444"/>
          </a:xfrm>
          <a:prstGeom prst="rect">
            <a:avLst/>
          </a:prstGeom>
          <a:noFill/>
        </p:spPr>
        <p:txBody>
          <a:bodyPr wrap="none" rtlCol="0">
            <a:spAutoFit/>
          </a:bodyPr>
          <a:lstStyle/>
          <a:p>
            <a:r>
              <a:rPr lang="en-US" altLang="ko-KR" sz="800" dirty="0" smtClean="0"/>
              <a:t>RM-</a:t>
            </a:r>
            <a:r>
              <a:rPr lang="en-US" altLang="ko-KR" sz="800" dirty="0" smtClean="0">
                <a:solidFill>
                  <a:prstClr val="black"/>
                </a:solidFill>
              </a:rPr>
              <a:t>080301</a:t>
            </a:r>
            <a:endParaRPr lang="ko-KR" altLang="en-US" sz="800" dirty="0">
              <a:solidFill>
                <a:prstClr val="black"/>
              </a:solidFill>
            </a:endParaRPr>
          </a:p>
        </p:txBody>
      </p:sp>
      <p:sp>
        <p:nvSpPr>
          <p:cNvPr id="40" name="TextBox 39"/>
          <p:cNvSpPr txBox="1"/>
          <p:nvPr/>
        </p:nvSpPr>
        <p:spPr>
          <a:xfrm>
            <a:off x="893225" y="4755152"/>
            <a:ext cx="1866217" cy="258532"/>
          </a:xfrm>
          <a:prstGeom prst="rect">
            <a:avLst/>
          </a:prstGeom>
          <a:noFill/>
        </p:spPr>
        <p:txBody>
          <a:bodyPr wrap="none" rtlCol="0">
            <a:spAutoFit/>
          </a:bodyPr>
          <a:lstStyle/>
          <a:p>
            <a:pPr>
              <a:lnSpc>
                <a:spcPct val="120000"/>
              </a:lnSpc>
            </a:pPr>
            <a:r>
              <a:rPr lang="ko-KR" altLang="en-US" sz="900" dirty="0" smtClean="0">
                <a:latin typeface="+mn-ea"/>
              </a:rPr>
              <a:t>충전 후 예상 헬로코인 </a:t>
            </a:r>
            <a:r>
              <a:rPr lang="en-US" altLang="ko-KR" sz="900" b="1" dirty="0" smtClean="0">
                <a:latin typeface="+mn-ea"/>
              </a:rPr>
              <a:t>88,000</a:t>
            </a:r>
            <a:r>
              <a:rPr lang="ko-KR" altLang="en-US" sz="900" b="1" dirty="0" smtClean="0">
                <a:latin typeface="+mn-ea"/>
              </a:rPr>
              <a:t>원</a:t>
            </a:r>
            <a:endParaRPr lang="ko-KR" altLang="en-US" sz="900" b="1" dirty="0">
              <a:latin typeface="+mn-ea"/>
            </a:endParaRPr>
          </a:p>
        </p:txBody>
      </p:sp>
      <p:sp>
        <p:nvSpPr>
          <p:cNvPr id="41" name="타원 40"/>
          <p:cNvSpPr/>
          <p:nvPr/>
        </p:nvSpPr>
        <p:spPr>
          <a:xfrm>
            <a:off x="746025" y="469866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43" name="슬라이드 번호 개체 틀 42"/>
          <p:cNvSpPr>
            <a:spLocks noGrp="1"/>
          </p:cNvSpPr>
          <p:nvPr>
            <p:ph type="sldNum" sz="quarter" idx="4"/>
          </p:nvPr>
        </p:nvSpPr>
        <p:spPr/>
        <p:txBody>
          <a:bodyPr/>
          <a:lstStyle/>
          <a:p>
            <a:fld id="{C70D9EDE-4299-4BB9-BBD1-CAF81FD85894}" type="slidenum">
              <a:rPr lang="ko-KR" altLang="en-US" smtClean="0"/>
              <a:pPr/>
              <a:t>125</a:t>
            </a:fld>
            <a:endParaRPr lang="ko-KR" altLang="en-US" dirty="0"/>
          </a:p>
        </p:txBody>
      </p:sp>
      <p:sp>
        <p:nvSpPr>
          <p:cNvPr id="47" name="TextBox 46"/>
          <p:cNvSpPr txBox="1"/>
          <p:nvPr/>
        </p:nvSpPr>
        <p:spPr>
          <a:xfrm>
            <a:off x="1132570" y="124096"/>
            <a:ext cx="1571264" cy="215444"/>
          </a:xfrm>
          <a:prstGeom prst="rect">
            <a:avLst/>
          </a:prstGeom>
          <a:noFill/>
        </p:spPr>
        <p:txBody>
          <a:bodyPr wrap="none" rtlCol="0">
            <a:spAutoFit/>
          </a:bodyPr>
          <a:lstStyle/>
          <a:p>
            <a:r>
              <a:rPr lang="en-US" altLang="ko-KR" sz="800" dirty="0" smtClean="0">
                <a:solidFill>
                  <a:prstClr val="black"/>
                </a:solidFill>
              </a:rPr>
              <a:t>Charge Hello Coin  </a:t>
            </a:r>
            <a:r>
              <a:rPr lang="en-US" altLang="ko-KR" sz="800" dirty="0" err="1" smtClean="0">
                <a:solidFill>
                  <a:prstClr val="black"/>
                </a:solidFill>
              </a:rPr>
              <a:t>Webview</a:t>
            </a:r>
            <a:endParaRPr lang="ko-KR" altLang="en-US" sz="800" dirty="0">
              <a:solidFill>
                <a:prstClr val="black"/>
              </a:solidFill>
            </a:endParaRPr>
          </a:p>
        </p:txBody>
      </p:sp>
      <p:sp>
        <p:nvSpPr>
          <p:cNvPr id="48" name="TextBox 47"/>
          <p:cNvSpPr txBox="1"/>
          <p:nvPr/>
        </p:nvSpPr>
        <p:spPr>
          <a:xfrm>
            <a:off x="1132570" y="352286"/>
            <a:ext cx="1996059" cy="215444"/>
          </a:xfrm>
          <a:prstGeom prst="rect">
            <a:avLst/>
          </a:prstGeom>
          <a:noFill/>
        </p:spPr>
        <p:txBody>
          <a:bodyPr wrap="none" rtlCol="0">
            <a:spAutoFit/>
          </a:bodyPr>
          <a:lstStyle/>
          <a:p>
            <a:r>
              <a:rPr lang="en-US" altLang="ko-KR" sz="800" dirty="0" smtClean="0">
                <a:solidFill>
                  <a:prstClr val="black"/>
                </a:solidFill>
              </a:rPr>
              <a:t>Tap to Charge Button on Android App</a:t>
            </a:r>
            <a:endParaRPr lang="ko-KR" altLang="en-US" sz="800" dirty="0">
              <a:solidFill>
                <a:prstClr val="black"/>
              </a:solidFill>
            </a:endParaRPr>
          </a:p>
        </p:txBody>
      </p:sp>
      <p:graphicFrame>
        <p:nvGraphicFramePr>
          <p:cNvPr id="49" name="표 38"/>
          <p:cNvGraphicFramePr>
            <a:graphicFrameLocks noGrp="1"/>
          </p:cNvGraphicFramePr>
          <p:nvPr/>
        </p:nvGraphicFramePr>
        <p:xfrm>
          <a:off x="6320290" y="908720"/>
          <a:ext cx="2678400" cy="3310128"/>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prstClr val="black"/>
                          </a:solidFill>
                        </a:rPr>
                        <a:t>Charge Hello Coin Page</a:t>
                      </a:r>
                      <a:r>
                        <a:rPr kumimoji="0" lang="ko-KR" altLang="en-US"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Select payment amount page)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Tên</a:t>
                      </a:r>
                      <a:r>
                        <a:rPr lang="en-US" altLang="ko-KR" sz="800" kern="1200" baseline="0" dirty="0" smtClean="0">
                          <a:solidFill>
                            <a:schemeClr val="dk1"/>
                          </a:solidFill>
                          <a:latin typeface="+mn-ea"/>
                          <a:ea typeface="+mn-ea"/>
                          <a:cs typeface="+mn-cs"/>
                        </a:rPr>
                        <a:t> User </a:t>
                      </a:r>
                      <a:r>
                        <a:rPr lang="en-US" altLang="ko-KR" sz="800" kern="1200" baseline="0" dirty="0" err="1" smtClean="0">
                          <a:solidFill>
                            <a:schemeClr val="dk1"/>
                          </a:solidFill>
                          <a:latin typeface="+mn-ea"/>
                          <a:ea typeface="+mn-ea"/>
                          <a:cs typeface="+mn-cs"/>
                        </a:rPr>
                        <a:t>và</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Số</a:t>
                      </a:r>
                      <a:r>
                        <a:rPr lang="en-US" altLang="ko-KR" sz="800" kern="1200" baseline="0" dirty="0" smtClean="0">
                          <a:solidFill>
                            <a:schemeClr val="dk1"/>
                          </a:solidFill>
                          <a:latin typeface="+mn-ea"/>
                          <a:ea typeface="+mn-ea"/>
                          <a:cs typeface="+mn-cs"/>
                        </a:rPr>
                        <a:t> Hello Coin </a:t>
                      </a:r>
                      <a:r>
                        <a:rPr lang="en-US" altLang="ko-KR" sz="800" kern="1200" baseline="0" dirty="0" err="1" smtClean="0">
                          <a:solidFill>
                            <a:schemeClr val="dk1"/>
                          </a:solidFill>
                          <a:latin typeface="+mn-ea"/>
                          <a:ea typeface="+mn-ea"/>
                          <a:cs typeface="+mn-cs"/>
                        </a:rPr>
                        <a:t>đang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sở</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hữu</a:t>
                      </a:r>
                      <a:endParaRPr lang="en-US" altLang="ko-KR" sz="800" kern="1200" baseline="0" dirty="0" smtClean="0">
                        <a:solidFill>
                          <a:schemeClr val="dk1"/>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baseline="0" dirty="0" err="1" smtClean="0">
                          <a:solidFill>
                            <a:schemeClr val="dk1"/>
                          </a:solidFill>
                          <a:latin typeface="+mn-ea"/>
                          <a:ea typeface="+mn-ea"/>
                          <a:cs typeface="+mn-cs"/>
                        </a:rPr>
                        <a:t>Tên</a:t>
                      </a:r>
                      <a:r>
                        <a:rPr lang="en-US" altLang="ko-KR" sz="800" kern="1200" baseline="0" dirty="0" smtClean="0">
                          <a:solidFill>
                            <a:schemeClr val="dk1"/>
                          </a:solidFill>
                          <a:latin typeface="+mn-ea"/>
                          <a:ea typeface="+mn-ea"/>
                          <a:cs typeface="+mn-cs"/>
                        </a:rPr>
                        <a:t> User : </a:t>
                      </a:r>
                      <a:r>
                        <a:rPr lang="en-US" altLang="ko-KR" sz="800" kern="1200" baseline="0" dirty="0" smtClean="0">
                          <a:solidFill>
                            <a:schemeClr val="tx1"/>
                          </a:solidFill>
                          <a:latin typeface="+mn-ea"/>
                          <a:ea typeface="+mn-ea"/>
                          <a:cs typeface="+mn-cs"/>
                        </a:rPr>
                        <a:t>{</a:t>
                      </a:r>
                      <a:r>
                        <a:rPr lang="en-US" altLang="ko-KR" sz="800" kern="1200" baseline="0" dirty="0" err="1" smtClean="0">
                          <a:solidFill>
                            <a:schemeClr val="tx1"/>
                          </a:solidFill>
                          <a:latin typeface="+mn-ea"/>
                          <a:ea typeface="+mn-ea"/>
                          <a:cs typeface="+mn-cs"/>
                        </a:rPr>
                        <a:t>Tên</a:t>
                      </a:r>
                      <a:r>
                        <a:rPr lang="en-US" altLang="ko-KR" sz="800" kern="1200" baseline="0" dirty="0" smtClean="0">
                          <a:solidFill>
                            <a:schemeClr val="tx1"/>
                          </a:solidFill>
                          <a:latin typeface="+mn-ea"/>
                          <a:ea typeface="+mn-ea"/>
                          <a:cs typeface="+mn-cs"/>
                        </a:rPr>
                        <a:t> User} </a:t>
                      </a:r>
                      <a:r>
                        <a:rPr lang="en-US" altLang="ko-KR" sz="800" kern="1200" baseline="0" dirty="0" smtClean="0">
                          <a:solidFill>
                            <a:srgbClr val="FF0000"/>
                          </a:solidFill>
                          <a:latin typeface="+mn-ea"/>
                          <a:ea typeface="+mn-ea"/>
                          <a:cs typeface="+mn-cs"/>
                        </a:rPr>
                        <a:t>+ ’ </a:t>
                      </a:r>
                      <a:r>
                        <a:rPr lang="ko-KR" altLang="en-US" sz="800" kern="1200" baseline="0" dirty="0" smtClean="0">
                          <a:solidFill>
                            <a:srgbClr val="FF0000"/>
                          </a:solidFill>
                          <a:latin typeface="+mn-ea"/>
                          <a:ea typeface="+mn-ea"/>
                          <a:cs typeface="+mn-cs"/>
                        </a:rPr>
                        <a:t>님</a:t>
                      </a:r>
                      <a:r>
                        <a:rPr lang="en-US" altLang="ko-KR" sz="800" kern="1200" baseline="0" dirty="0" smtClean="0">
                          <a:solidFill>
                            <a:srgbClr val="FF0000"/>
                          </a:solidFill>
                          <a:latin typeface="+mn-ea"/>
                          <a:ea typeface="+mn-ea"/>
                          <a:cs typeface="+mn-cs"/>
                        </a:rPr>
                        <a:t>’</a:t>
                      </a: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baseline="0" dirty="0" err="1" smtClean="0">
                          <a:solidFill>
                            <a:schemeClr val="dk1"/>
                          </a:solidFill>
                          <a:latin typeface="+mn-ea"/>
                          <a:ea typeface="+mn-ea"/>
                          <a:cs typeface="+mn-cs"/>
                        </a:rPr>
                        <a:t>Số</a:t>
                      </a:r>
                      <a:r>
                        <a:rPr lang="en-US" altLang="ko-KR" sz="800" kern="1200" baseline="0" dirty="0" smtClean="0">
                          <a:solidFill>
                            <a:schemeClr val="dk1"/>
                          </a:solidFill>
                          <a:latin typeface="+mn-ea"/>
                          <a:ea typeface="+mn-ea"/>
                          <a:cs typeface="+mn-cs"/>
                        </a:rPr>
                        <a:t> Coin </a:t>
                      </a:r>
                      <a:r>
                        <a:rPr lang="en-US" altLang="ko-KR" sz="800" kern="1200" baseline="0" dirty="0" err="1" smtClean="0">
                          <a:solidFill>
                            <a:schemeClr val="dk1"/>
                          </a:solidFill>
                          <a:latin typeface="+mn-ea"/>
                          <a:ea typeface="+mn-ea"/>
                          <a:cs typeface="+mn-cs"/>
                        </a:rPr>
                        <a:t>đang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sở</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hữu</a:t>
                      </a:r>
                      <a:r>
                        <a:rPr lang="en-US" altLang="ko-KR" sz="800" kern="1200" baseline="0" dirty="0" smtClean="0">
                          <a:solidFill>
                            <a:schemeClr val="dk1"/>
                          </a:solidFill>
                          <a:latin typeface="+mn-ea"/>
                          <a:ea typeface="+mn-ea"/>
                          <a:cs typeface="+mn-cs"/>
                        </a:rPr>
                        <a:t>:</a:t>
                      </a:r>
                    </a:p>
                    <a:p>
                      <a:pPr marL="85725" marR="0" indent="-85725" algn="l" defTabSz="914400" rtl="0" eaLnBrk="1" fontAlgn="auto" latinLnBrk="1" hangingPunct="1">
                        <a:lnSpc>
                          <a:spcPct val="120000"/>
                        </a:lnSpc>
                        <a:spcBef>
                          <a:spcPts val="0"/>
                        </a:spcBef>
                        <a:spcAft>
                          <a:spcPts val="0"/>
                        </a:spcAft>
                        <a:buClrTx/>
                        <a:buSzTx/>
                        <a:buFontTx/>
                        <a:buNone/>
                        <a:tabLst/>
                        <a:defRPr/>
                      </a:pPr>
                      <a:r>
                        <a:rPr lang="en-US" altLang="ko-KR" sz="800" kern="1200" baseline="0" dirty="0" smtClean="0">
                          <a:solidFill>
                            <a:schemeClr val="dk1"/>
                          </a:solidFill>
                          <a:latin typeface="+mn-ea"/>
                          <a:ea typeface="+mn-ea"/>
                          <a:cs typeface="+mn-cs"/>
                        </a:rPr>
                        <a:t>      </a:t>
                      </a:r>
                      <a:r>
                        <a:rPr lang="ko-KR" altLang="en-US" sz="800" dirty="0" smtClean="0">
                          <a:solidFill>
                            <a:srgbClr val="FF0000"/>
                          </a:solidFill>
                          <a:latin typeface="+mn-ea"/>
                        </a:rPr>
                        <a:t>현재 헬로코인 </a:t>
                      </a:r>
                      <a:r>
                        <a:rPr lang="en-US" altLang="ko-KR" sz="800" b="0" dirty="0" smtClean="0">
                          <a:solidFill>
                            <a:schemeClr val="tx1"/>
                          </a:solidFill>
                          <a:latin typeface="+mn-ea"/>
                        </a:rPr>
                        <a:t>{</a:t>
                      </a:r>
                      <a:r>
                        <a:rPr lang="en-US" altLang="ko-KR" sz="800" b="0" dirty="0" err="1" smtClean="0">
                          <a:solidFill>
                            <a:schemeClr val="tx1"/>
                          </a:solidFill>
                          <a:latin typeface="+mn-ea"/>
                        </a:rPr>
                        <a:t>số</a:t>
                      </a:r>
                      <a:r>
                        <a:rPr lang="en-US" altLang="ko-KR" sz="800" b="0" baseline="0" dirty="0" smtClean="0">
                          <a:solidFill>
                            <a:schemeClr val="tx1"/>
                          </a:solidFill>
                          <a:latin typeface="+mn-ea"/>
                        </a:rPr>
                        <a:t> Coin </a:t>
                      </a:r>
                      <a:r>
                        <a:rPr lang="en-US" altLang="ko-KR" sz="800" b="0" baseline="0" dirty="0" err="1" smtClean="0">
                          <a:solidFill>
                            <a:schemeClr val="tx1"/>
                          </a:solidFill>
                          <a:latin typeface="+mn-ea"/>
                        </a:rPr>
                        <a:t>hiện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tại</a:t>
                      </a:r>
                      <a:r>
                        <a:rPr lang="en-US" altLang="ko-KR" sz="800" b="0" baseline="0" dirty="0" smtClean="0">
                          <a:solidFill>
                            <a:schemeClr val="tx1"/>
                          </a:solidFill>
                          <a:latin typeface="+mn-ea"/>
                        </a:rPr>
                        <a:t>}</a:t>
                      </a:r>
                      <a:r>
                        <a:rPr lang="ko-KR" altLang="en-US" sz="800" dirty="0" smtClean="0">
                          <a:solidFill>
                            <a:srgbClr val="FF0000"/>
                          </a:solidFill>
                          <a:latin typeface="+mn-ea"/>
                        </a:rPr>
                        <a:t>원</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err="1" smtClean="0">
                          <a:latin typeface="+mn-ea"/>
                        </a:rPr>
                        <a:t>Lựa</a:t>
                      </a:r>
                      <a:r>
                        <a:rPr lang="en-US" altLang="ko-KR" sz="800" baseline="0" dirty="0" smtClean="0">
                          <a:latin typeface="+mn-ea"/>
                        </a:rPr>
                        <a:t> </a:t>
                      </a:r>
                      <a:r>
                        <a:rPr lang="en-US" altLang="ko-KR" sz="800" baseline="0" dirty="0" err="1" smtClean="0">
                          <a:latin typeface="+mn-ea"/>
                        </a:rPr>
                        <a:t>chọn</a:t>
                      </a:r>
                      <a:r>
                        <a:rPr lang="en-US" altLang="ko-KR" sz="800" baseline="0" dirty="0" smtClean="0">
                          <a:latin typeface="+mn-ea"/>
                        </a:rPr>
                        <a:t> </a:t>
                      </a:r>
                      <a:r>
                        <a:rPr lang="en-US" altLang="ko-KR" sz="800" baseline="0" dirty="0" err="1" smtClean="0">
                          <a:latin typeface="+mn-ea"/>
                        </a:rPr>
                        <a:t>số</a:t>
                      </a:r>
                      <a:r>
                        <a:rPr lang="en-US" altLang="ko-KR" sz="800" baseline="0" dirty="0" smtClean="0">
                          <a:latin typeface="+mn-ea"/>
                        </a:rPr>
                        <a:t> </a:t>
                      </a:r>
                      <a:r>
                        <a:rPr lang="en-US" altLang="ko-KR" sz="800" baseline="0" dirty="0" err="1" smtClean="0">
                          <a:latin typeface="+mn-ea"/>
                        </a:rPr>
                        <a:t>tiền</a:t>
                      </a:r>
                      <a:r>
                        <a:rPr lang="en-US" altLang="ko-KR" sz="800" baseline="0" dirty="0" smtClean="0">
                          <a:latin typeface="+mn-ea"/>
                        </a:rPr>
                        <a:t> </a:t>
                      </a:r>
                      <a:r>
                        <a:rPr lang="en-US" altLang="ko-KR" sz="800" baseline="0" dirty="0" err="1" smtClean="0">
                          <a:latin typeface="+mn-ea"/>
                        </a:rPr>
                        <a:t>thanh</a:t>
                      </a:r>
                      <a:r>
                        <a:rPr lang="en-US" altLang="ko-KR" sz="800" baseline="0" dirty="0" smtClean="0">
                          <a:latin typeface="+mn-ea"/>
                        </a:rPr>
                        <a:t> </a:t>
                      </a:r>
                      <a:r>
                        <a:rPr lang="en-US" altLang="ko-KR" sz="800" baseline="0" dirty="0" err="1" smtClean="0">
                          <a:latin typeface="+mn-ea"/>
                        </a:rPr>
                        <a:t>toán</a:t>
                      </a:r>
                      <a:endParaRPr lang="en-US" altLang="ko-KR" sz="800" dirty="0" smtClean="0">
                        <a:latin typeface="+mn-ea"/>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aseline="0" dirty="0" err="1" smtClean="0">
                          <a:latin typeface="+mn-ea"/>
                        </a:rPr>
                        <a:t>Mặc</a:t>
                      </a:r>
                      <a:r>
                        <a:rPr lang="en-US" altLang="ko-KR" sz="800" baseline="0" dirty="0" smtClean="0">
                          <a:latin typeface="+mn-ea"/>
                        </a:rPr>
                        <a:t> </a:t>
                      </a:r>
                      <a:r>
                        <a:rPr lang="en-US" altLang="ko-KR" sz="800" baseline="0" dirty="0" err="1" smtClean="0">
                          <a:latin typeface="+mn-ea"/>
                        </a:rPr>
                        <a:t>định</a:t>
                      </a:r>
                      <a:r>
                        <a:rPr lang="en-US" altLang="ko-KR" sz="800" baseline="0" dirty="0" smtClean="0">
                          <a:latin typeface="+mn-ea"/>
                        </a:rPr>
                        <a:t> </a:t>
                      </a:r>
                      <a:r>
                        <a:rPr lang="en-US" altLang="ko-KR" sz="800" baseline="0" dirty="0" err="1" smtClean="0">
                          <a:latin typeface="+mn-ea"/>
                        </a:rPr>
                        <a:t>là</a:t>
                      </a:r>
                      <a:r>
                        <a:rPr lang="en-US" altLang="ko-KR" sz="800" baseline="0" dirty="0" smtClean="0">
                          <a:latin typeface="+mn-ea"/>
                        </a:rPr>
                        <a:t> </a:t>
                      </a:r>
                      <a:r>
                        <a:rPr lang="en-US" altLang="ko-KR" sz="800" baseline="0" dirty="0" err="1" smtClean="0">
                          <a:latin typeface="+mn-ea"/>
                        </a:rPr>
                        <a:t>chọn</a:t>
                      </a:r>
                      <a:r>
                        <a:rPr lang="en-US" altLang="ko-KR" sz="800" baseline="0" dirty="0" smtClean="0">
                          <a:latin typeface="+mn-ea"/>
                        </a:rPr>
                        <a:t> </a:t>
                      </a:r>
                      <a:r>
                        <a:rPr lang="en-US" altLang="ko-KR" sz="800" dirty="0" smtClean="0">
                          <a:latin typeface="+mn-ea"/>
                        </a:rPr>
                        <a:t>33,000</a:t>
                      </a:r>
                      <a:r>
                        <a:rPr lang="ko-KR" altLang="en-US" sz="800" dirty="0" smtClean="0">
                          <a:latin typeface="+mn-ea"/>
                        </a:rPr>
                        <a:t>원</a:t>
                      </a:r>
                      <a:endParaRPr lang="en-US" altLang="ko-KR" sz="800" dirty="0" smtClean="0">
                        <a:latin typeface="+mn-ea"/>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lựa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chọn</a:t>
                      </a:r>
                      <a:r>
                        <a:rPr lang="en-US" altLang="ko-KR" sz="800" kern="1200" baseline="0" dirty="0" smtClean="0">
                          <a:solidFill>
                            <a:schemeClr val="dk1"/>
                          </a:solidFill>
                          <a:latin typeface="+mn-ea"/>
                          <a:ea typeface="+mn-ea"/>
                          <a:cs typeface="+mn-cs"/>
                        </a:rPr>
                        <a:t> </a:t>
                      </a:r>
                      <a:r>
                        <a:rPr lang="ko-KR" altLang="en-US" sz="800" kern="1200" dirty="0" smtClean="0">
                          <a:solidFill>
                            <a:srgbClr val="FF0000"/>
                          </a:solidFill>
                          <a:latin typeface="+mn-ea"/>
                          <a:ea typeface="+mn-ea"/>
                          <a:cs typeface="+mn-cs"/>
                        </a:rPr>
                        <a:t>기타 </a:t>
                      </a:r>
                      <a:r>
                        <a:rPr lang="en-US" altLang="ko-KR" sz="800" kern="1200" dirty="0" smtClean="0">
                          <a:solidFill>
                            <a:srgbClr val="FF0000"/>
                          </a:solidFill>
                          <a:latin typeface="+mn-ea"/>
                          <a:ea typeface="+mn-ea"/>
                          <a:cs typeface="+mn-cs"/>
                        </a:rPr>
                        <a:t>– </a:t>
                      </a:r>
                      <a:r>
                        <a:rPr lang="en-US" altLang="ko-KR" sz="800" kern="1200" dirty="0" err="1" smtClean="0">
                          <a:solidFill>
                            <a:srgbClr val="FF0000"/>
                          </a:solidFill>
                          <a:latin typeface="+mn-ea"/>
                          <a:ea typeface="+mn-ea"/>
                          <a:cs typeface="+mn-cs"/>
                        </a:rPr>
                        <a:t>Khác</a:t>
                      </a:r>
                      <a:r>
                        <a:rPr lang="en-US" altLang="ko-KR" sz="800" kern="1200" dirty="0" smtClean="0">
                          <a:solidFill>
                            <a:srgbClr val="FF0000"/>
                          </a:solidFill>
                          <a:latin typeface="+mn-ea"/>
                          <a:ea typeface="+mn-ea"/>
                          <a:cs typeface="+mn-cs"/>
                        </a:rPr>
                        <a:t>, </a:t>
                      </a:r>
                      <a:r>
                        <a:rPr lang="en-US" altLang="ko-KR" sz="800" kern="1200" dirty="0" err="1" smtClean="0">
                          <a:solidFill>
                            <a:schemeClr val="tx1"/>
                          </a:solidFill>
                          <a:latin typeface="+mn-ea"/>
                          <a:ea typeface="+mn-ea"/>
                          <a:cs typeface="+mn-cs"/>
                        </a:rPr>
                        <a:t>khả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hóa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trường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nhập</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số</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tiền</a:t>
                      </a:r>
                      <a:endParaRPr lang="en-US" altLang="ko-KR" sz="800" kern="1200" dirty="0" smtClean="0">
                        <a:solidFill>
                          <a:srgbClr val="FF0000"/>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dk1"/>
                          </a:solidFill>
                          <a:latin typeface="+mn-ea"/>
                          <a:ea typeface="+mn-ea"/>
                          <a:cs typeface="+mn-cs"/>
                        </a:rPr>
                        <a:t>Trong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trường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nhập</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số</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tiền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chỉ</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có</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thể</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nhập</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giá</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tối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là</a:t>
                      </a:r>
                      <a:r>
                        <a:rPr lang="en-US" altLang="ko-KR" sz="800" kern="1200" baseline="0" dirty="0" smtClean="0">
                          <a:solidFill>
                            <a:schemeClr val="dk1"/>
                          </a:solidFill>
                          <a:latin typeface="+mn-ea"/>
                          <a:ea typeface="+mn-ea"/>
                          <a:cs typeface="+mn-cs"/>
                        </a:rPr>
                        <a:t> 1.000.000</a:t>
                      </a:r>
                      <a:r>
                        <a:rPr lang="ko-KR" altLang="en-US" sz="800" kern="1200" dirty="0" smtClean="0">
                          <a:solidFill>
                            <a:schemeClr val="dk1"/>
                          </a:solidFill>
                          <a:latin typeface="+mn-ea"/>
                          <a:ea typeface="+mn-ea"/>
                          <a:cs typeface="+mn-cs"/>
                        </a:rPr>
                        <a:t>원</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tổng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giá</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bao</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gồm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Lựa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chọn</a:t>
                      </a:r>
                      <a:r>
                        <a:rPr lang="en-US" altLang="ko-KR" sz="800" kern="1200" baseline="0" dirty="0" smtClean="0">
                          <a:solidFill>
                            <a:schemeClr val="dk1"/>
                          </a:solidFill>
                          <a:latin typeface="+mn-ea"/>
                          <a:ea typeface="+mn-ea"/>
                          <a:cs typeface="+mn-cs"/>
                        </a:rPr>
                        <a:t> ở </a:t>
                      </a:r>
                      <a:r>
                        <a:rPr lang="en-US" altLang="ko-KR" sz="800" kern="1200" baseline="0" dirty="0" err="1" smtClean="0">
                          <a:solidFill>
                            <a:schemeClr val="dk1"/>
                          </a:solidFill>
                          <a:latin typeface="+mn-ea"/>
                          <a:ea typeface="+mn-ea"/>
                          <a:cs typeface="+mn-cs"/>
                        </a:rPr>
                        <a:t>trên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và</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Số</a:t>
                      </a:r>
                      <a:r>
                        <a:rPr lang="en-US" altLang="ko-KR" sz="800" kern="1200" baseline="0" dirty="0" smtClean="0">
                          <a:solidFill>
                            <a:schemeClr val="dk1"/>
                          </a:solidFill>
                          <a:latin typeface="+mn-ea"/>
                          <a:ea typeface="+mn-ea"/>
                          <a:cs typeface="+mn-cs"/>
                        </a:rPr>
                        <a:t> Hello Coin </a:t>
                      </a:r>
                      <a:r>
                        <a:rPr lang="en-US" altLang="ko-KR" sz="800" kern="1200" baseline="0" dirty="0" err="1" smtClean="0">
                          <a:solidFill>
                            <a:schemeClr val="dk1"/>
                          </a:solidFill>
                          <a:latin typeface="+mn-ea"/>
                          <a:ea typeface="+mn-ea"/>
                          <a:cs typeface="+mn-cs"/>
                        </a:rPr>
                        <a:t>đang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sở</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hữu</a:t>
                      </a:r>
                      <a:endParaRPr lang="en-US" altLang="ko-KR" sz="800" kern="1200" baseline="0" dirty="0" smtClean="0">
                        <a:solidFill>
                          <a:schemeClr val="dk1"/>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None/>
                        <a:tabLst/>
                        <a:defRPr/>
                      </a:pPr>
                      <a:r>
                        <a:rPr lang="ko-KR" altLang="en-US" sz="800" dirty="0" smtClean="0">
                          <a:solidFill>
                            <a:srgbClr val="FF0000"/>
                          </a:solidFill>
                          <a:latin typeface="+mn-ea"/>
                        </a:rPr>
                        <a:t>    충전 후 예상 헬로코인 </a:t>
                      </a:r>
                      <a:r>
                        <a:rPr lang="en-US" altLang="ko-KR" sz="800" b="0" dirty="0" smtClean="0">
                          <a:solidFill>
                            <a:schemeClr val="tx1"/>
                          </a:solidFill>
                          <a:latin typeface="+mn-ea"/>
                        </a:rPr>
                        <a:t>{</a:t>
                      </a:r>
                      <a:r>
                        <a:rPr lang="en-US" altLang="ko-KR" sz="800" b="0" dirty="0" err="1" smtClean="0">
                          <a:solidFill>
                            <a:schemeClr val="tx1"/>
                          </a:solidFill>
                          <a:latin typeface="+mn-ea"/>
                        </a:rPr>
                        <a:t>Tổng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giá</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trị</a:t>
                      </a:r>
                      <a:r>
                        <a:rPr lang="en-US" altLang="ko-KR" sz="800" b="0" baseline="0" dirty="0" smtClean="0">
                          <a:solidFill>
                            <a:schemeClr val="tx1"/>
                          </a:solidFill>
                          <a:latin typeface="+mn-ea"/>
                        </a:rPr>
                        <a:t>}</a:t>
                      </a:r>
                      <a:r>
                        <a:rPr lang="ko-KR" altLang="en-US" sz="800" dirty="0" smtClean="0">
                          <a:solidFill>
                            <a:srgbClr val="FF0000"/>
                          </a:solidFill>
                          <a:latin typeface="+mn-ea"/>
                        </a:rPr>
                        <a:t>원</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lựa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chịn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phương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thức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thanh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toán</a:t>
                      </a:r>
                      <a:r>
                        <a:rPr lang="en-US" altLang="ko-KR" sz="800" kern="1200" baseline="0" dirty="0" smtClean="0">
                          <a:solidFill>
                            <a:schemeClr val="dk1"/>
                          </a:solidFill>
                          <a:latin typeface="+mn-ea"/>
                          <a:ea typeface="+mn-ea"/>
                          <a:cs typeface="+mn-cs"/>
                        </a:rPr>
                        <a:t> [</a:t>
                      </a:r>
                      <a:r>
                        <a:rPr lang="en-US" altLang="ko-KR" sz="800" dirty="0" smtClean="0">
                          <a:solidFill>
                            <a:prstClr val="black"/>
                          </a:solidFill>
                        </a:rPr>
                        <a:t>Hello Coin Payment Page]</a:t>
                      </a:r>
                      <a:r>
                        <a:rPr lang="en-US" altLang="ko-KR" sz="800" kern="1200" baseline="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a:t>
                      </a:r>
                      <a:r>
                        <a:rPr lang="en-US" altLang="ko-KR" sz="800" dirty="0" smtClean="0"/>
                        <a:t>RM-</a:t>
                      </a:r>
                      <a:r>
                        <a:rPr lang="en-US" altLang="ko-KR" sz="800" kern="1200" dirty="0" smtClean="0">
                          <a:solidFill>
                            <a:schemeClr val="dk1"/>
                          </a:solidFill>
                          <a:latin typeface="+mn-ea"/>
                          <a:ea typeface="+mn-ea"/>
                          <a:cs typeface="+mn-cs"/>
                        </a:rPr>
                        <a:t>08030101)</a:t>
                      </a:r>
                      <a:endParaRPr lang="ko-KR" altLang="en-US"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40739705"/>
      </p:ext>
    </p:extLst>
  </p:cSld>
  <p:clrMapOvr>
    <a:masterClrMapping/>
  </p:clrMapOvr>
  <p:transition>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32005" y="894168"/>
            <a:ext cx="2812504" cy="5000582"/>
            <a:chOff x="366961" y="908720"/>
            <a:chExt cx="2812504" cy="5000582"/>
          </a:xfrm>
        </p:grpSpPr>
        <p:pic>
          <p:nvPicPr>
            <p:cNvPr id="82" name="그림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83" name="직사각형 82"/>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84" name="직사각형 83"/>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grpSp>
      <p:sp>
        <p:nvSpPr>
          <p:cNvPr id="85" name="직사각형 84"/>
          <p:cNvSpPr/>
          <p:nvPr/>
        </p:nvSpPr>
        <p:spPr>
          <a:xfrm>
            <a:off x="335149" y="1090618"/>
            <a:ext cx="2811600" cy="360000"/>
          </a:xfrm>
          <a:prstGeom prst="rect">
            <a:avLst/>
          </a:prstGeom>
          <a:solidFill>
            <a:schemeClr val="tx1">
              <a:lumMod val="75000"/>
              <a:lumOff val="2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86" name="TextBox 85"/>
          <p:cNvSpPr txBox="1"/>
          <p:nvPr/>
        </p:nvSpPr>
        <p:spPr>
          <a:xfrm>
            <a:off x="1511660" y="1138243"/>
            <a:ext cx="466794" cy="261610"/>
          </a:xfrm>
          <a:prstGeom prst="rect">
            <a:avLst/>
          </a:prstGeom>
          <a:noFill/>
        </p:spPr>
        <p:txBody>
          <a:bodyPr wrap="none" rtlCol="0">
            <a:spAutoFit/>
          </a:bodyPr>
          <a:lstStyle/>
          <a:p>
            <a:r>
              <a:rPr lang="ko-KR" altLang="en-US" sz="1100" b="1" smtClean="0">
                <a:solidFill>
                  <a:schemeClr val="bg1"/>
                </a:solidFill>
                <a:effectLst>
                  <a:outerShdw blurRad="38100" dist="38100" dir="2700000" algn="tl">
                    <a:srgbClr val="000000">
                      <a:alpha val="43137"/>
                    </a:srgbClr>
                  </a:outerShdw>
                </a:effectLst>
                <a:latin typeface="+mn-ea"/>
              </a:rPr>
              <a:t>결제</a:t>
            </a:r>
            <a:endParaRPr lang="ko-KR" altLang="en-US" sz="1100" b="1" dirty="0">
              <a:solidFill>
                <a:schemeClr val="bg1"/>
              </a:solidFill>
              <a:effectLst>
                <a:outerShdw blurRad="38100" dist="38100" dir="2700000" algn="tl">
                  <a:srgbClr val="000000">
                    <a:alpha val="43137"/>
                  </a:srgbClr>
                </a:outerShdw>
              </a:effectLst>
              <a:latin typeface="+mn-ea"/>
            </a:endParaRPr>
          </a:p>
        </p:txBody>
      </p:sp>
      <p:sp>
        <p:nvSpPr>
          <p:cNvPr id="4" name="직사각형 3"/>
          <p:cNvSpPr/>
          <p:nvPr/>
        </p:nvSpPr>
        <p:spPr>
          <a:xfrm>
            <a:off x="465873" y="4776779"/>
            <a:ext cx="2556001" cy="360000"/>
          </a:xfrm>
          <a:prstGeom prst="rect">
            <a:avLst/>
          </a:prstGeom>
          <a:solidFill>
            <a:schemeClr val="tx1">
              <a:lumMod val="75000"/>
              <a:lumOff val="2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결제하기</a:t>
            </a:r>
            <a:endParaRPr lang="ko-KR" altLang="en-US" sz="900" dirty="0">
              <a:solidFill>
                <a:schemeClr val="bg1"/>
              </a:solidFill>
            </a:endParaRPr>
          </a:p>
        </p:txBody>
      </p:sp>
      <p:sp>
        <p:nvSpPr>
          <p:cNvPr id="79" name="직사각형 78"/>
          <p:cNvSpPr/>
          <p:nvPr/>
        </p:nvSpPr>
        <p:spPr>
          <a:xfrm>
            <a:off x="334342" y="1446160"/>
            <a:ext cx="2811600" cy="314611"/>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42" name="TextBox 41"/>
          <p:cNvSpPr txBox="1"/>
          <p:nvPr/>
        </p:nvSpPr>
        <p:spPr>
          <a:xfrm>
            <a:off x="441065" y="1501756"/>
            <a:ext cx="631904" cy="215444"/>
          </a:xfrm>
          <a:prstGeom prst="rect">
            <a:avLst/>
          </a:prstGeom>
          <a:noFill/>
        </p:spPr>
        <p:txBody>
          <a:bodyPr wrap="none" rtlCol="0">
            <a:spAutoFit/>
          </a:bodyPr>
          <a:lstStyle/>
          <a:p>
            <a:r>
              <a:rPr lang="ko-KR" altLang="en-US" sz="800" dirty="0" smtClean="0">
                <a:latin typeface="+mn-ea"/>
              </a:rPr>
              <a:t>결제 금액</a:t>
            </a:r>
            <a:endParaRPr lang="ko-KR" altLang="en-US" sz="800" dirty="0">
              <a:latin typeface="+mn-ea"/>
            </a:endParaRPr>
          </a:p>
        </p:txBody>
      </p:sp>
      <p:sp>
        <p:nvSpPr>
          <p:cNvPr id="60" name="직사각형 59"/>
          <p:cNvSpPr/>
          <p:nvPr/>
        </p:nvSpPr>
        <p:spPr>
          <a:xfrm>
            <a:off x="334342" y="1766592"/>
            <a:ext cx="2811600" cy="53699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mn-ea"/>
            </a:endParaRPr>
          </a:p>
        </p:txBody>
      </p:sp>
      <p:sp>
        <p:nvSpPr>
          <p:cNvPr id="61" name="TextBox 60"/>
          <p:cNvSpPr txBox="1"/>
          <p:nvPr/>
        </p:nvSpPr>
        <p:spPr>
          <a:xfrm>
            <a:off x="725719" y="1903346"/>
            <a:ext cx="686406" cy="252505"/>
          </a:xfrm>
          <a:prstGeom prst="rect">
            <a:avLst/>
          </a:prstGeom>
          <a:noFill/>
        </p:spPr>
        <p:txBody>
          <a:bodyPr wrap="none" rtlCol="0">
            <a:spAutoFit/>
          </a:bodyPr>
          <a:lstStyle/>
          <a:p>
            <a:pPr>
              <a:lnSpc>
                <a:spcPct val="130000"/>
              </a:lnSpc>
            </a:pPr>
            <a:r>
              <a:rPr lang="ko-KR" altLang="en-US" sz="900" dirty="0" smtClean="0">
                <a:latin typeface="+mn-ea"/>
              </a:rPr>
              <a:t>결제 금액</a:t>
            </a:r>
            <a:endParaRPr lang="ko-KR" altLang="en-US" sz="900" dirty="0">
              <a:latin typeface="+mn-ea"/>
            </a:endParaRPr>
          </a:p>
        </p:txBody>
      </p:sp>
      <p:sp>
        <p:nvSpPr>
          <p:cNvPr id="62" name="타원 61"/>
          <p:cNvSpPr/>
          <p:nvPr/>
        </p:nvSpPr>
        <p:spPr>
          <a:xfrm>
            <a:off x="514145" y="1931921"/>
            <a:ext cx="216000" cy="216000"/>
          </a:xfrm>
          <a:prstGeom prst="ellipse">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800" dirty="0">
              <a:solidFill>
                <a:schemeClr val="tx1"/>
              </a:solidFill>
            </a:endParaRPr>
          </a:p>
        </p:txBody>
      </p:sp>
      <p:sp>
        <p:nvSpPr>
          <p:cNvPr id="63" name="TextBox 62"/>
          <p:cNvSpPr txBox="1"/>
          <p:nvPr/>
        </p:nvSpPr>
        <p:spPr>
          <a:xfrm>
            <a:off x="2231740" y="1885520"/>
            <a:ext cx="785793" cy="312393"/>
          </a:xfrm>
          <a:prstGeom prst="rect">
            <a:avLst/>
          </a:prstGeom>
          <a:noFill/>
        </p:spPr>
        <p:txBody>
          <a:bodyPr wrap="none" rtlCol="0">
            <a:spAutoFit/>
          </a:bodyPr>
          <a:lstStyle/>
          <a:p>
            <a:pPr>
              <a:lnSpc>
                <a:spcPct val="130000"/>
              </a:lnSpc>
            </a:pPr>
            <a:r>
              <a:rPr lang="en-US" altLang="ko-KR" sz="1100" b="1" dirty="0" smtClean="0">
                <a:latin typeface="+mn-ea"/>
              </a:rPr>
              <a:t>44,000</a:t>
            </a:r>
            <a:r>
              <a:rPr lang="en-US" altLang="ko-KR" sz="900" b="1" dirty="0" smtClean="0">
                <a:latin typeface="+mn-ea"/>
              </a:rPr>
              <a:t> </a:t>
            </a:r>
            <a:r>
              <a:rPr lang="ko-KR" altLang="en-US" sz="900" b="1" dirty="0" smtClean="0">
                <a:latin typeface="+mn-ea"/>
              </a:rPr>
              <a:t>원</a:t>
            </a:r>
            <a:endParaRPr lang="ko-KR" altLang="en-US" sz="900" b="1" dirty="0">
              <a:latin typeface="+mn-ea"/>
            </a:endParaRPr>
          </a:p>
        </p:txBody>
      </p:sp>
      <p:sp>
        <p:nvSpPr>
          <p:cNvPr id="64" name="직사각형 63"/>
          <p:cNvSpPr/>
          <p:nvPr/>
        </p:nvSpPr>
        <p:spPr>
          <a:xfrm>
            <a:off x="465874" y="2663915"/>
            <a:ext cx="2556000" cy="39557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latin typeface="+mn-ea"/>
              </a:rPr>
              <a:t>카드 결제</a:t>
            </a:r>
            <a:endParaRPr lang="ko-KR" altLang="en-US" sz="900" dirty="0">
              <a:solidFill>
                <a:schemeClr val="tx1"/>
              </a:solidFill>
              <a:latin typeface="+mn-ea"/>
            </a:endParaRPr>
          </a:p>
        </p:txBody>
      </p:sp>
      <p:sp>
        <p:nvSpPr>
          <p:cNvPr id="65" name="직사각형 64"/>
          <p:cNvSpPr/>
          <p:nvPr/>
        </p:nvSpPr>
        <p:spPr>
          <a:xfrm>
            <a:off x="465874" y="3104693"/>
            <a:ext cx="2556000" cy="39557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latin typeface="+mn-ea"/>
              </a:rPr>
              <a:t>휴대폰 결제</a:t>
            </a:r>
            <a:endParaRPr lang="ko-KR" altLang="en-US" sz="900" dirty="0">
              <a:solidFill>
                <a:schemeClr val="tx1"/>
              </a:solidFill>
              <a:latin typeface="+mn-ea"/>
            </a:endParaRPr>
          </a:p>
        </p:txBody>
      </p:sp>
      <p:sp>
        <p:nvSpPr>
          <p:cNvPr id="66" name="직사각형 65"/>
          <p:cNvSpPr/>
          <p:nvPr/>
        </p:nvSpPr>
        <p:spPr>
          <a:xfrm>
            <a:off x="465874" y="3541761"/>
            <a:ext cx="2556000" cy="39557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latin typeface="+mn-ea"/>
              </a:rPr>
              <a:t>카카오페이</a:t>
            </a:r>
            <a:endParaRPr lang="ko-KR" altLang="en-US" sz="900" dirty="0">
              <a:solidFill>
                <a:schemeClr val="tx1"/>
              </a:solidFill>
              <a:latin typeface="+mn-ea"/>
            </a:endParaRPr>
          </a:p>
        </p:txBody>
      </p:sp>
      <p:sp>
        <p:nvSpPr>
          <p:cNvPr id="68" name="타원 67"/>
          <p:cNvSpPr/>
          <p:nvPr/>
        </p:nvSpPr>
        <p:spPr>
          <a:xfrm>
            <a:off x="1132570" y="2753703"/>
            <a:ext cx="216000" cy="216000"/>
          </a:xfrm>
          <a:prstGeom prst="ellipse">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800" dirty="0">
              <a:solidFill>
                <a:schemeClr val="tx1"/>
              </a:solidFill>
            </a:endParaRPr>
          </a:p>
        </p:txBody>
      </p:sp>
      <p:sp>
        <p:nvSpPr>
          <p:cNvPr id="75" name="타원 74"/>
          <p:cNvSpPr/>
          <p:nvPr/>
        </p:nvSpPr>
        <p:spPr>
          <a:xfrm>
            <a:off x="1132570" y="3194481"/>
            <a:ext cx="216000" cy="216000"/>
          </a:xfrm>
          <a:prstGeom prst="ellipse">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800" dirty="0">
              <a:solidFill>
                <a:schemeClr val="tx1"/>
              </a:solidFill>
            </a:endParaRPr>
          </a:p>
        </p:txBody>
      </p:sp>
      <p:sp>
        <p:nvSpPr>
          <p:cNvPr id="92" name="타원 91"/>
          <p:cNvSpPr/>
          <p:nvPr/>
        </p:nvSpPr>
        <p:spPr>
          <a:xfrm>
            <a:off x="1132570" y="3627234"/>
            <a:ext cx="216000" cy="216000"/>
          </a:xfrm>
          <a:prstGeom prst="ellipse">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800" dirty="0">
              <a:solidFill>
                <a:schemeClr val="tx1"/>
              </a:solidFill>
            </a:endParaRPr>
          </a:p>
        </p:txBody>
      </p:sp>
      <p:sp>
        <p:nvSpPr>
          <p:cNvPr id="93" name="TextBox 92"/>
          <p:cNvSpPr txBox="1"/>
          <p:nvPr/>
        </p:nvSpPr>
        <p:spPr>
          <a:xfrm>
            <a:off x="396060" y="4374709"/>
            <a:ext cx="1693092" cy="246221"/>
          </a:xfrm>
          <a:prstGeom prst="rect">
            <a:avLst/>
          </a:prstGeom>
          <a:noFill/>
        </p:spPr>
        <p:txBody>
          <a:bodyPr wrap="none" rtlCol="0">
            <a:spAutoFit/>
          </a:bodyPr>
          <a:lstStyle/>
          <a:p>
            <a:r>
              <a:rPr lang="ko-KR" altLang="en-US" sz="1000" dirty="0" smtClean="0"/>
              <a:t>□</a:t>
            </a:r>
            <a:r>
              <a:rPr lang="ko-KR" altLang="en-US" sz="900" dirty="0" smtClean="0"/>
              <a:t>  결제 정책에 동의합니다</a:t>
            </a:r>
            <a:r>
              <a:rPr lang="en-US" altLang="ko-KR" sz="900" dirty="0" smtClean="0"/>
              <a:t>. </a:t>
            </a:r>
            <a:endParaRPr lang="ko-KR" altLang="en-US" sz="900" dirty="0"/>
          </a:p>
        </p:txBody>
      </p:sp>
      <p:sp>
        <p:nvSpPr>
          <p:cNvPr id="94" name="TextBox 93"/>
          <p:cNvSpPr txBox="1"/>
          <p:nvPr/>
        </p:nvSpPr>
        <p:spPr>
          <a:xfrm>
            <a:off x="334625" y="5241801"/>
            <a:ext cx="2289409" cy="572464"/>
          </a:xfrm>
          <a:prstGeom prst="rect">
            <a:avLst/>
          </a:prstGeom>
          <a:noFill/>
        </p:spPr>
        <p:txBody>
          <a:bodyPr wrap="none" rtlCol="0">
            <a:spAutoFit/>
          </a:bodyPr>
          <a:lstStyle/>
          <a:p>
            <a:pPr>
              <a:lnSpc>
                <a:spcPct val="130000"/>
              </a:lnSpc>
            </a:pPr>
            <a:r>
              <a:rPr lang="ko-KR" altLang="en-US" sz="800" dirty="0" smtClean="0">
                <a:latin typeface="+mn-ea"/>
              </a:rPr>
              <a:t>ㆍ 환불 정책은 </a:t>
            </a:r>
            <a:r>
              <a:rPr lang="ko-KR" altLang="en-US" sz="800" dirty="0" smtClean="0">
                <a:solidFill>
                  <a:srgbClr val="0000FF"/>
                </a:solidFill>
                <a:latin typeface="+mn-ea"/>
              </a:rPr>
              <a:t>이용약관</a:t>
            </a:r>
            <a:r>
              <a:rPr lang="ko-KR" altLang="en-US" sz="800" dirty="0" smtClean="0">
                <a:latin typeface="+mn-ea"/>
              </a:rPr>
              <a:t>을 참고해주세요</a:t>
            </a:r>
            <a:r>
              <a:rPr lang="en-US" altLang="ko-KR" sz="800" dirty="0" smtClean="0">
                <a:latin typeface="+mn-ea"/>
              </a:rPr>
              <a:t>.</a:t>
            </a:r>
          </a:p>
          <a:p>
            <a:pPr>
              <a:lnSpc>
                <a:spcPct val="130000"/>
              </a:lnSpc>
            </a:pPr>
            <a:r>
              <a:rPr lang="ko-KR" altLang="en-US" sz="800" dirty="0" smtClean="0">
                <a:latin typeface="+mn-ea"/>
              </a:rPr>
              <a:t>ㆍ 충전 금액은 앱 실행 후 마이헬로</a:t>
            </a:r>
            <a:r>
              <a:rPr lang="en-US" altLang="ko-KR" sz="800" dirty="0" smtClean="0">
                <a:latin typeface="+mn-ea"/>
              </a:rPr>
              <a:t> </a:t>
            </a:r>
            <a:r>
              <a:rPr lang="ko-KR" altLang="en-US" sz="800" dirty="0" smtClean="0">
                <a:latin typeface="+mn-ea"/>
              </a:rPr>
              <a:t>메뉴에서</a:t>
            </a:r>
            <a:endParaRPr lang="en-US" altLang="ko-KR" sz="800" dirty="0" smtClean="0">
              <a:latin typeface="+mn-ea"/>
            </a:endParaRPr>
          </a:p>
          <a:p>
            <a:pPr>
              <a:lnSpc>
                <a:spcPct val="130000"/>
              </a:lnSpc>
            </a:pPr>
            <a:r>
              <a:rPr lang="ko-KR" altLang="en-US" sz="800" dirty="0" smtClean="0">
                <a:latin typeface="+mn-ea"/>
              </a:rPr>
              <a:t>    확인할 수 있습니다</a:t>
            </a:r>
            <a:r>
              <a:rPr lang="en-US" altLang="ko-KR" sz="800" dirty="0" smtClean="0">
                <a:latin typeface="+mn-ea"/>
              </a:rPr>
              <a:t>.</a:t>
            </a:r>
          </a:p>
        </p:txBody>
      </p:sp>
      <p:sp>
        <p:nvSpPr>
          <p:cNvPr id="95" name="직사각형 94"/>
          <p:cNvSpPr/>
          <p:nvPr/>
        </p:nvSpPr>
        <p:spPr>
          <a:xfrm>
            <a:off x="337362" y="5886890"/>
            <a:ext cx="2807687" cy="377425"/>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6" name="TextBox 95"/>
          <p:cNvSpPr txBox="1"/>
          <p:nvPr/>
        </p:nvSpPr>
        <p:spPr>
          <a:xfrm>
            <a:off x="1496296" y="5956904"/>
            <a:ext cx="457176" cy="230832"/>
          </a:xfrm>
          <a:prstGeom prst="rect">
            <a:avLst/>
          </a:prstGeom>
          <a:noFill/>
        </p:spPr>
        <p:txBody>
          <a:bodyPr wrap="none" rtlCol="0">
            <a:spAutoFit/>
          </a:bodyPr>
          <a:lstStyle/>
          <a:p>
            <a:pPr algn="ctr"/>
            <a:r>
              <a:rPr lang="en-US" altLang="ko-KR" sz="900" dirty="0" smtClean="0"/>
              <a:t>Hello</a:t>
            </a:r>
            <a:endParaRPr lang="ko-KR" altLang="en-US" sz="900" dirty="0"/>
          </a:p>
        </p:txBody>
      </p:sp>
      <p:sp>
        <p:nvSpPr>
          <p:cNvPr id="97" name="TextBox 96"/>
          <p:cNvSpPr txBox="1"/>
          <p:nvPr/>
        </p:nvSpPr>
        <p:spPr>
          <a:xfrm>
            <a:off x="2352339" y="4388164"/>
            <a:ext cx="734496" cy="215444"/>
          </a:xfrm>
          <a:prstGeom prst="rect">
            <a:avLst/>
          </a:prstGeom>
          <a:noFill/>
        </p:spPr>
        <p:txBody>
          <a:bodyPr wrap="none" rtlCol="0">
            <a:spAutoFit/>
          </a:bodyPr>
          <a:lstStyle/>
          <a:p>
            <a:r>
              <a:rPr lang="ko-KR" altLang="en-US" sz="800" dirty="0" smtClean="0"/>
              <a:t>펼쳐보기 ▼</a:t>
            </a:r>
            <a:endParaRPr lang="ko-KR" altLang="en-US" sz="800" dirty="0"/>
          </a:p>
        </p:txBody>
      </p:sp>
      <p:sp>
        <p:nvSpPr>
          <p:cNvPr id="98" name="직사각형 97"/>
          <p:cNvSpPr/>
          <p:nvPr/>
        </p:nvSpPr>
        <p:spPr>
          <a:xfrm>
            <a:off x="332005" y="2303875"/>
            <a:ext cx="2811600" cy="314611"/>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99" name="TextBox 98"/>
          <p:cNvSpPr txBox="1"/>
          <p:nvPr/>
        </p:nvSpPr>
        <p:spPr>
          <a:xfrm>
            <a:off x="438728" y="2359471"/>
            <a:ext cx="631904" cy="215444"/>
          </a:xfrm>
          <a:prstGeom prst="rect">
            <a:avLst/>
          </a:prstGeom>
          <a:noFill/>
        </p:spPr>
        <p:txBody>
          <a:bodyPr wrap="none" rtlCol="0">
            <a:spAutoFit/>
          </a:bodyPr>
          <a:lstStyle/>
          <a:p>
            <a:r>
              <a:rPr lang="ko-KR" altLang="en-US" sz="800" dirty="0" smtClean="0">
                <a:latin typeface="+mn-ea"/>
              </a:rPr>
              <a:t>결제 수단</a:t>
            </a:r>
            <a:endParaRPr lang="ko-KR" altLang="en-US" sz="800" dirty="0">
              <a:latin typeface="+mn-ea"/>
            </a:endParaRPr>
          </a:p>
        </p:txBody>
      </p:sp>
      <p:grpSp>
        <p:nvGrpSpPr>
          <p:cNvPr id="3" name="그룹 26"/>
          <p:cNvGrpSpPr/>
          <p:nvPr/>
        </p:nvGrpSpPr>
        <p:grpSpPr>
          <a:xfrm>
            <a:off x="3382963" y="899195"/>
            <a:ext cx="2812504" cy="5000582"/>
            <a:chOff x="366961" y="908720"/>
            <a:chExt cx="2812504" cy="5000582"/>
          </a:xfrm>
        </p:grpSpPr>
        <p:pic>
          <p:nvPicPr>
            <p:cNvPr id="102" name="그림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103" name="직사각형 102"/>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104" name="직사각형 103"/>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grpSp>
      <p:sp>
        <p:nvSpPr>
          <p:cNvPr id="105" name="직사각형 104"/>
          <p:cNvSpPr/>
          <p:nvPr/>
        </p:nvSpPr>
        <p:spPr>
          <a:xfrm>
            <a:off x="3382963" y="1095645"/>
            <a:ext cx="2811600" cy="360000"/>
          </a:xfrm>
          <a:prstGeom prst="rect">
            <a:avLst/>
          </a:prstGeom>
          <a:solidFill>
            <a:schemeClr val="tx1">
              <a:lumMod val="75000"/>
              <a:lumOff val="2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106" name="TextBox 105"/>
          <p:cNvSpPr txBox="1"/>
          <p:nvPr/>
        </p:nvSpPr>
        <p:spPr>
          <a:xfrm>
            <a:off x="4481990" y="1143270"/>
            <a:ext cx="466794" cy="261610"/>
          </a:xfrm>
          <a:prstGeom prst="rect">
            <a:avLst/>
          </a:prstGeom>
          <a:noFill/>
        </p:spPr>
        <p:txBody>
          <a:bodyPr wrap="none" rtlCol="0">
            <a:spAutoFit/>
          </a:bodyPr>
          <a:lstStyle/>
          <a:p>
            <a:r>
              <a:rPr lang="ko-KR" altLang="en-US" sz="1100" b="1" smtClean="0">
                <a:solidFill>
                  <a:schemeClr val="bg1"/>
                </a:solidFill>
                <a:effectLst>
                  <a:outerShdw blurRad="38100" dist="38100" dir="2700000" algn="tl">
                    <a:srgbClr val="000000">
                      <a:alpha val="43137"/>
                    </a:srgbClr>
                  </a:outerShdw>
                </a:effectLst>
                <a:latin typeface="+mn-ea"/>
              </a:rPr>
              <a:t>결제</a:t>
            </a:r>
            <a:endParaRPr lang="ko-KR" altLang="en-US" sz="1100" b="1" dirty="0">
              <a:solidFill>
                <a:schemeClr val="bg1"/>
              </a:solidFill>
              <a:effectLst>
                <a:outerShdw blurRad="38100" dist="38100" dir="2700000" algn="tl">
                  <a:srgbClr val="000000">
                    <a:alpha val="43137"/>
                  </a:srgbClr>
                </a:outerShdw>
              </a:effectLst>
              <a:latin typeface="+mn-ea"/>
            </a:endParaRPr>
          </a:p>
        </p:txBody>
      </p:sp>
      <p:sp>
        <p:nvSpPr>
          <p:cNvPr id="107" name="직사각형 106"/>
          <p:cNvSpPr/>
          <p:nvPr/>
        </p:nvSpPr>
        <p:spPr>
          <a:xfrm>
            <a:off x="3513215" y="4866789"/>
            <a:ext cx="2556000" cy="360000"/>
          </a:xfrm>
          <a:prstGeom prst="rect">
            <a:avLst/>
          </a:prstGeom>
          <a:solidFill>
            <a:schemeClr val="tx1">
              <a:lumMod val="75000"/>
              <a:lumOff val="2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결제하기</a:t>
            </a:r>
            <a:endParaRPr lang="ko-KR" altLang="en-US" sz="900" dirty="0">
              <a:solidFill>
                <a:schemeClr val="bg1"/>
              </a:solidFill>
            </a:endParaRPr>
          </a:p>
        </p:txBody>
      </p:sp>
      <p:sp>
        <p:nvSpPr>
          <p:cNvPr id="120" name="TextBox 119"/>
          <p:cNvSpPr txBox="1"/>
          <p:nvPr/>
        </p:nvSpPr>
        <p:spPr>
          <a:xfrm>
            <a:off x="3447018" y="3223454"/>
            <a:ext cx="1693092" cy="246221"/>
          </a:xfrm>
          <a:prstGeom prst="rect">
            <a:avLst/>
          </a:prstGeom>
          <a:noFill/>
        </p:spPr>
        <p:txBody>
          <a:bodyPr wrap="none" rtlCol="0">
            <a:spAutoFit/>
          </a:bodyPr>
          <a:lstStyle/>
          <a:p>
            <a:r>
              <a:rPr lang="ko-KR" altLang="en-US" sz="1000" dirty="0" smtClean="0"/>
              <a:t>□</a:t>
            </a:r>
            <a:r>
              <a:rPr lang="ko-KR" altLang="en-US" sz="900" dirty="0" smtClean="0"/>
              <a:t>  결제 정책에 동의합니다</a:t>
            </a:r>
            <a:r>
              <a:rPr lang="en-US" altLang="ko-KR" sz="900" dirty="0" smtClean="0"/>
              <a:t>. </a:t>
            </a:r>
            <a:endParaRPr lang="ko-KR" altLang="en-US" sz="900" dirty="0"/>
          </a:p>
        </p:txBody>
      </p:sp>
      <p:sp>
        <p:nvSpPr>
          <p:cNvPr id="121" name="TextBox 120"/>
          <p:cNvSpPr txBox="1"/>
          <p:nvPr/>
        </p:nvSpPr>
        <p:spPr>
          <a:xfrm>
            <a:off x="3385583" y="5331811"/>
            <a:ext cx="2289409" cy="572464"/>
          </a:xfrm>
          <a:prstGeom prst="rect">
            <a:avLst/>
          </a:prstGeom>
          <a:noFill/>
        </p:spPr>
        <p:txBody>
          <a:bodyPr wrap="none" rtlCol="0">
            <a:spAutoFit/>
          </a:bodyPr>
          <a:lstStyle/>
          <a:p>
            <a:pPr>
              <a:lnSpc>
                <a:spcPct val="130000"/>
              </a:lnSpc>
            </a:pPr>
            <a:r>
              <a:rPr lang="ko-KR" altLang="en-US" sz="800" dirty="0" smtClean="0">
                <a:latin typeface="+mn-ea"/>
              </a:rPr>
              <a:t>ㆍ 환불 정책은 </a:t>
            </a:r>
            <a:r>
              <a:rPr lang="ko-KR" altLang="en-US" sz="800" dirty="0" smtClean="0">
                <a:solidFill>
                  <a:srgbClr val="0000FF"/>
                </a:solidFill>
                <a:latin typeface="+mn-ea"/>
              </a:rPr>
              <a:t>이용약관</a:t>
            </a:r>
            <a:r>
              <a:rPr lang="ko-KR" altLang="en-US" sz="800" dirty="0" smtClean="0">
                <a:latin typeface="+mn-ea"/>
              </a:rPr>
              <a:t>을 참고해주세요</a:t>
            </a:r>
            <a:r>
              <a:rPr lang="en-US" altLang="ko-KR" sz="800" dirty="0" smtClean="0">
                <a:latin typeface="+mn-ea"/>
              </a:rPr>
              <a:t>.</a:t>
            </a:r>
          </a:p>
          <a:p>
            <a:pPr>
              <a:lnSpc>
                <a:spcPct val="130000"/>
              </a:lnSpc>
            </a:pPr>
            <a:r>
              <a:rPr lang="ko-KR" altLang="en-US" sz="800" dirty="0" smtClean="0">
                <a:latin typeface="+mn-ea"/>
              </a:rPr>
              <a:t>ㆍ 충전 금액은 앱 실행 후 마이헬로</a:t>
            </a:r>
            <a:r>
              <a:rPr lang="en-US" altLang="ko-KR" sz="800" dirty="0" smtClean="0">
                <a:latin typeface="+mn-ea"/>
              </a:rPr>
              <a:t> </a:t>
            </a:r>
            <a:r>
              <a:rPr lang="ko-KR" altLang="en-US" sz="800" dirty="0" smtClean="0">
                <a:latin typeface="+mn-ea"/>
              </a:rPr>
              <a:t>메뉴에서</a:t>
            </a:r>
            <a:endParaRPr lang="en-US" altLang="ko-KR" sz="800" dirty="0" smtClean="0">
              <a:latin typeface="+mn-ea"/>
            </a:endParaRPr>
          </a:p>
          <a:p>
            <a:pPr>
              <a:lnSpc>
                <a:spcPct val="130000"/>
              </a:lnSpc>
            </a:pPr>
            <a:r>
              <a:rPr lang="ko-KR" altLang="en-US" sz="800" dirty="0" smtClean="0">
                <a:latin typeface="+mn-ea"/>
              </a:rPr>
              <a:t>    확인할 수 있습니다</a:t>
            </a:r>
            <a:r>
              <a:rPr lang="en-US" altLang="ko-KR" sz="800" dirty="0" smtClean="0">
                <a:latin typeface="+mn-ea"/>
              </a:rPr>
              <a:t>.</a:t>
            </a:r>
          </a:p>
        </p:txBody>
      </p:sp>
      <p:sp>
        <p:nvSpPr>
          <p:cNvPr id="122" name="직사각형 121"/>
          <p:cNvSpPr/>
          <p:nvPr/>
        </p:nvSpPr>
        <p:spPr>
          <a:xfrm>
            <a:off x="3388320" y="5886890"/>
            <a:ext cx="2807687" cy="377425"/>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23" name="TextBox 122"/>
          <p:cNvSpPr txBox="1"/>
          <p:nvPr/>
        </p:nvSpPr>
        <p:spPr>
          <a:xfrm>
            <a:off x="4547254" y="5956904"/>
            <a:ext cx="457176" cy="230832"/>
          </a:xfrm>
          <a:prstGeom prst="rect">
            <a:avLst/>
          </a:prstGeom>
          <a:noFill/>
        </p:spPr>
        <p:txBody>
          <a:bodyPr wrap="none" rtlCol="0">
            <a:spAutoFit/>
          </a:bodyPr>
          <a:lstStyle/>
          <a:p>
            <a:pPr algn="ctr"/>
            <a:r>
              <a:rPr lang="en-US" altLang="ko-KR" sz="900" smtClean="0"/>
              <a:t>Hello</a:t>
            </a:r>
            <a:endParaRPr lang="ko-KR" altLang="en-US" sz="900" dirty="0"/>
          </a:p>
        </p:txBody>
      </p:sp>
      <p:sp>
        <p:nvSpPr>
          <p:cNvPr id="124" name="TextBox 123"/>
          <p:cNvSpPr txBox="1"/>
          <p:nvPr/>
        </p:nvSpPr>
        <p:spPr>
          <a:xfrm>
            <a:off x="5608481" y="3236909"/>
            <a:ext cx="529312" cy="215444"/>
          </a:xfrm>
          <a:prstGeom prst="rect">
            <a:avLst/>
          </a:prstGeom>
          <a:noFill/>
        </p:spPr>
        <p:txBody>
          <a:bodyPr wrap="none" rtlCol="0">
            <a:spAutoFit/>
          </a:bodyPr>
          <a:lstStyle/>
          <a:p>
            <a:pPr algn="r"/>
            <a:r>
              <a:rPr lang="ko-KR" altLang="en-US" sz="800" dirty="0" smtClean="0"/>
              <a:t>접</a:t>
            </a:r>
            <a:r>
              <a:rPr lang="ko-KR" altLang="en-US" sz="800" dirty="0"/>
              <a:t>기</a:t>
            </a:r>
            <a:r>
              <a:rPr lang="ko-KR" altLang="en-US" sz="800" dirty="0" smtClean="0"/>
              <a:t> ▲</a:t>
            </a:r>
            <a:endParaRPr lang="ko-KR" altLang="en-US" sz="800" dirty="0"/>
          </a:p>
        </p:txBody>
      </p:sp>
      <p:sp>
        <p:nvSpPr>
          <p:cNvPr id="128" name="직사각형 127"/>
          <p:cNvSpPr/>
          <p:nvPr/>
        </p:nvSpPr>
        <p:spPr>
          <a:xfrm>
            <a:off x="3518074" y="3497089"/>
            <a:ext cx="2551141" cy="120607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bg1"/>
              </a:solidFill>
            </a:endParaRPr>
          </a:p>
        </p:txBody>
      </p:sp>
      <p:sp>
        <p:nvSpPr>
          <p:cNvPr id="129" name="직사각형 128"/>
          <p:cNvSpPr/>
          <p:nvPr/>
        </p:nvSpPr>
        <p:spPr>
          <a:xfrm>
            <a:off x="3513215" y="1549754"/>
            <a:ext cx="2556000" cy="39557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latin typeface="+mn-ea"/>
              </a:rPr>
              <a:t>카드 결제</a:t>
            </a:r>
            <a:endParaRPr lang="ko-KR" altLang="en-US" sz="900" dirty="0">
              <a:solidFill>
                <a:schemeClr val="tx1"/>
              </a:solidFill>
              <a:latin typeface="+mn-ea"/>
            </a:endParaRPr>
          </a:p>
        </p:txBody>
      </p:sp>
      <p:sp>
        <p:nvSpPr>
          <p:cNvPr id="130" name="직사각형 129"/>
          <p:cNvSpPr/>
          <p:nvPr/>
        </p:nvSpPr>
        <p:spPr>
          <a:xfrm>
            <a:off x="3513215" y="1990532"/>
            <a:ext cx="2556000" cy="39557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latin typeface="+mn-ea"/>
              </a:rPr>
              <a:t>휴대폰 결제</a:t>
            </a:r>
            <a:endParaRPr lang="ko-KR" altLang="en-US" sz="900" dirty="0">
              <a:solidFill>
                <a:schemeClr val="tx1"/>
              </a:solidFill>
              <a:latin typeface="+mn-ea"/>
            </a:endParaRPr>
          </a:p>
        </p:txBody>
      </p:sp>
      <p:sp>
        <p:nvSpPr>
          <p:cNvPr id="131" name="직사각형 130"/>
          <p:cNvSpPr/>
          <p:nvPr/>
        </p:nvSpPr>
        <p:spPr>
          <a:xfrm>
            <a:off x="3513215" y="2427600"/>
            <a:ext cx="2556000" cy="39557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latin typeface="+mn-ea"/>
              </a:rPr>
              <a:t>카카오페이</a:t>
            </a:r>
            <a:endParaRPr lang="ko-KR" altLang="en-US" sz="900" dirty="0">
              <a:solidFill>
                <a:schemeClr val="tx1"/>
              </a:solidFill>
              <a:latin typeface="+mn-ea"/>
            </a:endParaRPr>
          </a:p>
        </p:txBody>
      </p:sp>
      <p:sp>
        <p:nvSpPr>
          <p:cNvPr id="132" name="타원 131"/>
          <p:cNvSpPr/>
          <p:nvPr/>
        </p:nvSpPr>
        <p:spPr>
          <a:xfrm>
            <a:off x="4179911" y="1639542"/>
            <a:ext cx="216000" cy="216000"/>
          </a:xfrm>
          <a:prstGeom prst="ellipse">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800" dirty="0">
              <a:solidFill>
                <a:schemeClr val="tx1"/>
              </a:solidFill>
            </a:endParaRPr>
          </a:p>
        </p:txBody>
      </p:sp>
      <p:sp>
        <p:nvSpPr>
          <p:cNvPr id="133" name="타원 132"/>
          <p:cNvSpPr/>
          <p:nvPr/>
        </p:nvSpPr>
        <p:spPr>
          <a:xfrm>
            <a:off x="4179911" y="2080320"/>
            <a:ext cx="216000" cy="216000"/>
          </a:xfrm>
          <a:prstGeom prst="ellipse">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800" dirty="0">
              <a:solidFill>
                <a:schemeClr val="tx1"/>
              </a:solidFill>
            </a:endParaRPr>
          </a:p>
        </p:txBody>
      </p:sp>
      <p:sp>
        <p:nvSpPr>
          <p:cNvPr id="134" name="타원 133"/>
          <p:cNvSpPr/>
          <p:nvPr/>
        </p:nvSpPr>
        <p:spPr>
          <a:xfrm>
            <a:off x="4179911" y="2513073"/>
            <a:ext cx="216000" cy="216000"/>
          </a:xfrm>
          <a:prstGeom prst="ellipse">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800" dirty="0">
              <a:solidFill>
                <a:schemeClr val="tx1"/>
              </a:solidFill>
            </a:endParaRPr>
          </a:p>
        </p:txBody>
      </p:sp>
      <p:sp>
        <p:nvSpPr>
          <p:cNvPr id="135" name="TextBox 134"/>
          <p:cNvSpPr txBox="1"/>
          <p:nvPr/>
        </p:nvSpPr>
        <p:spPr>
          <a:xfrm>
            <a:off x="4256965" y="3938078"/>
            <a:ext cx="1072730" cy="230832"/>
          </a:xfrm>
          <a:prstGeom prst="rect">
            <a:avLst/>
          </a:prstGeom>
          <a:noFill/>
        </p:spPr>
        <p:txBody>
          <a:bodyPr wrap="none" rtlCol="0">
            <a:spAutoFit/>
          </a:bodyPr>
          <a:lstStyle/>
          <a:p>
            <a:r>
              <a:rPr lang="ko-KR" altLang="en-US" sz="900" dirty="0" smtClean="0"/>
              <a:t>결제 정책 텍스트</a:t>
            </a:r>
            <a:endParaRPr lang="ko-KR" altLang="en-US" sz="900" dirty="0"/>
          </a:p>
        </p:txBody>
      </p:sp>
      <p:sp>
        <p:nvSpPr>
          <p:cNvPr id="51" name="TextBox 50"/>
          <p:cNvSpPr txBox="1"/>
          <p:nvPr/>
        </p:nvSpPr>
        <p:spPr>
          <a:xfrm>
            <a:off x="360580" y="1140650"/>
            <a:ext cx="272832" cy="253916"/>
          </a:xfrm>
          <a:prstGeom prst="rect">
            <a:avLst/>
          </a:prstGeom>
          <a:noFill/>
        </p:spPr>
        <p:txBody>
          <a:bodyPr wrap="none" rtlCol="0">
            <a:spAutoFit/>
          </a:bodyPr>
          <a:lstStyle/>
          <a:p>
            <a:r>
              <a:rPr lang="en-US" altLang="ko-KR" sz="1050" b="1" dirty="0" smtClean="0">
                <a:solidFill>
                  <a:schemeClr val="bg1"/>
                </a:solidFill>
              </a:rPr>
              <a:t>X</a:t>
            </a:r>
            <a:endParaRPr lang="ko-KR" altLang="en-US" sz="1050" b="1" dirty="0">
              <a:solidFill>
                <a:schemeClr val="bg1"/>
              </a:solidFill>
            </a:endParaRPr>
          </a:p>
        </p:txBody>
      </p:sp>
      <p:sp>
        <p:nvSpPr>
          <p:cNvPr id="52" name="TextBox 51"/>
          <p:cNvSpPr txBox="1"/>
          <p:nvPr/>
        </p:nvSpPr>
        <p:spPr>
          <a:xfrm>
            <a:off x="3439312" y="1140650"/>
            <a:ext cx="272832" cy="253916"/>
          </a:xfrm>
          <a:prstGeom prst="rect">
            <a:avLst/>
          </a:prstGeom>
          <a:noFill/>
        </p:spPr>
        <p:txBody>
          <a:bodyPr wrap="none" rtlCol="0">
            <a:spAutoFit/>
          </a:bodyPr>
          <a:lstStyle/>
          <a:p>
            <a:r>
              <a:rPr lang="en-US" altLang="ko-KR" sz="1050" b="1" dirty="0" smtClean="0">
                <a:solidFill>
                  <a:schemeClr val="bg1"/>
                </a:solidFill>
              </a:rPr>
              <a:t>X</a:t>
            </a:r>
            <a:endParaRPr lang="ko-KR" altLang="en-US" sz="1050" b="1" dirty="0">
              <a:solidFill>
                <a:schemeClr val="bg1"/>
              </a:solidFill>
            </a:endParaRPr>
          </a:p>
        </p:txBody>
      </p:sp>
      <p:sp>
        <p:nvSpPr>
          <p:cNvPr id="56" name="타원 55"/>
          <p:cNvSpPr/>
          <p:nvPr/>
        </p:nvSpPr>
        <p:spPr>
          <a:xfrm>
            <a:off x="2021272" y="1898074"/>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57" name="타원 56"/>
          <p:cNvSpPr/>
          <p:nvPr/>
        </p:nvSpPr>
        <p:spPr>
          <a:xfrm>
            <a:off x="189065" y="289979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67" name="타원 66"/>
          <p:cNvSpPr/>
          <p:nvPr/>
        </p:nvSpPr>
        <p:spPr>
          <a:xfrm>
            <a:off x="227781" y="4381502"/>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69" name="타원 68"/>
          <p:cNvSpPr/>
          <p:nvPr/>
        </p:nvSpPr>
        <p:spPr>
          <a:xfrm>
            <a:off x="1190916" y="4831552"/>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70" name="TextBox 69"/>
          <p:cNvSpPr txBox="1"/>
          <p:nvPr/>
        </p:nvSpPr>
        <p:spPr>
          <a:xfrm>
            <a:off x="5485869" y="124096"/>
            <a:ext cx="832279" cy="215444"/>
          </a:xfrm>
          <a:prstGeom prst="rect">
            <a:avLst/>
          </a:prstGeom>
          <a:noFill/>
        </p:spPr>
        <p:txBody>
          <a:bodyPr wrap="none" rtlCol="0">
            <a:spAutoFit/>
          </a:bodyPr>
          <a:lstStyle/>
          <a:p>
            <a:r>
              <a:rPr lang="en-US" altLang="ko-KR" sz="800" dirty="0" smtClean="0"/>
              <a:t>RM-</a:t>
            </a:r>
            <a:r>
              <a:rPr lang="en-US" altLang="ko-KR" sz="800" dirty="0" smtClean="0">
                <a:solidFill>
                  <a:prstClr val="black"/>
                </a:solidFill>
              </a:rPr>
              <a:t>08030101</a:t>
            </a:r>
            <a:endParaRPr lang="ko-KR" altLang="en-US" sz="800" dirty="0">
              <a:solidFill>
                <a:prstClr val="black"/>
              </a:solidFill>
            </a:endParaRPr>
          </a:p>
        </p:txBody>
      </p:sp>
      <p:sp>
        <p:nvSpPr>
          <p:cNvPr id="59" name="슬라이드 번호 개체 틀 58"/>
          <p:cNvSpPr>
            <a:spLocks noGrp="1"/>
          </p:cNvSpPr>
          <p:nvPr>
            <p:ph type="sldNum" sz="quarter" idx="4"/>
          </p:nvPr>
        </p:nvSpPr>
        <p:spPr/>
        <p:txBody>
          <a:bodyPr/>
          <a:lstStyle/>
          <a:p>
            <a:fld id="{C70D9EDE-4299-4BB9-BBD1-CAF81FD85894}" type="slidenum">
              <a:rPr lang="ko-KR" altLang="en-US" smtClean="0"/>
              <a:pPr/>
              <a:t>126</a:t>
            </a:fld>
            <a:endParaRPr lang="ko-KR" altLang="en-US" dirty="0"/>
          </a:p>
        </p:txBody>
      </p:sp>
      <p:sp>
        <p:nvSpPr>
          <p:cNvPr id="72" name="직사각형 71"/>
          <p:cNvSpPr/>
          <p:nvPr/>
        </p:nvSpPr>
        <p:spPr>
          <a:xfrm>
            <a:off x="465874" y="3979133"/>
            <a:ext cx="2556000" cy="39557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mn-ea"/>
              </a:rPr>
              <a:t>N </a:t>
            </a:r>
            <a:r>
              <a:rPr lang="ko-KR" altLang="en-US" sz="900" dirty="0" smtClean="0">
                <a:solidFill>
                  <a:schemeClr val="tx1"/>
                </a:solidFill>
                <a:latin typeface="+mn-ea"/>
              </a:rPr>
              <a:t>페이</a:t>
            </a:r>
            <a:endParaRPr lang="ko-KR" altLang="en-US" sz="900" dirty="0">
              <a:solidFill>
                <a:schemeClr val="tx1"/>
              </a:solidFill>
              <a:latin typeface="+mn-ea"/>
            </a:endParaRPr>
          </a:p>
        </p:txBody>
      </p:sp>
      <p:sp>
        <p:nvSpPr>
          <p:cNvPr id="73" name="타원 72"/>
          <p:cNvSpPr/>
          <p:nvPr/>
        </p:nvSpPr>
        <p:spPr>
          <a:xfrm>
            <a:off x="1132570" y="4064606"/>
            <a:ext cx="216000" cy="216000"/>
          </a:xfrm>
          <a:prstGeom prst="ellipse">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800" dirty="0">
              <a:solidFill>
                <a:schemeClr val="tx1"/>
              </a:solidFill>
            </a:endParaRPr>
          </a:p>
        </p:txBody>
      </p:sp>
      <p:sp>
        <p:nvSpPr>
          <p:cNvPr id="74" name="직사각형 73"/>
          <p:cNvSpPr/>
          <p:nvPr/>
        </p:nvSpPr>
        <p:spPr>
          <a:xfrm>
            <a:off x="3518074" y="2861703"/>
            <a:ext cx="2556000" cy="39557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mn-ea"/>
              </a:rPr>
              <a:t>N </a:t>
            </a:r>
            <a:r>
              <a:rPr lang="ko-KR" altLang="en-US" sz="900" dirty="0" smtClean="0">
                <a:solidFill>
                  <a:schemeClr val="tx1"/>
                </a:solidFill>
                <a:latin typeface="+mn-ea"/>
              </a:rPr>
              <a:t>페이</a:t>
            </a:r>
            <a:endParaRPr lang="ko-KR" altLang="en-US" sz="900" dirty="0">
              <a:solidFill>
                <a:schemeClr val="tx1"/>
              </a:solidFill>
              <a:latin typeface="+mn-ea"/>
            </a:endParaRPr>
          </a:p>
        </p:txBody>
      </p:sp>
      <p:sp>
        <p:nvSpPr>
          <p:cNvPr id="76" name="타원 75"/>
          <p:cNvSpPr/>
          <p:nvPr/>
        </p:nvSpPr>
        <p:spPr>
          <a:xfrm>
            <a:off x="4184770" y="2947176"/>
            <a:ext cx="216000" cy="216000"/>
          </a:xfrm>
          <a:prstGeom prst="ellipse">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800" dirty="0">
              <a:solidFill>
                <a:schemeClr val="tx1"/>
              </a:solidFill>
            </a:endParaRPr>
          </a:p>
        </p:txBody>
      </p:sp>
      <p:sp>
        <p:nvSpPr>
          <p:cNvPr id="77" name="직사각형 76"/>
          <p:cNvSpPr/>
          <p:nvPr/>
        </p:nvSpPr>
        <p:spPr>
          <a:xfrm>
            <a:off x="441065" y="3909300"/>
            <a:ext cx="2645770" cy="478864"/>
          </a:xfrm>
          <a:prstGeom prst="rect">
            <a:avLst/>
          </a:prstGeom>
          <a:solidFill>
            <a:srgbClr val="FFFF00">
              <a:alpha val="4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solidFill>
                  <a:srgbClr val="FF0000"/>
                </a:solidFill>
              </a:rPr>
              <a:t>Xóa</a:t>
            </a:r>
            <a:endParaRPr lang="ko-KR" altLang="en-US" dirty="0">
              <a:solidFill>
                <a:srgbClr val="FF0000"/>
              </a:solidFill>
            </a:endParaRPr>
          </a:p>
        </p:txBody>
      </p:sp>
      <p:sp>
        <p:nvSpPr>
          <p:cNvPr id="78" name="직사각형 77"/>
          <p:cNvSpPr/>
          <p:nvPr/>
        </p:nvSpPr>
        <p:spPr>
          <a:xfrm>
            <a:off x="3439312" y="2796503"/>
            <a:ext cx="2645770" cy="478864"/>
          </a:xfrm>
          <a:prstGeom prst="rect">
            <a:avLst/>
          </a:prstGeom>
          <a:solidFill>
            <a:srgbClr val="FFFF00">
              <a:alpha val="4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solidFill>
                  <a:srgbClr val="FF0000"/>
                </a:solidFill>
              </a:rPr>
              <a:t>Xóa</a:t>
            </a:r>
            <a:endParaRPr lang="ko-KR" altLang="en-US" dirty="0">
              <a:solidFill>
                <a:srgbClr val="FF0000"/>
              </a:solidFill>
            </a:endParaRPr>
          </a:p>
        </p:txBody>
      </p:sp>
      <p:sp>
        <p:nvSpPr>
          <p:cNvPr id="80" name="직사각형 79"/>
          <p:cNvSpPr/>
          <p:nvPr/>
        </p:nvSpPr>
        <p:spPr>
          <a:xfrm>
            <a:off x="227781" y="4388163"/>
            <a:ext cx="2859054" cy="388615"/>
          </a:xfrm>
          <a:prstGeom prst="rect">
            <a:avLst/>
          </a:prstGeom>
          <a:solidFill>
            <a:srgbClr val="FFFF00">
              <a:alpha val="4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solidFill>
                  <a:srgbClr val="FF0000"/>
                </a:solidFill>
              </a:rPr>
              <a:t>Xóa</a:t>
            </a:r>
            <a:endParaRPr lang="ko-KR" altLang="en-US" dirty="0">
              <a:solidFill>
                <a:srgbClr val="FF0000"/>
              </a:solidFill>
            </a:endParaRPr>
          </a:p>
        </p:txBody>
      </p:sp>
      <p:sp>
        <p:nvSpPr>
          <p:cNvPr id="81" name="직사각형 80"/>
          <p:cNvSpPr/>
          <p:nvPr/>
        </p:nvSpPr>
        <p:spPr>
          <a:xfrm>
            <a:off x="3461236" y="3275367"/>
            <a:ext cx="2676557" cy="1501412"/>
          </a:xfrm>
          <a:prstGeom prst="rect">
            <a:avLst/>
          </a:prstGeom>
          <a:solidFill>
            <a:srgbClr val="FFFF00">
              <a:alpha val="4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solidFill>
                  <a:srgbClr val="FF0000"/>
                </a:solidFill>
              </a:rPr>
              <a:t>Xóa</a:t>
            </a:r>
            <a:endParaRPr lang="ko-KR" altLang="en-US" dirty="0">
              <a:solidFill>
                <a:srgbClr val="FF0000"/>
              </a:solidFill>
            </a:endParaRPr>
          </a:p>
        </p:txBody>
      </p:sp>
      <p:sp>
        <p:nvSpPr>
          <p:cNvPr id="87" name="TextBox 86"/>
          <p:cNvSpPr txBox="1"/>
          <p:nvPr/>
        </p:nvSpPr>
        <p:spPr>
          <a:xfrm>
            <a:off x="1132570" y="124096"/>
            <a:ext cx="1378904" cy="215444"/>
          </a:xfrm>
          <a:prstGeom prst="rect">
            <a:avLst/>
          </a:prstGeom>
          <a:noFill/>
        </p:spPr>
        <p:txBody>
          <a:bodyPr wrap="none" rtlCol="0">
            <a:spAutoFit/>
          </a:bodyPr>
          <a:lstStyle/>
          <a:p>
            <a:r>
              <a:rPr lang="en-US" altLang="ko-KR" sz="800" dirty="0" smtClean="0">
                <a:solidFill>
                  <a:prstClr val="black"/>
                </a:solidFill>
              </a:rPr>
              <a:t>Hello Coin Payment Page</a:t>
            </a:r>
            <a:endParaRPr lang="ko-KR" altLang="en-US" sz="800" dirty="0">
              <a:solidFill>
                <a:prstClr val="black"/>
              </a:solidFill>
            </a:endParaRPr>
          </a:p>
        </p:txBody>
      </p:sp>
      <p:sp>
        <p:nvSpPr>
          <p:cNvPr id="88" name="TextBox 87"/>
          <p:cNvSpPr txBox="1"/>
          <p:nvPr/>
        </p:nvSpPr>
        <p:spPr>
          <a:xfrm>
            <a:off x="1132570" y="352286"/>
            <a:ext cx="2577950" cy="215444"/>
          </a:xfrm>
          <a:prstGeom prst="rect">
            <a:avLst/>
          </a:prstGeom>
          <a:noFill/>
        </p:spPr>
        <p:txBody>
          <a:bodyPr wrap="none" rtlCol="0">
            <a:spAutoFit/>
          </a:bodyPr>
          <a:lstStyle/>
          <a:p>
            <a:r>
              <a:rPr lang="en-US" altLang="ko-KR" sz="800" dirty="0" smtClean="0">
                <a:solidFill>
                  <a:prstClr val="black"/>
                </a:solidFill>
              </a:rPr>
              <a:t>Hello Coin Payment Page</a:t>
            </a:r>
            <a:r>
              <a:rPr lang="ko-KR" altLang="en-US" sz="800" dirty="0" smtClean="0">
                <a:solidFill>
                  <a:prstClr val="black"/>
                </a:solidFill>
              </a:rPr>
              <a:t> </a:t>
            </a:r>
            <a:r>
              <a:rPr lang="en-US" altLang="ko-KR" sz="800" dirty="0" smtClean="0">
                <a:solidFill>
                  <a:prstClr val="black"/>
                </a:solidFill>
              </a:rPr>
              <a:t>&gt; Tap to Charge Button </a:t>
            </a:r>
            <a:endParaRPr lang="ko-KR" altLang="en-US" sz="800" dirty="0">
              <a:solidFill>
                <a:prstClr val="black"/>
              </a:solidFill>
            </a:endParaRPr>
          </a:p>
        </p:txBody>
      </p:sp>
      <p:graphicFrame>
        <p:nvGraphicFramePr>
          <p:cNvPr id="89" name="표 70"/>
          <p:cNvGraphicFramePr>
            <a:graphicFrameLocks noGrp="1"/>
          </p:cNvGraphicFramePr>
          <p:nvPr>
            <p:extLst>
              <p:ext uri="{D42A27DB-BD31-4B8C-83A1-F6EECF244321}">
                <p14:modId xmlns:p14="http://schemas.microsoft.com/office/powerpoint/2010/main" val="3373421547"/>
              </p:ext>
            </p:extLst>
          </p:nvPr>
        </p:nvGraphicFramePr>
        <p:xfrm>
          <a:off x="6320290" y="908720"/>
          <a:ext cx="2678400" cy="2844424"/>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prstClr val="black"/>
                          </a:solidFill>
                        </a:rPr>
                        <a:t>Charge Hello Coin Page</a:t>
                      </a:r>
                      <a:r>
                        <a:rPr kumimoji="0" lang="ko-KR" altLang="en-US"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Select payment amount page)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err="1" smtClean="0"/>
                        <a:t>Hiển</a:t>
                      </a:r>
                      <a:r>
                        <a:rPr lang="en-US" altLang="ko-KR" sz="800" baseline="0" dirty="0" smtClean="0"/>
                        <a:t> </a:t>
                      </a:r>
                      <a:r>
                        <a:rPr lang="en-US" altLang="ko-KR" sz="800" baseline="0" dirty="0" err="1" smtClean="0"/>
                        <a:t>thị</a:t>
                      </a:r>
                      <a:r>
                        <a:rPr lang="en-US" altLang="ko-KR" sz="800" baseline="0" dirty="0" smtClean="0"/>
                        <a:t> </a:t>
                      </a:r>
                      <a:r>
                        <a:rPr lang="en-US" altLang="ko-KR" sz="800" baseline="0" dirty="0" err="1" smtClean="0"/>
                        <a:t>Số</a:t>
                      </a:r>
                      <a:r>
                        <a:rPr lang="en-US" altLang="ko-KR" sz="800" baseline="0" dirty="0" smtClean="0"/>
                        <a:t> </a:t>
                      </a:r>
                      <a:r>
                        <a:rPr lang="en-US" altLang="ko-KR" sz="800" baseline="0" dirty="0" err="1" smtClean="0"/>
                        <a:t>tiền</a:t>
                      </a:r>
                      <a:r>
                        <a:rPr lang="en-US" altLang="ko-KR" sz="800" baseline="0" dirty="0" smtClean="0"/>
                        <a:t> </a:t>
                      </a:r>
                      <a:r>
                        <a:rPr lang="en-US" altLang="ko-KR" sz="800" baseline="0" dirty="0" err="1" smtClean="0"/>
                        <a:t>đã</a:t>
                      </a:r>
                      <a:r>
                        <a:rPr lang="en-US" altLang="ko-KR" sz="800" baseline="0" dirty="0" smtClean="0"/>
                        <a:t> </a:t>
                      </a:r>
                      <a:r>
                        <a:rPr lang="en-US" altLang="ko-KR" sz="800" baseline="0" dirty="0" err="1" smtClean="0"/>
                        <a:t>lựa</a:t>
                      </a:r>
                      <a:r>
                        <a:rPr lang="en-US" altLang="ko-KR" sz="800" baseline="0" dirty="0" smtClean="0"/>
                        <a:t> </a:t>
                      </a:r>
                      <a:r>
                        <a:rPr lang="en-US" altLang="ko-KR" sz="800" baseline="0" dirty="0" err="1" smtClean="0"/>
                        <a:t>chọn</a:t>
                      </a:r>
                      <a:r>
                        <a:rPr lang="en-US" altLang="ko-KR" sz="800" baseline="0" dirty="0" smtClean="0"/>
                        <a:t> (</a:t>
                      </a:r>
                      <a:r>
                        <a:rPr lang="en-US" altLang="ko-KR" sz="800" baseline="0" dirty="0" err="1" smtClean="0"/>
                        <a:t>hoặc</a:t>
                      </a:r>
                      <a:r>
                        <a:rPr lang="en-US" altLang="ko-KR" sz="800" baseline="0" dirty="0" smtClean="0"/>
                        <a:t> </a:t>
                      </a:r>
                      <a:r>
                        <a:rPr lang="en-US" altLang="ko-KR" sz="800" baseline="0" dirty="0" err="1" smtClean="0"/>
                        <a:t>đã</a:t>
                      </a:r>
                      <a:r>
                        <a:rPr lang="en-US" altLang="ko-KR" sz="800" baseline="0" dirty="0" smtClean="0"/>
                        <a:t> </a:t>
                      </a:r>
                      <a:r>
                        <a:rPr lang="en-US" altLang="ko-KR" sz="800" baseline="0" dirty="0" err="1" smtClean="0"/>
                        <a:t>nhập</a:t>
                      </a:r>
                      <a:r>
                        <a:rPr lang="en-US" altLang="ko-KR" sz="800" baseline="0" dirty="0" smtClean="0"/>
                        <a:t>) ở </a:t>
                      </a:r>
                      <a:r>
                        <a:rPr lang="en-US" altLang="ko-KR" sz="800" baseline="0" dirty="0" err="1" smtClean="0"/>
                        <a:t>trang</a:t>
                      </a:r>
                      <a:r>
                        <a:rPr lang="en-US" altLang="ko-KR" sz="800" baseline="0" dirty="0" smtClean="0"/>
                        <a:t> </a:t>
                      </a:r>
                      <a:r>
                        <a:rPr lang="en-US" altLang="ko-KR" sz="800" baseline="0" dirty="0" err="1" smtClean="0"/>
                        <a:t>trước</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dk1"/>
                          </a:solidFill>
                          <a:latin typeface="+mn-ea"/>
                          <a:ea typeface="+mn-ea"/>
                          <a:cs typeface="+mn-cs"/>
                        </a:rPr>
                        <a:t>Lựa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chọn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phương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thức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thanh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toán</a:t>
                      </a:r>
                      <a:r>
                        <a:rPr lang="en-US" altLang="ko-KR" sz="800" kern="1200" baseline="0" dirty="0" smtClean="0">
                          <a:solidFill>
                            <a:schemeClr val="dk1"/>
                          </a:solidFill>
                          <a:latin typeface="+mn-ea"/>
                          <a:ea typeface="+mn-ea"/>
                          <a:cs typeface="+mn-cs"/>
                        </a:rPr>
                        <a:t> </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strike="sngStrike" kern="1200" dirty="0" err="1" smtClean="0">
                          <a:solidFill>
                            <a:srgbClr val="0000FF"/>
                          </a:solidFill>
                          <a:latin typeface="+mn-ea"/>
                          <a:ea typeface="+mn-ea"/>
                          <a:cs typeface="+mn-cs"/>
                        </a:rPr>
                        <a:t>Đồng</a:t>
                      </a:r>
                      <a:r>
                        <a:rPr lang="en-US" altLang="ko-KR" sz="800" strike="sngStrike" kern="1200" baseline="0" dirty="0" smtClean="0">
                          <a:solidFill>
                            <a:srgbClr val="0000FF"/>
                          </a:solidFill>
                          <a:latin typeface="+mn-ea"/>
                          <a:ea typeface="+mn-ea"/>
                          <a:cs typeface="+mn-cs"/>
                        </a:rPr>
                        <a:t> ý </a:t>
                      </a:r>
                      <a:r>
                        <a:rPr lang="en-US" altLang="ko-KR" sz="800" strike="sngStrike" kern="1200" baseline="0" dirty="0" err="1" smtClean="0">
                          <a:solidFill>
                            <a:srgbClr val="0000FF"/>
                          </a:solidFill>
                          <a:latin typeface="+mn-ea"/>
                          <a:ea typeface="+mn-ea"/>
                          <a:cs typeface="+mn-cs"/>
                        </a:rPr>
                        <a:t>với</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Chính</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sách</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thanh</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toán</a:t>
                      </a:r>
                      <a:r>
                        <a:rPr lang="en-US" altLang="ko-KR" sz="800" strike="sngStrike" kern="1200" baseline="0" dirty="0" smtClean="0">
                          <a:solidFill>
                            <a:srgbClr val="0000FF"/>
                          </a:solidFill>
                          <a:latin typeface="+mn-ea"/>
                          <a:ea typeface="+mn-ea"/>
                          <a:cs typeface="+mn-cs"/>
                        </a:rPr>
                        <a:t> </a:t>
                      </a:r>
                      <a:r>
                        <a:rPr lang="en-US" altLang="ko-KR" sz="800" strike="sngStrike" kern="1200" dirty="0" smtClean="0">
                          <a:solidFill>
                            <a:srgbClr val="0000FF"/>
                          </a:solidFill>
                          <a:latin typeface="+mn-ea"/>
                          <a:ea typeface="+mn-ea"/>
                          <a:cs typeface="+mn-cs"/>
                        </a:rPr>
                        <a:t>(</a:t>
                      </a:r>
                      <a:r>
                        <a:rPr lang="en-US" altLang="ko-KR" sz="800" strike="sngStrike" kern="1200" dirty="0" err="1" smtClean="0">
                          <a:solidFill>
                            <a:srgbClr val="0000FF"/>
                          </a:solidFill>
                          <a:latin typeface="+mn-ea"/>
                          <a:ea typeface="+mn-ea"/>
                          <a:cs typeface="+mn-cs"/>
                        </a:rPr>
                        <a:t>Bắt</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buộc</a:t>
                      </a:r>
                      <a:r>
                        <a:rPr lang="en-US" altLang="ko-KR" sz="800" strike="sngStrike" kern="1200" dirty="0" smtClean="0">
                          <a:solidFill>
                            <a:srgbClr val="0000FF"/>
                          </a:solidFill>
                          <a:latin typeface="+mn-ea"/>
                          <a:ea typeface="+mn-ea"/>
                          <a:cs typeface="+mn-cs"/>
                        </a:rPr>
                        <a:t>)</a:t>
                      </a: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strike="sngStrike" kern="1200" dirty="0" err="1" smtClean="0">
                          <a:solidFill>
                            <a:srgbClr val="0000FF"/>
                          </a:solidFill>
                          <a:latin typeface="+mn-ea"/>
                          <a:ea typeface="+mn-ea"/>
                          <a:cs typeface="+mn-cs"/>
                        </a:rPr>
                        <a:t>Nhấn</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vào</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coi</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như</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đã</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chọn</a:t>
                      </a:r>
                      <a:r>
                        <a:rPr lang="en-US" altLang="ko-KR" sz="800" strike="sngStrike" kern="1200" baseline="0" dirty="0" smtClean="0">
                          <a:solidFill>
                            <a:srgbClr val="0000FF"/>
                          </a:solidFill>
                          <a:latin typeface="+mn-ea"/>
                          <a:ea typeface="+mn-ea"/>
                          <a:cs typeface="+mn-cs"/>
                        </a:rPr>
                        <a:t> ô </a:t>
                      </a:r>
                      <a:r>
                        <a:rPr lang="en-US" altLang="ko-KR" sz="800" strike="sngStrike" kern="1200" baseline="0" dirty="0" err="1" smtClean="0">
                          <a:solidFill>
                            <a:srgbClr val="0000FF"/>
                          </a:solidFill>
                          <a:latin typeface="+mn-ea"/>
                          <a:ea typeface="+mn-ea"/>
                          <a:cs typeface="+mn-cs"/>
                        </a:rPr>
                        <a:t>đó</a:t>
                      </a:r>
                      <a:endParaRPr lang="en-US" altLang="ko-KR" sz="800" strike="sngStrike" kern="1200" dirty="0" smtClean="0">
                        <a:solidFill>
                          <a:srgbClr val="0000FF"/>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strike="sngStrike" kern="1200" smtClean="0">
                          <a:solidFill>
                            <a:srgbClr val="0000FF"/>
                          </a:solidFill>
                          <a:latin typeface="+mn-ea"/>
                          <a:ea typeface="+mn-ea"/>
                          <a:cs typeface="+mn-cs"/>
                        </a:rPr>
                        <a:t>Khi click</a:t>
                      </a:r>
                      <a:r>
                        <a:rPr lang="en-US" altLang="ko-KR" sz="800" strike="sngStrike" kern="1200" baseline="0" smtClean="0">
                          <a:solidFill>
                            <a:srgbClr val="0000FF"/>
                          </a:solidFill>
                          <a:latin typeface="+mn-ea"/>
                          <a:ea typeface="+mn-ea"/>
                          <a:cs typeface="+mn-cs"/>
                        </a:rPr>
                        <a:t> </a:t>
                      </a:r>
                      <a:r>
                        <a:rPr lang="ko-KR" altLang="en-US" sz="800" strike="sngStrike" kern="1200" dirty="0" smtClean="0">
                          <a:solidFill>
                            <a:srgbClr val="0000FF"/>
                          </a:solidFill>
                          <a:latin typeface="+mn-ea"/>
                          <a:ea typeface="+mn-ea"/>
                          <a:cs typeface="+mn-cs"/>
                        </a:rPr>
                        <a:t>펼쳐보기 </a:t>
                      </a:r>
                      <a:r>
                        <a:rPr lang="en-US" altLang="ko-KR" sz="800" strike="sngStrike" kern="1200" dirty="0" smtClean="0">
                          <a:solidFill>
                            <a:srgbClr val="0000FF"/>
                          </a:solidFill>
                          <a:latin typeface="+mn-ea"/>
                          <a:ea typeface="+mn-ea"/>
                          <a:cs typeface="+mn-cs"/>
                        </a:rPr>
                        <a:t>– </a:t>
                      </a:r>
                      <a:r>
                        <a:rPr lang="en-US" altLang="ko-KR" sz="800" strike="sngStrike" kern="1200" dirty="0" err="1" smtClean="0">
                          <a:solidFill>
                            <a:srgbClr val="0000FF"/>
                          </a:solidFill>
                          <a:latin typeface="+mn-ea"/>
                          <a:ea typeface="+mn-ea"/>
                          <a:cs typeface="+mn-cs"/>
                        </a:rPr>
                        <a:t>Xem</a:t>
                      </a:r>
                      <a:r>
                        <a:rPr lang="en-US" altLang="ko-KR" sz="800" strike="sngStrike" kern="1200" baseline="0" dirty="0" smtClean="0">
                          <a:solidFill>
                            <a:srgbClr val="0000FF"/>
                          </a:solidFill>
                          <a:latin typeface="+mn-ea"/>
                          <a:ea typeface="+mn-ea"/>
                          <a:cs typeface="+mn-cs"/>
                        </a:rPr>
                        <a:t> chi </a:t>
                      </a:r>
                      <a:r>
                        <a:rPr lang="en-US" altLang="ko-KR" sz="800" strike="sngStrike" kern="1200" baseline="0" dirty="0" err="1" smtClean="0">
                          <a:solidFill>
                            <a:srgbClr val="0000FF"/>
                          </a:solidFill>
                          <a:latin typeface="+mn-ea"/>
                          <a:ea typeface="+mn-ea"/>
                          <a:cs typeface="+mn-cs"/>
                        </a:rPr>
                        <a:t>tiết</a:t>
                      </a:r>
                      <a:r>
                        <a:rPr lang="en-US" altLang="ko-KR" sz="800" strike="sngStrike" kern="1200" baseline="0" dirty="0" smtClean="0">
                          <a:solidFill>
                            <a:srgbClr val="0000FF"/>
                          </a:solidFill>
                          <a:latin typeface="+mn-ea"/>
                          <a:ea typeface="+mn-ea"/>
                          <a:cs typeface="+mn-cs"/>
                        </a:rPr>
                        <a:t>,</a:t>
                      </a:r>
                      <a:r>
                        <a:rPr lang="ko-KR" altLang="en-US" sz="800" strike="sngStrike" kern="1200" dirty="0" smtClean="0">
                          <a:solidFill>
                            <a:srgbClr val="0000FF"/>
                          </a:solidFill>
                          <a:latin typeface="+mn-ea"/>
                          <a:ea typeface="+mn-ea"/>
                          <a:cs typeface="+mn-cs"/>
                        </a:rPr>
                        <a:t> </a:t>
                      </a:r>
                      <a:r>
                        <a:rPr lang="en-US" altLang="ko-KR" sz="800" strike="sngStrike" kern="1200" dirty="0" err="1" smtClean="0">
                          <a:solidFill>
                            <a:srgbClr val="0000FF"/>
                          </a:solidFill>
                          <a:latin typeface="+mn-ea"/>
                          <a:ea typeface="+mn-ea"/>
                          <a:cs typeface="+mn-cs"/>
                        </a:rPr>
                        <a:t>mở</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rộng</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mục</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này</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xuống</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phía</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dưới</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và</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hiển</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thị</a:t>
                      </a:r>
                      <a:r>
                        <a:rPr lang="en-US" altLang="ko-KR" sz="800" strike="sngStrike" kern="1200" baseline="0" dirty="0" smtClean="0">
                          <a:solidFill>
                            <a:srgbClr val="0000FF"/>
                          </a:solidFill>
                          <a:latin typeface="+mn-ea"/>
                          <a:ea typeface="+mn-ea"/>
                          <a:cs typeface="+mn-cs"/>
                        </a:rPr>
                        <a:t> chi </a:t>
                      </a:r>
                      <a:r>
                        <a:rPr lang="en-US" altLang="ko-KR" sz="800" strike="sngStrike" kern="1200" baseline="0" dirty="0" err="1" smtClean="0">
                          <a:solidFill>
                            <a:srgbClr val="0000FF"/>
                          </a:solidFill>
                          <a:latin typeface="+mn-ea"/>
                          <a:ea typeface="+mn-ea"/>
                          <a:cs typeface="+mn-cs"/>
                        </a:rPr>
                        <a:t>tiết</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Chính</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sách</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thanh</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toán</a:t>
                      </a:r>
                      <a:endParaRPr lang="en-US" altLang="ko-KR" sz="800" strike="sngStrike" kern="1200" dirty="0" smtClean="0">
                        <a:solidFill>
                          <a:srgbClr val="0000FF"/>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Thanh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toán</a:t>
                      </a:r>
                      <a:r>
                        <a:rPr lang="en-US" altLang="ko-KR" sz="800" kern="1200" baseline="0" dirty="0" smtClean="0">
                          <a:solidFill>
                            <a:schemeClr val="dk1"/>
                          </a:solidFill>
                          <a:latin typeface="+mn-ea"/>
                          <a:ea typeface="+mn-ea"/>
                          <a:cs typeface="+mn-cs"/>
                        </a:rPr>
                        <a:t> Payment Gate </a:t>
                      </a:r>
                      <a:endParaRPr lang="en-US" altLang="ko-KR" sz="800" kern="1200" dirty="0" smtClean="0">
                        <a:solidFill>
                          <a:schemeClr val="dk1"/>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chưa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chọn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phương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thức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thanh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toán</a:t>
                      </a:r>
                      <a:r>
                        <a:rPr lang="en-US" altLang="ko-KR" sz="800" kern="1200" baseline="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toast </a:t>
                      </a:r>
                      <a:r>
                        <a:rPr lang="en-US" altLang="ko-KR" sz="800" kern="1200" dirty="0" err="1" smtClean="0">
                          <a:solidFill>
                            <a:schemeClr val="dk1"/>
                          </a:solidFill>
                          <a:latin typeface="+mn-ea"/>
                          <a:ea typeface="+mn-ea"/>
                          <a:cs typeface="+mn-cs"/>
                        </a:rPr>
                        <a:t>ra</a:t>
                      </a:r>
                      <a:r>
                        <a:rPr lang="en-US" altLang="ko-KR" sz="800" kern="1200" dirty="0" smtClean="0">
                          <a:solidFill>
                            <a:schemeClr val="dk1"/>
                          </a:solidFill>
                          <a:latin typeface="+mn-ea"/>
                          <a:ea typeface="+mn-ea"/>
                          <a:cs typeface="+mn-cs"/>
                        </a:rPr>
                        <a:t> pop-up : </a:t>
                      </a:r>
                      <a:r>
                        <a:rPr lang="ko-KR" altLang="en-US" sz="800" kern="1200" dirty="0" smtClean="0">
                          <a:solidFill>
                            <a:schemeClr val="dk1"/>
                          </a:solidFill>
                          <a:latin typeface="+mn-ea"/>
                          <a:ea typeface="+mn-ea"/>
                          <a:cs typeface="+mn-cs"/>
                        </a:rPr>
                        <a:t>결제 수단을 선택해주세요</a:t>
                      </a:r>
                      <a:r>
                        <a:rPr lang="en-US" altLang="ko-KR" sz="800" kern="1200" dirty="0" smtClean="0">
                          <a:solidFill>
                            <a:schemeClr val="dk1"/>
                          </a:solidFill>
                          <a:latin typeface="+mn-ea"/>
                          <a:ea typeface="+mn-ea"/>
                          <a:cs typeface="+mn-cs"/>
                        </a:rPr>
                        <a:t>.</a:t>
                      </a: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strike="sngStrike" kern="1200" dirty="0" err="1" smtClean="0">
                          <a:solidFill>
                            <a:srgbClr val="0000FF"/>
                          </a:solidFill>
                          <a:latin typeface="+mn-ea"/>
                          <a:ea typeface="+mn-ea"/>
                          <a:cs typeface="+mn-cs"/>
                        </a:rPr>
                        <a:t>Nếu</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chưa</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Đồng</a:t>
                      </a:r>
                      <a:r>
                        <a:rPr lang="en-US" altLang="ko-KR" sz="800" strike="sngStrike" kern="1200" baseline="0" dirty="0" smtClean="0">
                          <a:solidFill>
                            <a:srgbClr val="0000FF"/>
                          </a:solidFill>
                          <a:latin typeface="+mn-ea"/>
                          <a:ea typeface="+mn-ea"/>
                          <a:cs typeface="+mn-cs"/>
                        </a:rPr>
                        <a:t> ý </a:t>
                      </a:r>
                      <a:r>
                        <a:rPr lang="en-US" altLang="ko-KR" sz="800" strike="sngStrike" kern="1200" baseline="0" dirty="0" err="1" smtClean="0">
                          <a:solidFill>
                            <a:srgbClr val="0000FF"/>
                          </a:solidFill>
                          <a:latin typeface="+mn-ea"/>
                          <a:ea typeface="+mn-ea"/>
                          <a:cs typeface="+mn-cs"/>
                        </a:rPr>
                        <a:t>với</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chính</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sách</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thanh</a:t>
                      </a:r>
                      <a:r>
                        <a:rPr lang="en-US" altLang="ko-KR" sz="800" strike="sngStrike" kern="1200" baseline="0" dirty="0" smtClean="0">
                          <a:solidFill>
                            <a:srgbClr val="0000FF"/>
                          </a:solidFill>
                          <a:latin typeface="+mn-ea"/>
                          <a:ea typeface="+mn-ea"/>
                          <a:cs typeface="+mn-cs"/>
                        </a:rPr>
                        <a:t> </a:t>
                      </a:r>
                      <a:r>
                        <a:rPr lang="en-US" altLang="ko-KR" sz="800" strike="sngStrike" kern="1200" baseline="0" dirty="0" err="1" smtClean="0">
                          <a:solidFill>
                            <a:srgbClr val="0000FF"/>
                          </a:solidFill>
                          <a:latin typeface="+mn-ea"/>
                          <a:ea typeface="+mn-ea"/>
                          <a:cs typeface="+mn-cs"/>
                        </a:rPr>
                        <a:t>toán</a:t>
                      </a:r>
                      <a:r>
                        <a:rPr lang="en-US" altLang="ko-KR" sz="800" strike="sngStrike" kern="1200" baseline="0" dirty="0" smtClean="0">
                          <a:solidFill>
                            <a:srgbClr val="0000FF"/>
                          </a:solidFill>
                          <a:latin typeface="+mn-ea"/>
                          <a:ea typeface="+mn-ea"/>
                          <a:cs typeface="+mn-cs"/>
                        </a:rPr>
                        <a:t>, toast </a:t>
                      </a:r>
                      <a:r>
                        <a:rPr lang="en-US" altLang="ko-KR" sz="800" strike="sngStrike" kern="1200" baseline="0" dirty="0" err="1" smtClean="0">
                          <a:solidFill>
                            <a:srgbClr val="0000FF"/>
                          </a:solidFill>
                          <a:latin typeface="+mn-ea"/>
                          <a:ea typeface="+mn-ea"/>
                          <a:cs typeface="+mn-cs"/>
                        </a:rPr>
                        <a:t>ra</a:t>
                      </a:r>
                      <a:r>
                        <a:rPr lang="en-US" altLang="ko-KR" sz="800" strike="sngStrike" kern="1200" baseline="0" dirty="0" smtClean="0">
                          <a:solidFill>
                            <a:srgbClr val="0000FF"/>
                          </a:solidFill>
                          <a:latin typeface="+mn-ea"/>
                          <a:ea typeface="+mn-ea"/>
                          <a:cs typeface="+mn-cs"/>
                        </a:rPr>
                        <a:t> pop-up </a:t>
                      </a:r>
                      <a:r>
                        <a:rPr lang="en-US" altLang="ko-KR" sz="800" strike="sngStrike" kern="1200" dirty="0" smtClean="0">
                          <a:solidFill>
                            <a:srgbClr val="0000FF"/>
                          </a:solidFill>
                          <a:latin typeface="+mn-ea"/>
                          <a:ea typeface="+mn-ea"/>
                          <a:cs typeface="+mn-cs"/>
                        </a:rPr>
                        <a:t>: </a:t>
                      </a:r>
                      <a:r>
                        <a:rPr lang="ko-KR" altLang="en-US" sz="800" strike="sngStrike" kern="1200" dirty="0" smtClean="0">
                          <a:solidFill>
                            <a:srgbClr val="0000FF"/>
                          </a:solidFill>
                          <a:latin typeface="+mn-ea"/>
                          <a:ea typeface="+mn-ea"/>
                          <a:cs typeface="+mn-cs"/>
                        </a:rPr>
                        <a:t>결제 정책에 동의해주세요</a:t>
                      </a:r>
                      <a:r>
                        <a:rPr lang="en-US" altLang="ko-KR" sz="800" strike="sngStrike" kern="1200" dirty="0" smtClean="0">
                          <a:solidFill>
                            <a:srgbClr val="0000FF"/>
                          </a:solidFill>
                          <a:latin typeface="+mn-ea"/>
                          <a:ea typeface="+mn-ea"/>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744050275"/>
      </p:ext>
    </p:extLst>
  </p:cSld>
  <p:clrMapOvr>
    <a:masterClrMapping/>
  </p:clrMapOvr>
  <p:transition>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20" y="2286980"/>
            <a:ext cx="3710216" cy="784830"/>
          </a:xfrm>
          <a:prstGeom prst="rect">
            <a:avLst/>
          </a:prstGeom>
          <a:noFill/>
        </p:spPr>
        <p:txBody>
          <a:bodyPr wrap="square" rtlCol="0">
            <a:spAutoFit/>
          </a:bodyPr>
          <a:lstStyle/>
          <a:p>
            <a:pPr marL="914400" indent="-914400"/>
            <a:r>
              <a:rPr lang="en-US" altLang="ko-KR" sz="4500" b="1" dirty="0" smtClean="0">
                <a:latin typeface="맑은 고딕" pitchFamily="50" charset="-127"/>
                <a:ea typeface="맑은 고딕" pitchFamily="50" charset="-127"/>
              </a:rPr>
              <a:t>Thank you.</a:t>
            </a:r>
            <a:endParaRPr lang="ko-KR" altLang="en-US" sz="4500" b="1" dirty="0">
              <a:latin typeface="맑은 고딕" pitchFamily="50" charset="-127"/>
              <a:ea typeface="맑은 고딕" pitchFamily="50" charset="-127"/>
            </a:endParaRPr>
          </a:p>
        </p:txBody>
      </p:sp>
    </p:spTree>
    <p:extLst>
      <p:ext uri="{BB962C8B-B14F-4D97-AF65-F5344CB8AC3E}">
        <p14:creationId xmlns:p14="http://schemas.microsoft.com/office/powerpoint/2010/main" val="13478456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100">
                <a:solidFill>
                  <a:prstClr val="black"/>
                </a:solidFill>
              </a:rPr>
              <a:t>Splash </a:t>
            </a:r>
            <a:r>
              <a:rPr lang="ko-KR" altLang="en-US" sz="4000" b="1" spc="-100">
                <a:solidFill>
                  <a:prstClr val="black"/>
                </a:solidFill>
              </a:rPr>
              <a:t> </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3516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그룹 26"/>
          <p:cNvGrpSpPr/>
          <p:nvPr/>
        </p:nvGrpSpPr>
        <p:grpSpPr>
          <a:xfrm>
            <a:off x="328861" y="908720"/>
            <a:ext cx="2812504" cy="5000582"/>
            <a:chOff x="366961" y="908720"/>
            <a:chExt cx="2812504" cy="5000582"/>
          </a:xfrm>
        </p:grpSpPr>
        <p:pic>
          <p:nvPicPr>
            <p:cNvPr id="82" name="그림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83" name="직사각형 82"/>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4" name="직사각형 83"/>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15" name="TextBox 114"/>
          <p:cNvSpPr txBox="1"/>
          <p:nvPr/>
        </p:nvSpPr>
        <p:spPr>
          <a:xfrm>
            <a:off x="1061610" y="1898830"/>
            <a:ext cx="1205779" cy="584775"/>
          </a:xfrm>
          <a:prstGeom prst="rect">
            <a:avLst/>
          </a:prstGeom>
          <a:noFill/>
        </p:spPr>
        <p:txBody>
          <a:bodyPr wrap="none" rtlCol="0">
            <a:spAutoFit/>
          </a:bodyPr>
          <a:lstStyle/>
          <a:p>
            <a:r>
              <a:rPr lang="en-US" altLang="ko-KR" sz="3200" b="1" dirty="0" smtClean="0"/>
              <a:t>Hello</a:t>
            </a:r>
            <a:endParaRPr lang="ko-KR" altLang="en-US" sz="3200" b="1" dirty="0"/>
          </a:p>
        </p:txBody>
      </p:sp>
      <p:sp>
        <p:nvSpPr>
          <p:cNvPr id="116" name="TextBox 115"/>
          <p:cNvSpPr txBox="1"/>
          <p:nvPr/>
        </p:nvSpPr>
        <p:spPr>
          <a:xfrm>
            <a:off x="657239" y="2429365"/>
            <a:ext cx="2159566" cy="246221"/>
          </a:xfrm>
          <a:prstGeom prst="rect">
            <a:avLst/>
          </a:prstGeom>
          <a:noFill/>
        </p:spPr>
        <p:txBody>
          <a:bodyPr wrap="none" rtlCol="0">
            <a:spAutoFit/>
          </a:bodyPr>
          <a:lstStyle/>
          <a:p>
            <a:r>
              <a:rPr lang="ko-KR" altLang="en-US" sz="1000" dirty="0" smtClean="0"/>
              <a:t>마주보고 마음을 나누는 심리상담</a:t>
            </a:r>
            <a:endParaRPr lang="ko-KR" altLang="en-US" sz="1000" dirty="0"/>
          </a:p>
        </p:txBody>
      </p:sp>
      <p:sp>
        <p:nvSpPr>
          <p:cNvPr id="117" name="TextBox 116"/>
          <p:cNvSpPr txBox="1"/>
          <p:nvPr/>
        </p:nvSpPr>
        <p:spPr>
          <a:xfrm>
            <a:off x="851679" y="5544235"/>
            <a:ext cx="1742785" cy="230832"/>
          </a:xfrm>
          <a:prstGeom prst="rect">
            <a:avLst/>
          </a:prstGeom>
          <a:noFill/>
        </p:spPr>
        <p:txBody>
          <a:bodyPr wrap="none" rtlCol="0">
            <a:spAutoFit/>
          </a:bodyPr>
          <a:lstStyle/>
          <a:p>
            <a:r>
              <a:rPr lang="ko-KR" altLang="en-US" sz="900" dirty="0" smtClean="0"/>
              <a:t>Ⓒ </a:t>
            </a:r>
            <a:r>
              <a:rPr lang="en-US" altLang="ko-KR" sz="900" dirty="0" smtClean="0"/>
              <a:t>2016 AIMMED corporation</a:t>
            </a:r>
            <a:endParaRPr lang="ko-KR" altLang="en-US" sz="900" dirty="0"/>
          </a:p>
        </p:txBody>
      </p:sp>
      <p:sp>
        <p:nvSpPr>
          <p:cNvPr id="20" name="TextBox 19"/>
          <p:cNvSpPr txBox="1"/>
          <p:nvPr/>
        </p:nvSpPr>
        <p:spPr>
          <a:xfrm>
            <a:off x="5485869" y="124096"/>
            <a:ext cx="495649" cy="215444"/>
          </a:xfrm>
          <a:prstGeom prst="rect">
            <a:avLst/>
          </a:prstGeom>
          <a:noFill/>
        </p:spPr>
        <p:txBody>
          <a:bodyPr wrap="none" rtlCol="0">
            <a:spAutoFit/>
          </a:bodyPr>
          <a:lstStyle/>
          <a:p>
            <a:r>
              <a:rPr lang="en-US" altLang="ko-KR" sz="800" dirty="0" smtClean="0">
                <a:solidFill>
                  <a:prstClr val="black"/>
                </a:solidFill>
              </a:rPr>
              <a:t>RM-01</a:t>
            </a:r>
            <a:endParaRPr lang="ko-KR" altLang="en-US" sz="800" dirty="0">
              <a:solidFill>
                <a:prstClr val="black"/>
              </a:solidFill>
            </a:endParaRPr>
          </a:p>
        </p:txBody>
      </p:sp>
      <p:sp>
        <p:nvSpPr>
          <p:cNvPr id="12" name="슬라이드 번호 개체 틀 11"/>
          <p:cNvSpPr>
            <a:spLocks noGrp="1"/>
          </p:cNvSpPr>
          <p:nvPr>
            <p:ph type="sldNum" sz="quarter" idx="4"/>
          </p:nvPr>
        </p:nvSpPr>
        <p:spPr/>
        <p:txBody>
          <a:bodyPr/>
          <a:lstStyle/>
          <a:p>
            <a:fld id="{C70D9EDE-4299-4BB9-BBD1-CAF81FD85894}" type="slidenum">
              <a:rPr lang="ko-KR" altLang="en-US" smtClean="0"/>
              <a:pPr/>
              <a:t>14</a:t>
            </a:fld>
            <a:endParaRPr lang="ko-KR" altLang="en-US" dirty="0"/>
          </a:p>
        </p:txBody>
      </p:sp>
      <p:sp>
        <p:nvSpPr>
          <p:cNvPr id="14" name="TextBox 13"/>
          <p:cNvSpPr txBox="1"/>
          <p:nvPr/>
        </p:nvSpPr>
        <p:spPr>
          <a:xfrm>
            <a:off x="1134666" y="124096"/>
            <a:ext cx="484428" cy="215444"/>
          </a:xfrm>
          <a:prstGeom prst="rect">
            <a:avLst/>
          </a:prstGeom>
          <a:noFill/>
        </p:spPr>
        <p:txBody>
          <a:bodyPr wrap="none" rtlCol="0">
            <a:spAutoFit/>
          </a:bodyPr>
          <a:lstStyle/>
          <a:p>
            <a:r>
              <a:rPr lang="en-US" altLang="ko-KR" sz="800" dirty="0" smtClean="0">
                <a:solidFill>
                  <a:prstClr val="black"/>
                </a:solidFill>
              </a:rPr>
              <a:t>Splash</a:t>
            </a:r>
            <a:endParaRPr lang="ko-KR" altLang="en-US" sz="800" dirty="0">
              <a:solidFill>
                <a:prstClr val="black"/>
              </a:solidFill>
            </a:endParaRPr>
          </a:p>
        </p:txBody>
      </p:sp>
      <p:graphicFrame>
        <p:nvGraphicFramePr>
          <p:cNvPr id="15" name="표 12"/>
          <p:cNvGraphicFramePr>
            <a:graphicFrameLocks noGrp="1"/>
          </p:cNvGraphicFramePr>
          <p:nvPr/>
        </p:nvGraphicFramePr>
        <p:xfrm>
          <a:off x="6317670" y="925607"/>
          <a:ext cx="2678400" cy="457200"/>
        </p:xfrm>
        <a:graphic>
          <a:graphicData uri="http://schemas.openxmlformats.org/drawingml/2006/table">
            <a:tbl>
              <a:tblPr firstRow="1" bandRow="1">
                <a:tableStyleId>{5C22544A-7EE6-4342-B048-85BDC9FD1C3A}</a:tableStyleId>
              </a:tblPr>
              <a:tblGrid>
                <a:gridCol w="2678400"/>
              </a:tblGrid>
              <a:tr h="370840">
                <a:tc>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lang="en-US" altLang="ko-KR" sz="800" b="0" dirty="0" err="1" smtClean="0">
                          <a:solidFill>
                            <a:schemeClr val="tx1"/>
                          </a:solidFill>
                        </a:rPr>
                        <a:t>Màn</a:t>
                      </a:r>
                      <a:r>
                        <a:rPr lang="en-US" altLang="ko-KR" sz="800" b="0" baseline="0" dirty="0" smtClean="0">
                          <a:solidFill>
                            <a:schemeClr val="tx1"/>
                          </a:solidFill>
                        </a:rPr>
                        <a:t> </a:t>
                      </a:r>
                      <a:r>
                        <a:rPr lang="en-US" altLang="ko-KR" sz="800" b="0" baseline="0" dirty="0" err="1" smtClean="0">
                          <a:solidFill>
                            <a:schemeClr val="tx1"/>
                          </a:solidFill>
                        </a:rPr>
                        <a:t>hình</a:t>
                      </a:r>
                      <a:r>
                        <a:rPr lang="en-US" altLang="ko-KR" sz="800" b="0" baseline="0" dirty="0" smtClean="0">
                          <a:solidFill>
                            <a:schemeClr val="tx1"/>
                          </a:solidFill>
                        </a:rPr>
                        <a:t> </a:t>
                      </a:r>
                      <a:r>
                        <a:rPr lang="en-US" altLang="ko-KR" sz="800" b="0" baseline="0" dirty="0" err="1" smtClean="0">
                          <a:solidFill>
                            <a:schemeClr val="tx1"/>
                          </a:solidFill>
                        </a:rPr>
                        <a:t>hiển</a:t>
                      </a:r>
                      <a:r>
                        <a:rPr lang="en-US" altLang="ko-KR" sz="800" b="0" baseline="0" dirty="0" smtClean="0">
                          <a:solidFill>
                            <a:schemeClr val="tx1"/>
                          </a:solidFill>
                        </a:rPr>
                        <a:t> </a:t>
                      </a:r>
                      <a:r>
                        <a:rPr lang="en-US" altLang="ko-KR" sz="800" b="0" baseline="0" dirty="0" err="1" smtClean="0">
                          <a:solidFill>
                            <a:schemeClr val="tx1"/>
                          </a:solidFill>
                        </a:rPr>
                        <a:t>thị</a:t>
                      </a:r>
                      <a:r>
                        <a:rPr lang="en-US" altLang="ko-KR" sz="800" b="0" baseline="0" dirty="0" smtClean="0">
                          <a:solidFill>
                            <a:schemeClr val="tx1"/>
                          </a:solidFill>
                        </a:rPr>
                        <a:t> </a:t>
                      </a:r>
                      <a:r>
                        <a:rPr lang="en-US" altLang="ko-KR" sz="800" b="0" baseline="0" dirty="0" err="1" smtClean="0">
                          <a:solidFill>
                            <a:schemeClr val="tx1"/>
                          </a:solidFill>
                        </a:rPr>
                        <a:t>đầu</a:t>
                      </a:r>
                      <a:r>
                        <a:rPr lang="en-US" altLang="ko-KR" sz="800" b="0" baseline="0" dirty="0" smtClean="0">
                          <a:solidFill>
                            <a:schemeClr val="tx1"/>
                          </a:solidFill>
                        </a:rPr>
                        <a:t> </a:t>
                      </a:r>
                      <a:r>
                        <a:rPr lang="en-US" altLang="ko-KR" sz="800" b="0" baseline="0" dirty="0" err="1" smtClean="0">
                          <a:solidFill>
                            <a:schemeClr val="tx1"/>
                          </a:solidFill>
                        </a:rPr>
                        <a:t>tiên</a:t>
                      </a:r>
                      <a:r>
                        <a:rPr lang="en-US" altLang="ko-KR" sz="800" b="0" baseline="0" dirty="0" smtClean="0">
                          <a:solidFill>
                            <a:schemeClr val="tx1"/>
                          </a:solidFill>
                        </a:rPr>
                        <a:t> </a:t>
                      </a:r>
                      <a:r>
                        <a:rPr lang="en-US" altLang="ko-KR" sz="800" b="0" baseline="0" dirty="0" err="1" smtClean="0">
                          <a:solidFill>
                            <a:schemeClr val="tx1"/>
                          </a:solidFill>
                        </a:rPr>
                        <a:t>khi</a:t>
                      </a:r>
                      <a:r>
                        <a:rPr lang="en-US" altLang="ko-KR" sz="800" b="0" baseline="0" dirty="0" smtClean="0">
                          <a:solidFill>
                            <a:schemeClr val="tx1"/>
                          </a:solidFill>
                        </a:rPr>
                        <a:t> </a:t>
                      </a:r>
                      <a:r>
                        <a:rPr lang="en-US" altLang="ko-KR" sz="800" b="0" baseline="0" dirty="0" err="1" smtClean="0">
                          <a:solidFill>
                            <a:schemeClr val="tx1"/>
                          </a:solidFill>
                        </a:rPr>
                        <a:t>khởi</a:t>
                      </a:r>
                      <a:r>
                        <a:rPr lang="en-US" altLang="ko-KR" sz="800" b="0" baseline="0" dirty="0" smtClean="0">
                          <a:solidFill>
                            <a:schemeClr val="tx1"/>
                          </a:solidFill>
                        </a:rPr>
                        <a:t> </a:t>
                      </a:r>
                      <a:r>
                        <a:rPr lang="en-US" altLang="ko-KR" sz="800" b="0" baseline="0" dirty="0" err="1" smtClean="0">
                          <a:solidFill>
                            <a:schemeClr val="tx1"/>
                          </a:solidFill>
                        </a:rPr>
                        <a:t>động</a:t>
                      </a:r>
                      <a:r>
                        <a:rPr lang="en-US" altLang="ko-KR" sz="800" b="0" baseline="0" dirty="0" smtClean="0">
                          <a:solidFill>
                            <a:schemeClr val="tx1"/>
                          </a:solidFill>
                        </a:rPr>
                        <a:t> App </a:t>
                      </a:r>
                      <a:r>
                        <a:rPr lang="en-US" altLang="ko-KR" sz="800" b="0" dirty="0" smtClean="0">
                          <a:solidFill>
                            <a:schemeClr val="tx1"/>
                          </a:solidFill>
                        </a:rPr>
                        <a:t>(</a:t>
                      </a:r>
                      <a:r>
                        <a:rPr lang="en-US" altLang="ko-KR" sz="800" b="0" dirty="0" err="1" smtClean="0">
                          <a:solidFill>
                            <a:schemeClr val="tx1"/>
                          </a:solidFill>
                        </a:rPr>
                        <a:t>Màn</a:t>
                      </a:r>
                      <a:r>
                        <a:rPr lang="en-US" altLang="ko-KR" sz="800" b="0" baseline="0" dirty="0" smtClean="0">
                          <a:solidFill>
                            <a:schemeClr val="tx1"/>
                          </a:solidFill>
                        </a:rPr>
                        <a:t> </a:t>
                      </a:r>
                      <a:r>
                        <a:rPr lang="en-US" altLang="ko-KR" sz="800" b="0" baseline="0" dirty="0" err="1" smtClean="0">
                          <a:solidFill>
                            <a:schemeClr val="tx1"/>
                          </a:solidFill>
                        </a:rPr>
                        <a:t>hình</a:t>
                      </a:r>
                      <a:r>
                        <a:rPr lang="en-US" altLang="ko-KR" sz="800" b="0" baseline="0" dirty="0" smtClean="0">
                          <a:solidFill>
                            <a:schemeClr val="tx1"/>
                          </a:solidFill>
                        </a:rPr>
                        <a:t> Loading App</a:t>
                      </a:r>
                      <a:r>
                        <a:rPr lang="en-US" altLang="ko-KR" sz="800" b="0" dirty="0" smtClean="0">
                          <a:solidFill>
                            <a:schemeClr val="tx1"/>
                          </a:solidFill>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6594956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20">
                <a:solidFill>
                  <a:prstClr val="black"/>
                </a:solidFill>
              </a:rPr>
              <a:t>Service Intro</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3516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그룹 26"/>
          <p:cNvGrpSpPr/>
          <p:nvPr/>
        </p:nvGrpSpPr>
        <p:grpSpPr>
          <a:xfrm>
            <a:off x="328861" y="908720"/>
            <a:ext cx="2812504" cy="5000582"/>
            <a:chOff x="366961" y="908720"/>
            <a:chExt cx="2812504" cy="5000582"/>
          </a:xfrm>
        </p:grpSpPr>
        <p:pic>
          <p:nvPicPr>
            <p:cNvPr id="93" name="그림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94" name="직사각형 93"/>
            <p:cNvSpPr/>
            <p:nvPr/>
          </p:nvSpPr>
          <p:spPr>
            <a:xfrm>
              <a:off x="371465" y="1120552"/>
              <a:ext cx="2808000" cy="4788000"/>
            </a:xfrm>
            <a:prstGeom prst="rect">
              <a:avLst/>
            </a:prstGeom>
            <a:solidFill>
              <a:schemeClr val="accent5"/>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5" name="직사각형 94"/>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00" name="TextBox 99"/>
          <p:cNvSpPr txBox="1"/>
          <p:nvPr/>
        </p:nvSpPr>
        <p:spPr>
          <a:xfrm>
            <a:off x="421495" y="1628800"/>
            <a:ext cx="1630225" cy="553998"/>
          </a:xfrm>
          <a:prstGeom prst="rect">
            <a:avLst/>
          </a:prstGeom>
          <a:noFill/>
        </p:spPr>
        <p:txBody>
          <a:bodyPr wrap="square" rtlCol="0">
            <a:spAutoFit/>
          </a:bodyPr>
          <a:lstStyle/>
          <a:p>
            <a:pPr>
              <a:lnSpc>
                <a:spcPct val="150000"/>
              </a:lnSpc>
            </a:pPr>
            <a:r>
              <a:rPr lang="en-US" altLang="ko-KR" sz="2000" b="1" dirty="0" smtClean="0">
                <a:solidFill>
                  <a:schemeClr val="bg1"/>
                </a:solidFill>
              </a:rPr>
              <a:t>Hello you,</a:t>
            </a:r>
          </a:p>
        </p:txBody>
      </p:sp>
      <p:grpSp>
        <p:nvGrpSpPr>
          <p:cNvPr id="111" name="그룹 26"/>
          <p:cNvGrpSpPr/>
          <p:nvPr/>
        </p:nvGrpSpPr>
        <p:grpSpPr>
          <a:xfrm>
            <a:off x="3382963" y="907970"/>
            <a:ext cx="2812504" cy="5000582"/>
            <a:chOff x="366961" y="908720"/>
            <a:chExt cx="2812504" cy="5000582"/>
          </a:xfrm>
        </p:grpSpPr>
        <p:pic>
          <p:nvPicPr>
            <p:cNvPr id="112" name="그림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113" name="직사각형 112"/>
            <p:cNvSpPr/>
            <p:nvPr/>
          </p:nvSpPr>
          <p:spPr>
            <a:xfrm>
              <a:off x="371465" y="1120552"/>
              <a:ext cx="2808000" cy="4788000"/>
            </a:xfrm>
            <a:prstGeom prst="rect">
              <a:avLst/>
            </a:prstGeom>
            <a:solidFill>
              <a:schemeClr val="accent5"/>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14" name="직사각형 113"/>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45" name="직사각형 144"/>
          <p:cNvSpPr/>
          <p:nvPr/>
        </p:nvSpPr>
        <p:spPr>
          <a:xfrm>
            <a:off x="328861" y="5540475"/>
            <a:ext cx="2812504" cy="36855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시작하기</a:t>
            </a:r>
            <a:endParaRPr lang="ko-KR" altLang="en-US" sz="900" dirty="0">
              <a:solidFill>
                <a:schemeClr val="bg1"/>
              </a:solidFill>
            </a:endParaRPr>
          </a:p>
        </p:txBody>
      </p:sp>
      <p:sp>
        <p:nvSpPr>
          <p:cNvPr id="22" name="TextBox 21"/>
          <p:cNvSpPr txBox="1"/>
          <p:nvPr/>
        </p:nvSpPr>
        <p:spPr>
          <a:xfrm>
            <a:off x="1134666" y="124096"/>
            <a:ext cx="837089" cy="215444"/>
          </a:xfrm>
          <a:prstGeom prst="rect">
            <a:avLst/>
          </a:prstGeom>
          <a:noFill/>
        </p:spPr>
        <p:txBody>
          <a:bodyPr wrap="none" rtlCol="0">
            <a:spAutoFit/>
          </a:bodyPr>
          <a:lstStyle/>
          <a:p>
            <a:r>
              <a:rPr lang="en-US" altLang="ko-KR" sz="800">
                <a:solidFill>
                  <a:prstClr val="black"/>
                </a:solidFill>
              </a:rPr>
              <a:t>Services Intro</a:t>
            </a:r>
            <a:endParaRPr lang="ko-KR" altLang="en-US" sz="800" dirty="0">
              <a:solidFill>
                <a:prstClr val="black"/>
              </a:solidFill>
            </a:endParaRPr>
          </a:p>
        </p:txBody>
      </p:sp>
      <p:sp>
        <p:nvSpPr>
          <p:cNvPr id="29" name="TextBox 28"/>
          <p:cNvSpPr txBox="1"/>
          <p:nvPr/>
        </p:nvSpPr>
        <p:spPr>
          <a:xfrm>
            <a:off x="1464821" y="1186008"/>
            <a:ext cx="631904" cy="307777"/>
          </a:xfrm>
          <a:prstGeom prst="rect">
            <a:avLst/>
          </a:prstGeom>
          <a:noFill/>
        </p:spPr>
        <p:txBody>
          <a:bodyPr wrap="none" rtlCol="0">
            <a:spAutoFit/>
          </a:bodyPr>
          <a:lstStyle/>
          <a:p>
            <a:r>
              <a:rPr lang="en-US" altLang="ko-KR" sz="1400" b="1" dirty="0" smtClean="0">
                <a:solidFill>
                  <a:schemeClr val="bg1"/>
                </a:solidFill>
              </a:rPr>
              <a:t>Hello</a:t>
            </a:r>
            <a:endParaRPr lang="ko-KR" altLang="en-US" sz="1400" b="1" dirty="0">
              <a:solidFill>
                <a:schemeClr val="bg1"/>
              </a:solidFill>
            </a:endParaRPr>
          </a:p>
        </p:txBody>
      </p:sp>
      <p:sp>
        <p:nvSpPr>
          <p:cNvPr id="32" name="직사각형 31"/>
          <p:cNvSpPr/>
          <p:nvPr/>
        </p:nvSpPr>
        <p:spPr>
          <a:xfrm>
            <a:off x="3392960" y="5540752"/>
            <a:ext cx="2802979" cy="368550"/>
          </a:xfrm>
          <a:prstGeom prst="rect">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시작하기</a:t>
            </a:r>
            <a:endParaRPr lang="ko-KR" altLang="en-US" sz="900" dirty="0">
              <a:solidFill>
                <a:schemeClr val="bg1"/>
              </a:solidFill>
            </a:endParaRPr>
          </a:p>
        </p:txBody>
      </p:sp>
      <p:sp>
        <p:nvSpPr>
          <p:cNvPr id="25" name="타원 24"/>
          <p:cNvSpPr/>
          <p:nvPr/>
        </p:nvSpPr>
        <p:spPr>
          <a:xfrm>
            <a:off x="421495" y="270892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6" name="타원 25"/>
          <p:cNvSpPr/>
          <p:nvPr/>
        </p:nvSpPr>
        <p:spPr>
          <a:xfrm>
            <a:off x="4220436" y="554047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1" name="TextBox 30"/>
          <p:cNvSpPr txBox="1"/>
          <p:nvPr/>
        </p:nvSpPr>
        <p:spPr>
          <a:xfrm>
            <a:off x="5485869" y="124096"/>
            <a:ext cx="495649" cy="215444"/>
          </a:xfrm>
          <a:prstGeom prst="rect">
            <a:avLst/>
          </a:prstGeom>
          <a:noFill/>
        </p:spPr>
        <p:txBody>
          <a:bodyPr wrap="none" rtlCol="0">
            <a:spAutoFit/>
          </a:bodyPr>
          <a:lstStyle/>
          <a:p>
            <a:r>
              <a:rPr lang="en-US" altLang="ko-KR" sz="800" dirty="0" smtClean="0">
                <a:solidFill>
                  <a:prstClr val="black"/>
                </a:solidFill>
              </a:rPr>
              <a:t>RM-02</a:t>
            </a:r>
            <a:endParaRPr lang="ko-KR" altLang="en-US" sz="800" dirty="0">
              <a:solidFill>
                <a:prstClr val="black"/>
              </a:solidFill>
            </a:endParaRPr>
          </a:p>
        </p:txBody>
      </p:sp>
      <p:graphicFrame>
        <p:nvGraphicFramePr>
          <p:cNvPr id="27" name="표 26"/>
          <p:cNvGraphicFramePr>
            <a:graphicFrameLocks noGrp="1"/>
          </p:cNvGraphicFramePr>
          <p:nvPr>
            <p:extLst>
              <p:ext uri="{D42A27DB-BD31-4B8C-83A1-F6EECF244321}">
                <p14:modId xmlns:p14="http://schemas.microsoft.com/office/powerpoint/2010/main" val="1681978555"/>
              </p:ext>
            </p:extLst>
          </p:nvPr>
        </p:nvGraphicFramePr>
        <p:xfrm>
          <a:off x="6318190" y="917306"/>
          <a:ext cx="2677880" cy="1615440"/>
        </p:xfrm>
        <a:graphic>
          <a:graphicData uri="http://schemas.openxmlformats.org/drawingml/2006/table">
            <a:tbl>
              <a:tblPr firstRow="1" bandRow="1">
                <a:tableStyleId>{5C22544A-7EE6-4342-B048-85BDC9FD1C3A}</a:tableStyleId>
              </a:tblPr>
              <a:tblGrid>
                <a:gridCol w="208280"/>
                <a:gridCol w="2469600"/>
              </a:tblGrid>
              <a:tr h="370840">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lang="en-US" altLang="ko-KR" sz="800" b="0" dirty="0" smtClean="0">
                          <a:solidFill>
                            <a:schemeClr val="tx1"/>
                          </a:solidFill>
                        </a:rPr>
                        <a:t>Services</a:t>
                      </a:r>
                      <a:r>
                        <a:rPr lang="en-US" altLang="ko-KR" sz="800" b="0" baseline="0" dirty="0" smtClean="0">
                          <a:solidFill>
                            <a:schemeClr val="tx1"/>
                          </a:solidFill>
                        </a:rPr>
                        <a:t> Intro Pages</a:t>
                      </a:r>
                      <a:endParaRPr lang="ko-KR" altLang="en-US" sz="800" b="0" dirty="0" smtClean="0">
                        <a:solidFill>
                          <a:schemeClr val="tx1"/>
                        </a:solidFill>
                      </a:endParaRPr>
                    </a:p>
                    <a:p>
                      <a:pPr latinLnBrk="1"/>
                      <a:endParaRPr lang="ko-KR" altLang="en-US" sz="800" b="0" dirty="0" smtClean="0">
                        <a:solidFill>
                          <a:schemeClr val="tx1"/>
                        </a:solidFill>
                      </a:endParaRPr>
                    </a:p>
                    <a:p>
                      <a:pPr latinLnBrk="1"/>
                      <a:r>
                        <a:rPr lang="en-US" altLang="ko-KR" sz="800" b="0" dirty="0" smtClean="0">
                          <a:solidFill>
                            <a:schemeClr val="tx1"/>
                          </a:solidFill>
                        </a:rPr>
                        <a:t>-</a:t>
                      </a:r>
                      <a:r>
                        <a:rPr lang="en-US" altLang="ko-KR" sz="800" b="0" baseline="0" dirty="0" smtClean="0">
                          <a:solidFill>
                            <a:schemeClr val="tx1"/>
                          </a:solidFill>
                        </a:rPr>
                        <a:t> </a:t>
                      </a:r>
                      <a:r>
                        <a:rPr lang="en-US" altLang="ko-KR" sz="800" b="0" baseline="0" dirty="0" err="1" smtClean="0">
                          <a:solidFill>
                            <a:schemeClr val="tx1"/>
                          </a:solidFill>
                        </a:rPr>
                        <a:t>Chỉ</a:t>
                      </a:r>
                      <a:r>
                        <a:rPr lang="en-US" altLang="ko-KR" sz="800" b="0" baseline="0" dirty="0" smtClean="0">
                          <a:solidFill>
                            <a:schemeClr val="tx1"/>
                          </a:solidFill>
                        </a:rPr>
                        <a:t> </a:t>
                      </a:r>
                      <a:r>
                        <a:rPr lang="en-US" altLang="ko-KR" sz="800" b="0" baseline="0" dirty="0" err="1" smtClean="0">
                          <a:solidFill>
                            <a:schemeClr val="tx1"/>
                          </a:solidFill>
                        </a:rPr>
                        <a:t>hiển</a:t>
                      </a:r>
                      <a:r>
                        <a:rPr lang="en-US" altLang="ko-KR" sz="800" b="0" baseline="0" dirty="0" smtClean="0">
                          <a:solidFill>
                            <a:schemeClr val="tx1"/>
                          </a:solidFill>
                        </a:rPr>
                        <a:t> </a:t>
                      </a:r>
                      <a:r>
                        <a:rPr lang="en-US" altLang="ko-KR" sz="800" b="0" baseline="0" dirty="0" err="1" smtClean="0">
                          <a:solidFill>
                            <a:schemeClr val="tx1"/>
                          </a:solidFill>
                        </a:rPr>
                        <a:t>thị</a:t>
                      </a:r>
                      <a:r>
                        <a:rPr lang="en-US" altLang="ko-KR" sz="800" b="0" baseline="0" dirty="0" smtClean="0">
                          <a:solidFill>
                            <a:schemeClr val="tx1"/>
                          </a:solidFill>
                        </a:rPr>
                        <a:t> 1 </a:t>
                      </a:r>
                      <a:r>
                        <a:rPr lang="en-US" altLang="ko-KR" sz="800" b="0" baseline="0" dirty="0" err="1" smtClean="0">
                          <a:solidFill>
                            <a:schemeClr val="tx1"/>
                          </a:solidFill>
                        </a:rPr>
                        <a:t>lần</a:t>
                      </a:r>
                      <a:r>
                        <a:rPr lang="en-US" altLang="ko-KR" sz="800" b="0" baseline="0" dirty="0" smtClean="0">
                          <a:solidFill>
                            <a:schemeClr val="tx1"/>
                          </a:solidFill>
                        </a:rPr>
                        <a:t> </a:t>
                      </a:r>
                      <a:r>
                        <a:rPr lang="en-US" altLang="ko-KR" sz="800" b="0" baseline="0" dirty="0" err="1" smtClean="0">
                          <a:solidFill>
                            <a:schemeClr val="tx1"/>
                          </a:solidFill>
                        </a:rPr>
                        <a:t>duy</a:t>
                      </a:r>
                      <a:r>
                        <a:rPr lang="en-US" altLang="ko-KR" sz="800" b="0" baseline="0" dirty="0" smtClean="0">
                          <a:solidFill>
                            <a:schemeClr val="tx1"/>
                          </a:solidFill>
                        </a:rPr>
                        <a:t> </a:t>
                      </a:r>
                      <a:r>
                        <a:rPr lang="en-US" altLang="ko-KR" sz="800" b="0" baseline="0" dirty="0" err="1" smtClean="0">
                          <a:solidFill>
                            <a:schemeClr val="tx1"/>
                          </a:solidFill>
                        </a:rPr>
                        <a:t>nhất</a:t>
                      </a:r>
                      <a:r>
                        <a:rPr lang="en-US" altLang="ko-KR" sz="800" b="0" baseline="0" dirty="0" smtClean="0">
                          <a:solidFill>
                            <a:schemeClr val="tx1"/>
                          </a:solidFill>
                        </a:rPr>
                        <a:t> </a:t>
                      </a:r>
                      <a:r>
                        <a:rPr lang="en-US" altLang="ko-KR" sz="800" b="0" baseline="0" dirty="0" err="1" smtClean="0">
                          <a:solidFill>
                            <a:schemeClr val="tx1"/>
                          </a:solidFill>
                        </a:rPr>
                        <a:t>sau</a:t>
                      </a:r>
                      <a:r>
                        <a:rPr lang="en-US" altLang="ko-KR" sz="800" b="0" baseline="0" dirty="0" smtClean="0">
                          <a:solidFill>
                            <a:schemeClr val="tx1"/>
                          </a:solidFill>
                        </a:rPr>
                        <a:t> </a:t>
                      </a:r>
                      <a:r>
                        <a:rPr lang="en-US" altLang="ko-KR" sz="800" b="0" baseline="0" dirty="0" err="1" smtClean="0">
                          <a:solidFill>
                            <a:schemeClr val="tx1"/>
                          </a:solidFill>
                        </a:rPr>
                        <a:t>khi</a:t>
                      </a:r>
                      <a:r>
                        <a:rPr lang="en-US" altLang="ko-KR" sz="800" b="0" baseline="0" dirty="0" smtClean="0">
                          <a:solidFill>
                            <a:schemeClr val="tx1"/>
                          </a:solidFill>
                        </a:rPr>
                        <a:t> </a:t>
                      </a:r>
                      <a:r>
                        <a:rPr lang="en-US" altLang="ko-KR" sz="800" b="0" baseline="0" dirty="0" err="1" smtClean="0">
                          <a:solidFill>
                            <a:schemeClr val="tx1"/>
                          </a:solidFill>
                        </a:rPr>
                        <a:t>cài</a:t>
                      </a:r>
                      <a:r>
                        <a:rPr lang="en-US" altLang="ko-KR" sz="800" b="0" baseline="0" dirty="0" smtClean="0">
                          <a:solidFill>
                            <a:schemeClr val="tx1"/>
                          </a:solidFill>
                        </a:rPr>
                        <a:t> </a:t>
                      </a:r>
                      <a:r>
                        <a:rPr lang="en-US" altLang="ko-KR" sz="800" b="0" baseline="0" dirty="0" err="1" smtClean="0">
                          <a:solidFill>
                            <a:schemeClr val="tx1"/>
                          </a:solidFill>
                        </a:rPr>
                        <a:t>đặt</a:t>
                      </a:r>
                      <a:r>
                        <a:rPr lang="en-US" altLang="ko-KR" sz="800" b="0" baseline="0" dirty="0" smtClean="0">
                          <a:solidFill>
                            <a:schemeClr val="tx1"/>
                          </a:solidFill>
                        </a:rPr>
                        <a:t> App</a:t>
                      </a:r>
                      <a:endParaRPr lang="ko-KR" altLang="en-US" sz="800" b="0" dirty="0" smtClean="0">
                        <a:solidFill>
                          <a:schemeClr val="tx1"/>
                        </a:solidFill>
                      </a:endParaRPr>
                    </a:p>
                    <a:p>
                      <a:pPr latinLnBrk="1"/>
                      <a:r>
                        <a:rPr lang="en-US" altLang="ko-KR" sz="800" b="0" dirty="0" smtClean="0">
                          <a:solidFill>
                            <a:schemeClr val="tx1"/>
                          </a:solidFill>
                        </a:rPr>
                        <a:t>- </a:t>
                      </a:r>
                      <a:r>
                        <a:rPr lang="en-US" altLang="ko-KR" sz="800" b="0" dirty="0" err="1" smtClean="0">
                          <a:solidFill>
                            <a:schemeClr val="tx1"/>
                          </a:solidFill>
                        </a:rPr>
                        <a:t>Có</a:t>
                      </a:r>
                      <a:r>
                        <a:rPr lang="en-US" altLang="ko-KR" sz="800" b="0" baseline="0" dirty="0" smtClean="0">
                          <a:solidFill>
                            <a:schemeClr val="tx1"/>
                          </a:solidFill>
                        </a:rPr>
                        <a:t> </a:t>
                      </a:r>
                      <a:r>
                        <a:rPr lang="en-US" altLang="ko-KR" sz="800" b="0" baseline="0" dirty="0" err="1" smtClean="0">
                          <a:solidFill>
                            <a:schemeClr val="tx1"/>
                          </a:solidFill>
                        </a:rPr>
                        <a:t>thể</a:t>
                      </a:r>
                      <a:r>
                        <a:rPr lang="en-US" altLang="ko-KR" sz="800" b="0" baseline="0" dirty="0" smtClean="0">
                          <a:solidFill>
                            <a:schemeClr val="tx1"/>
                          </a:solidFill>
                        </a:rPr>
                        <a:t> </a:t>
                      </a:r>
                      <a:r>
                        <a:rPr lang="en-US" altLang="ko-KR" sz="800" b="0" baseline="0" dirty="0" err="1" smtClean="0">
                          <a:solidFill>
                            <a:schemeClr val="tx1"/>
                          </a:solidFill>
                        </a:rPr>
                        <a:t>chỉnh</a:t>
                      </a:r>
                      <a:r>
                        <a:rPr lang="en-US" altLang="ko-KR" sz="800" b="0" baseline="0" dirty="0" smtClean="0">
                          <a:solidFill>
                            <a:schemeClr val="tx1"/>
                          </a:solidFill>
                        </a:rPr>
                        <a:t> </a:t>
                      </a:r>
                      <a:r>
                        <a:rPr lang="en-US" altLang="ko-KR" sz="800" b="0" baseline="0" dirty="0" err="1" smtClean="0">
                          <a:solidFill>
                            <a:schemeClr val="tx1"/>
                          </a:solidFill>
                        </a:rPr>
                        <a:t>sửa</a:t>
                      </a:r>
                      <a:r>
                        <a:rPr lang="en-US" altLang="ko-KR" sz="800" b="0" baseline="0" dirty="0" smtClean="0">
                          <a:solidFill>
                            <a:schemeClr val="tx1"/>
                          </a:solidFill>
                        </a:rPr>
                        <a:t> </a:t>
                      </a:r>
                      <a:r>
                        <a:rPr lang="en-US" altLang="ko-KR" sz="800" b="0" baseline="0" dirty="0" err="1" smtClean="0">
                          <a:solidFill>
                            <a:schemeClr val="tx1"/>
                          </a:solidFill>
                        </a:rPr>
                        <a:t>các</a:t>
                      </a:r>
                      <a:r>
                        <a:rPr lang="en-US" altLang="ko-KR" sz="800" b="0" baseline="0" dirty="0" smtClean="0">
                          <a:solidFill>
                            <a:schemeClr val="tx1"/>
                          </a:solidFill>
                        </a:rPr>
                        <a:t> </a:t>
                      </a:r>
                      <a:r>
                        <a:rPr lang="en-US" altLang="ko-KR" sz="800" b="0" baseline="0" dirty="0" err="1" smtClean="0">
                          <a:solidFill>
                            <a:schemeClr val="tx1"/>
                          </a:solidFill>
                        </a:rPr>
                        <a:t>ảnh</a:t>
                      </a:r>
                      <a:r>
                        <a:rPr lang="en-US" altLang="ko-KR" sz="800" b="0" baseline="0" dirty="0" smtClean="0">
                          <a:solidFill>
                            <a:schemeClr val="tx1"/>
                          </a:solidFill>
                        </a:rPr>
                        <a:t> </a:t>
                      </a:r>
                      <a:r>
                        <a:rPr lang="en-US" altLang="ko-KR" sz="800" b="0" baseline="0" dirty="0" err="1" smtClean="0">
                          <a:solidFill>
                            <a:schemeClr val="tx1"/>
                          </a:solidFill>
                        </a:rPr>
                        <a:t>này</a:t>
                      </a:r>
                      <a:r>
                        <a:rPr lang="en-US" altLang="ko-KR" sz="800" b="0" baseline="0" dirty="0" smtClean="0">
                          <a:solidFill>
                            <a:schemeClr val="tx1"/>
                          </a:solidFill>
                        </a:rPr>
                        <a:t> </a:t>
                      </a:r>
                      <a:r>
                        <a:rPr lang="en-US" altLang="ko-KR" sz="800" b="0" baseline="0" dirty="0" err="1" smtClean="0">
                          <a:solidFill>
                            <a:schemeClr val="tx1"/>
                          </a:solidFill>
                        </a:rPr>
                        <a:t>trên</a:t>
                      </a:r>
                      <a:r>
                        <a:rPr lang="en-US" altLang="ko-KR" sz="800" b="0" baseline="0" dirty="0" smtClean="0">
                          <a:solidFill>
                            <a:schemeClr val="tx1"/>
                          </a:solidFill>
                        </a:rPr>
                        <a:t> </a:t>
                      </a:r>
                      <a:r>
                        <a:rPr lang="en-US" altLang="ko-KR" sz="800" b="0" baseline="0" dirty="0" err="1" smtClean="0">
                          <a:solidFill>
                            <a:schemeClr val="tx1"/>
                          </a:solidFill>
                        </a:rPr>
                        <a:t>trang</a:t>
                      </a:r>
                      <a:r>
                        <a:rPr lang="en-US" altLang="ko-KR" sz="800" b="0" baseline="0" dirty="0" smtClean="0">
                          <a:solidFill>
                            <a:schemeClr val="tx1"/>
                          </a:solidFill>
                        </a:rPr>
                        <a:t> Admin</a:t>
                      </a:r>
                      <a:endParaRPr lang="ko-KR" altLang="en-US" sz="800" b="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7084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Trượt</a:t>
                      </a:r>
                      <a:r>
                        <a:rPr lang="en-US" altLang="ko-KR" sz="800" kern="1200" baseline="0" dirty="0" smtClean="0">
                          <a:solidFill>
                            <a:schemeClr val="dk1"/>
                          </a:solidFill>
                          <a:latin typeface="+mn-lt"/>
                          <a:ea typeface="+mn-ea"/>
                          <a:cs typeface="+mn-cs"/>
                        </a:rPr>
                        <a:t> sang 2 </a:t>
                      </a:r>
                      <a:r>
                        <a:rPr lang="en-US" altLang="ko-KR" sz="800" kern="1200" baseline="0" dirty="0" err="1" smtClean="0">
                          <a:solidFill>
                            <a:schemeClr val="dk1"/>
                          </a:solidFill>
                          <a:latin typeface="+mn-lt"/>
                          <a:ea typeface="+mn-ea"/>
                          <a:cs typeface="+mn-cs"/>
                        </a:rPr>
                        <a:t>bên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trái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phải</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Chuyển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đến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Trang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Giới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thiệu</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Dịch</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vụ</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trước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đó</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hoặc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kế</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tiếp</a:t>
                      </a:r>
                      <a:r>
                        <a:rPr lang="en-US" altLang="ko-KR" sz="800" kern="1200" baseline="0" dirty="0" smtClean="0">
                          <a:solidFill>
                            <a:schemeClr val="dk1"/>
                          </a:solidFill>
                          <a:latin typeface="+mn-lt"/>
                          <a:ea typeface="+mn-ea"/>
                          <a:cs typeface="+mn-cs"/>
                        </a:rPr>
                        <a:t> </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7084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ko-KR" altLang="en-US" sz="800" kern="1200" dirty="0" smtClean="0">
                          <a:solidFill>
                            <a:schemeClr val="dk1"/>
                          </a:solidFill>
                          <a:latin typeface="+mn-lt"/>
                          <a:ea typeface="+mn-ea"/>
                          <a:cs typeface="+mn-cs"/>
                        </a:rPr>
                        <a:t>시작하기 </a:t>
                      </a:r>
                      <a:r>
                        <a:rPr lang="en-US" altLang="ko-KR" sz="800" kern="1200" dirty="0" smtClean="0">
                          <a:solidFill>
                            <a:schemeClr val="dk1"/>
                          </a:solidFill>
                          <a:latin typeface="+mn-lt"/>
                          <a:ea typeface="+mn-ea"/>
                          <a:cs typeface="+mn-cs"/>
                        </a:rPr>
                        <a:t>– Start</a:t>
                      </a:r>
                      <a:r>
                        <a:rPr lang="en-US" altLang="ko-KR" sz="800" kern="1200" baseline="0" dirty="0" smtClean="0">
                          <a:solidFill>
                            <a:schemeClr val="dk1"/>
                          </a:solidFill>
                          <a:latin typeface="+mn-lt"/>
                          <a:ea typeface="+mn-ea"/>
                          <a:cs typeface="+mn-cs"/>
                        </a:rPr>
                        <a:t> Button</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err="1" smtClean="0">
                          <a:solidFill>
                            <a:schemeClr val="dk1"/>
                          </a:solidFill>
                          <a:latin typeface="+mn-lt"/>
                          <a:ea typeface="+mn-ea"/>
                          <a:cs typeface="+mn-cs"/>
                        </a:rPr>
                        <a:t>Khi</a:t>
                      </a:r>
                      <a:r>
                        <a:rPr lang="en-US" altLang="ko-KR" sz="800" kern="1200" smtClean="0">
                          <a:solidFill>
                            <a:schemeClr val="dk1"/>
                          </a:solidFill>
                          <a:latin typeface="+mn-lt"/>
                          <a:ea typeface="+mn-ea"/>
                          <a:cs typeface="+mn-cs"/>
                        </a:rPr>
                        <a:t> click</a:t>
                      </a:r>
                      <a:r>
                        <a:rPr lang="en-US" altLang="ko-KR" sz="800" kern="1200" baseline="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chuyển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đến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trang</a:t>
                      </a:r>
                      <a:r>
                        <a:rPr lang="en-US" altLang="ko-KR" sz="800" kern="1200" baseline="0" dirty="0" smtClean="0">
                          <a:solidFill>
                            <a:schemeClr val="dk1"/>
                          </a:solidFill>
                          <a:latin typeface="+mn-lt"/>
                          <a:ea typeface="+mn-ea"/>
                          <a:cs typeface="+mn-cs"/>
                        </a:rPr>
                        <a:t> [Login] </a:t>
                      </a:r>
                      <a:r>
                        <a:rPr lang="en-US" altLang="ko-KR" sz="800" kern="1200" dirty="0" smtClean="0">
                          <a:solidFill>
                            <a:schemeClr val="dk1"/>
                          </a:solidFill>
                          <a:latin typeface="+mn-lt"/>
                          <a:ea typeface="+mn-ea"/>
                          <a:cs typeface="+mn-cs"/>
                        </a:rPr>
                        <a:t>(RM-03)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8" name="슬라이드 번호 개체 틀 27"/>
          <p:cNvSpPr>
            <a:spLocks noGrp="1"/>
          </p:cNvSpPr>
          <p:nvPr>
            <p:ph type="sldNum" sz="quarter" idx="4"/>
          </p:nvPr>
        </p:nvSpPr>
        <p:spPr/>
        <p:txBody>
          <a:bodyPr/>
          <a:lstStyle/>
          <a:p>
            <a:fld id="{C70D9EDE-4299-4BB9-BBD1-CAF81FD85894}" type="slidenum">
              <a:rPr lang="ko-KR" altLang="en-US" smtClean="0"/>
              <a:pPr/>
              <a:t>16</a:t>
            </a:fld>
            <a:endParaRPr lang="ko-KR" altLang="en-US" dirty="0"/>
          </a:p>
        </p:txBody>
      </p:sp>
      <p:sp>
        <p:nvSpPr>
          <p:cNvPr id="33" name="TextBox 32"/>
          <p:cNvSpPr txBox="1"/>
          <p:nvPr/>
        </p:nvSpPr>
        <p:spPr>
          <a:xfrm>
            <a:off x="4472436" y="1186008"/>
            <a:ext cx="631904" cy="307777"/>
          </a:xfrm>
          <a:prstGeom prst="rect">
            <a:avLst/>
          </a:prstGeom>
          <a:noFill/>
        </p:spPr>
        <p:txBody>
          <a:bodyPr wrap="none" rtlCol="0">
            <a:spAutoFit/>
          </a:bodyPr>
          <a:lstStyle/>
          <a:p>
            <a:r>
              <a:rPr lang="en-US" altLang="ko-KR" sz="1400" b="1" dirty="0" smtClean="0">
                <a:solidFill>
                  <a:schemeClr val="bg1"/>
                </a:solidFill>
              </a:rPr>
              <a:t>Hello</a:t>
            </a:r>
            <a:endParaRPr lang="ko-KR" altLang="en-US" sz="1400" b="1" dirty="0">
              <a:solidFill>
                <a:schemeClr val="bg1"/>
              </a:solidFill>
            </a:endParaRPr>
          </a:p>
        </p:txBody>
      </p:sp>
      <p:sp>
        <p:nvSpPr>
          <p:cNvPr id="30" name="TextBox 29"/>
          <p:cNvSpPr txBox="1"/>
          <p:nvPr/>
        </p:nvSpPr>
        <p:spPr>
          <a:xfrm>
            <a:off x="744171" y="2033845"/>
            <a:ext cx="2396881" cy="553998"/>
          </a:xfrm>
          <a:prstGeom prst="rect">
            <a:avLst/>
          </a:prstGeom>
          <a:noFill/>
        </p:spPr>
        <p:txBody>
          <a:bodyPr wrap="square" rtlCol="0">
            <a:spAutoFit/>
          </a:bodyPr>
          <a:lstStyle/>
          <a:p>
            <a:pPr>
              <a:lnSpc>
                <a:spcPct val="150000"/>
              </a:lnSpc>
            </a:pPr>
            <a:r>
              <a:rPr lang="ko-KR" altLang="en-US" sz="1000" b="1" dirty="0" smtClean="0">
                <a:solidFill>
                  <a:schemeClr val="bg1"/>
                </a:solidFill>
              </a:rPr>
              <a:t>항상 이곳에서 당신을 기다리고 있어요</a:t>
            </a:r>
            <a:r>
              <a:rPr lang="en-US" altLang="ko-KR" sz="1000" b="1" dirty="0" smtClean="0">
                <a:solidFill>
                  <a:schemeClr val="bg1"/>
                </a:solidFill>
              </a:rPr>
              <a:t>.</a:t>
            </a:r>
          </a:p>
          <a:p>
            <a:pPr>
              <a:lnSpc>
                <a:spcPct val="150000"/>
              </a:lnSpc>
            </a:pPr>
            <a:endParaRPr lang="en-US" altLang="ko-KR" sz="1000" b="1" dirty="0" smtClean="0">
              <a:solidFill>
                <a:schemeClr val="bg1"/>
              </a:solidFill>
            </a:endParaRPr>
          </a:p>
        </p:txBody>
      </p:sp>
      <p:sp>
        <p:nvSpPr>
          <p:cNvPr id="34" name="TextBox 33"/>
          <p:cNvSpPr txBox="1"/>
          <p:nvPr/>
        </p:nvSpPr>
        <p:spPr>
          <a:xfrm>
            <a:off x="1510827" y="2587843"/>
            <a:ext cx="1630225" cy="494494"/>
          </a:xfrm>
          <a:prstGeom prst="rect">
            <a:avLst/>
          </a:prstGeom>
          <a:noFill/>
        </p:spPr>
        <p:txBody>
          <a:bodyPr wrap="square" rtlCol="0">
            <a:spAutoFit/>
          </a:bodyPr>
          <a:lstStyle/>
          <a:p>
            <a:pPr>
              <a:lnSpc>
                <a:spcPct val="150000"/>
              </a:lnSpc>
            </a:pPr>
            <a:r>
              <a:rPr lang="en-US" altLang="ko-KR" sz="2000" b="1" dirty="0" smtClean="0">
                <a:solidFill>
                  <a:schemeClr val="bg1"/>
                </a:solidFill>
              </a:rPr>
              <a:t>Hello me,</a:t>
            </a:r>
          </a:p>
        </p:txBody>
      </p:sp>
      <p:sp>
        <p:nvSpPr>
          <p:cNvPr id="35" name="TextBox 34"/>
          <p:cNvSpPr txBox="1"/>
          <p:nvPr/>
        </p:nvSpPr>
        <p:spPr>
          <a:xfrm>
            <a:off x="691747" y="3082337"/>
            <a:ext cx="2488087" cy="553998"/>
          </a:xfrm>
          <a:prstGeom prst="rect">
            <a:avLst/>
          </a:prstGeom>
          <a:noFill/>
        </p:spPr>
        <p:txBody>
          <a:bodyPr wrap="square" rtlCol="0">
            <a:spAutoFit/>
          </a:bodyPr>
          <a:lstStyle/>
          <a:p>
            <a:pPr>
              <a:lnSpc>
                <a:spcPct val="150000"/>
              </a:lnSpc>
            </a:pPr>
            <a:r>
              <a:rPr lang="ko-KR" altLang="en-US" sz="1000" b="1" dirty="0" smtClean="0">
                <a:solidFill>
                  <a:schemeClr val="bg1"/>
                </a:solidFill>
              </a:rPr>
              <a:t>마음 속 나와 만나는 시간을 가져보세요</a:t>
            </a:r>
            <a:r>
              <a:rPr lang="en-US" altLang="ko-KR" sz="1000" b="1" dirty="0" smtClean="0">
                <a:solidFill>
                  <a:schemeClr val="bg1"/>
                </a:solidFill>
              </a:rPr>
              <a:t>.</a:t>
            </a:r>
          </a:p>
          <a:p>
            <a:pPr>
              <a:lnSpc>
                <a:spcPct val="150000"/>
              </a:lnSpc>
            </a:pPr>
            <a:endParaRPr lang="en-US" altLang="ko-KR" sz="1000" b="1" dirty="0" smtClean="0">
              <a:solidFill>
                <a:schemeClr val="bg1"/>
              </a:solidFill>
            </a:endParaRPr>
          </a:p>
        </p:txBody>
      </p:sp>
      <p:sp>
        <p:nvSpPr>
          <p:cNvPr id="36" name="TextBox 35"/>
          <p:cNvSpPr txBox="1"/>
          <p:nvPr/>
        </p:nvSpPr>
        <p:spPr>
          <a:xfrm>
            <a:off x="328861" y="3804293"/>
            <a:ext cx="1630225" cy="494494"/>
          </a:xfrm>
          <a:prstGeom prst="rect">
            <a:avLst/>
          </a:prstGeom>
          <a:noFill/>
        </p:spPr>
        <p:txBody>
          <a:bodyPr wrap="square" rtlCol="0">
            <a:spAutoFit/>
          </a:bodyPr>
          <a:lstStyle/>
          <a:p>
            <a:pPr>
              <a:lnSpc>
                <a:spcPct val="150000"/>
              </a:lnSpc>
            </a:pPr>
            <a:r>
              <a:rPr lang="en-US" altLang="ko-KR" sz="2000" b="1" dirty="0" smtClean="0">
                <a:solidFill>
                  <a:schemeClr val="bg1"/>
                </a:solidFill>
              </a:rPr>
              <a:t>Hello us,</a:t>
            </a:r>
          </a:p>
        </p:txBody>
      </p:sp>
      <p:sp>
        <p:nvSpPr>
          <p:cNvPr id="37" name="TextBox 36"/>
          <p:cNvSpPr txBox="1"/>
          <p:nvPr/>
        </p:nvSpPr>
        <p:spPr>
          <a:xfrm>
            <a:off x="651537" y="4239090"/>
            <a:ext cx="2396881" cy="293414"/>
          </a:xfrm>
          <a:prstGeom prst="rect">
            <a:avLst/>
          </a:prstGeom>
          <a:noFill/>
        </p:spPr>
        <p:txBody>
          <a:bodyPr wrap="square" rtlCol="0">
            <a:spAutoFit/>
          </a:bodyPr>
          <a:lstStyle/>
          <a:p>
            <a:pPr>
              <a:lnSpc>
                <a:spcPct val="150000"/>
              </a:lnSpc>
            </a:pPr>
            <a:r>
              <a:rPr lang="ko-KR" altLang="en-US" sz="1000" b="1" dirty="0" smtClean="0">
                <a:solidFill>
                  <a:schemeClr val="bg1"/>
                </a:solidFill>
              </a:rPr>
              <a:t>당신의 소중한 친구가 되어드릴게요</a:t>
            </a:r>
            <a:r>
              <a:rPr lang="en-US" altLang="ko-KR" sz="1000" b="1" dirty="0" smtClean="0">
                <a:solidFill>
                  <a:schemeClr val="bg1"/>
                </a:solidFill>
              </a:rPr>
              <a:t>.</a:t>
            </a:r>
          </a:p>
        </p:txBody>
      </p:sp>
      <p:sp>
        <p:nvSpPr>
          <p:cNvPr id="38" name="TextBox 37"/>
          <p:cNvSpPr txBox="1"/>
          <p:nvPr/>
        </p:nvSpPr>
        <p:spPr>
          <a:xfrm>
            <a:off x="3536885" y="2528339"/>
            <a:ext cx="2550261" cy="1107996"/>
          </a:xfrm>
          <a:prstGeom prst="rect">
            <a:avLst/>
          </a:prstGeom>
          <a:noFill/>
        </p:spPr>
        <p:txBody>
          <a:bodyPr wrap="square" rtlCol="0">
            <a:spAutoFit/>
          </a:bodyPr>
          <a:lstStyle/>
          <a:p>
            <a:pPr>
              <a:lnSpc>
                <a:spcPct val="150000"/>
              </a:lnSpc>
            </a:pPr>
            <a:r>
              <a:rPr lang="ko-KR" altLang="en-US" sz="1000" b="1" dirty="0" smtClean="0">
                <a:solidFill>
                  <a:schemeClr val="bg1"/>
                </a:solidFill>
              </a:rPr>
              <a:t>이야기를 들어줄 사람이 필요할 때</a:t>
            </a:r>
            <a:r>
              <a:rPr lang="en-US" altLang="ko-KR" sz="1000" b="1" dirty="0" smtClean="0">
                <a:solidFill>
                  <a:schemeClr val="bg1"/>
                </a:solidFill>
              </a:rPr>
              <a:t>,</a:t>
            </a:r>
          </a:p>
          <a:p>
            <a:pPr>
              <a:lnSpc>
                <a:spcPct val="150000"/>
              </a:lnSpc>
            </a:pPr>
            <a:r>
              <a:rPr lang="ko-KR" altLang="en-US" sz="1000" b="1" dirty="0" smtClean="0">
                <a:solidFill>
                  <a:schemeClr val="bg1"/>
                </a:solidFill>
              </a:rPr>
              <a:t>누군가와 소통하고 싶을 때</a:t>
            </a:r>
            <a:r>
              <a:rPr lang="en-US" altLang="ko-KR" sz="1000" b="1" dirty="0" smtClean="0">
                <a:solidFill>
                  <a:schemeClr val="bg1"/>
                </a:solidFill>
              </a:rPr>
              <a:t>,</a:t>
            </a:r>
          </a:p>
          <a:p>
            <a:pPr>
              <a:lnSpc>
                <a:spcPct val="150000"/>
              </a:lnSpc>
            </a:pPr>
            <a:r>
              <a:rPr lang="ko-KR" altLang="en-US" sz="1000" b="1" dirty="0" smtClean="0">
                <a:solidFill>
                  <a:schemeClr val="bg1"/>
                </a:solidFill>
              </a:rPr>
              <a:t>마음을 나눌 사람이 필요할 때</a:t>
            </a:r>
            <a:r>
              <a:rPr lang="en-US" altLang="ko-KR" sz="1000" b="1" dirty="0" smtClean="0">
                <a:solidFill>
                  <a:schemeClr val="bg1"/>
                </a:solidFill>
              </a:rPr>
              <a:t>,</a:t>
            </a:r>
          </a:p>
          <a:p>
            <a:pPr algn="r">
              <a:lnSpc>
                <a:spcPct val="150000"/>
              </a:lnSpc>
            </a:pPr>
            <a:r>
              <a:rPr lang="en-US" altLang="ko-KR" sz="1400" b="1" dirty="0" smtClean="0">
                <a:solidFill>
                  <a:schemeClr val="bg1"/>
                </a:solidFill>
              </a:rPr>
              <a:t>Hello</a:t>
            </a:r>
            <a:r>
              <a:rPr lang="en-US" altLang="ko-KR" sz="1000" b="1" dirty="0" smtClean="0">
                <a:solidFill>
                  <a:schemeClr val="bg1"/>
                </a:solidFill>
              </a:rPr>
              <a:t> </a:t>
            </a:r>
            <a:r>
              <a:rPr lang="ko-KR" altLang="en-US" sz="1000" b="1" dirty="0" smtClean="0">
                <a:solidFill>
                  <a:schemeClr val="bg1"/>
                </a:solidFill>
              </a:rPr>
              <a:t>우리를 찾아주세요</a:t>
            </a:r>
            <a:endParaRPr lang="en-US" altLang="ko-KR" sz="1000" b="1" dirty="0" smtClean="0">
              <a:solidFill>
                <a:schemeClr val="bg1"/>
              </a:solidFill>
            </a:endParaRPr>
          </a:p>
        </p:txBody>
      </p:sp>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20">
                <a:solidFill>
                  <a:prstClr val="black"/>
                </a:solidFill>
              </a:rPr>
              <a:t>Login</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3516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93" name="그림 9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94" name="직사각형 93"/>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5" name="직사각형 94"/>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25" name="TextBox 24"/>
          <p:cNvSpPr txBox="1"/>
          <p:nvPr/>
        </p:nvSpPr>
        <p:spPr>
          <a:xfrm>
            <a:off x="1181055" y="1437205"/>
            <a:ext cx="952505" cy="461665"/>
          </a:xfrm>
          <a:prstGeom prst="rect">
            <a:avLst/>
          </a:prstGeom>
          <a:noFill/>
        </p:spPr>
        <p:txBody>
          <a:bodyPr wrap="none" rtlCol="0">
            <a:spAutoFit/>
          </a:bodyPr>
          <a:lstStyle/>
          <a:p>
            <a:r>
              <a:rPr lang="en-US" altLang="ko-KR" sz="2400" b="1" dirty="0" smtClean="0"/>
              <a:t>Hello</a:t>
            </a:r>
            <a:endParaRPr lang="ko-KR" altLang="en-US" sz="2400" b="1" dirty="0"/>
          </a:p>
        </p:txBody>
      </p:sp>
      <p:sp>
        <p:nvSpPr>
          <p:cNvPr id="30" name="TextBox 29"/>
          <p:cNvSpPr txBox="1"/>
          <p:nvPr/>
        </p:nvSpPr>
        <p:spPr>
          <a:xfrm>
            <a:off x="1153082" y="3727605"/>
            <a:ext cx="1258678" cy="215444"/>
          </a:xfrm>
          <a:prstGeom prst="rect">
            <a:avLst/>
          </a:prstGeom>
          <a:noFill/>
        </p:spPr>
        <p:txBody>
          <a:bodyPr wrap="none" rtlCol="0">
            <a:spAutoFit/>
          </a:bodyPr>
          <a:lstStyle/>
          <a:p>
            <a:r>
              <a:rPr lang="ko-KR" altLang="en-US" sz="800" u="sng" dirty="0" smtClean="0"/>
              <a:t>아이디 </a:t>
            </a:r>
            <a:r>
              <a:rPr lang="en-US" altLang="ko-KR" sz="800" u="sng" dirty="0" smtClean="0"/>
              <a:t>/ </a:t>
            </a:r>
            <a:r>
              <a:rPr lang="ko-KR" altLang="en-US" sz="800" u="sng" dirty="0" smtClean="0"/>
              <a:t>비밀번호 찾기</a:t>
            </a:r>
            <a:endParaRPr lang="ko-KR" altLang="en-US" sz="800" u="sng" dirty="0"/>
          </a:p>
        </p:txBody>
      </p:sp>
      <p:cxnSp>
        <p:nvCxnSpPr>
          <p:cNvPr id="33" name="직선 연결선 32"/>
          <p:cNvCxnSpPr/>
          <p:nvPr/>
        </p:nvCxnSpPr>
        <p:spPr>
          <a:xfrm>
            <a:off x="566555" y="4014065"/>
            <a:ext cx="23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86535" y="1149940"/>
            <a:ext cx="308098" cy="338554"/>
          </a:xfrm>
          <a:prstGeom prst="rect">
            <a:avLst/>
          </a:prstGeom>
          <a:noFill/>
        </p:spPr>
        <p:txBody>
          <a:bodyPr wrap="none" rtlCol="0">
            <a:spAutoFit/>
          </a:bodyPr>
          <a:lstStyle/>
          <a:p>
            <a:r>
              <a:rPr lang="en-US" altLang="ko-KR" sz="1600" dirty="0" smtClean="0"/>
              <a:t>X</a:t>
            </a:r>
            <a:endParaRPr lang="ko-KR" altLang="en-US" sz="1600" dirty="0"/>
          </a:p>
        </p:txBody>
      </p:sp>
      <p:sp>
        <p:nvSpPr>
          <p:cNvPr id="26" name="TextBox 25"/>
          <p:cNvSpPr txBox="1"/>
          <p:nvPr/>
        </p:nvSpPr>
        <p:spPr>
          <a:xfrm>
            <a:off x="5485869" y="124096"/>
            <a:ext cx="495649" cy="215444"/>
          </a:xfrm>
          <a:prstGeom prst="rect">
            <a:avLst/>
          </a:prstGeom>
          <a:noFill/>
        </p:spPr>
        <p:txBody>
          <a:bodyPr wrap="none" rtlCol="0">
            <a:spAutoFit/>
          </a:bodyPr>
          <a:lstStyle/>
          <a:p>
            <a:r>
              <a:rPr lang="en-US" altLang="ko-KR" sz="800" dirty="0" smtClean="0">
                <a:solidFill>
                  <a:prstClr val="black"/>
                </a:solidFill>
              </a:rPr>
              <a:t>RM-03</a:t>
            </a:r>
            <a:endParaRPr lang="ko-KR" altLang="en-US" sz="800" dirty="0">
              <a:solidFill>
                <a:prstClr val="black"/>
              </a:solidFill>
            </a:endParaRPr>
          </a:p>
        </p:txBody>
      </p:sp>
      <p:sp>
        <p:nvSpPr>
          <p:cNvPr id="32" name="직사각형 31"/>
          <p:cNvSpPr/>
          <p:nvPr/>
        </p:nvSpPr>
        <p:spPr>
          <a:xfrm>
            <a:off x="566815" y="2249385"/>
            <a:ext cx="234000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아이디 </a:t>
            </a:r>
            <a:r>
              <a:rPr lang="en-US" altLang="ko-KR" sz="800" dirty="0" smtClean="0">
                <a:solidFill>
                  <a:schemeClr val="tx1">
                    <a:lumMod val="65000"/>
                    <a:lumOff val="35000"/>
                  </a:schemeClr>
                </a:solidFill>
              </a:rPr>
              <a:t>(</a:t>
            </a:r>
            <a:r>
              <a:rPr lang="ko-KR" altLang="en-US" sz="800" dirty="0" smtClean="0">
                <a:solidFill>
                  <a:schemeClr val="tx1">
                    <a:lumMod val="65000"/>
                    <a:lumOff val="35000"/>
                  </a:schemeClr>
                </a:solidFill>
              </a:rPr>
              <a:t>이메일 주소</a:t>
            </a:r>
            <a:r>
              <a:rPr lang="en-US" altLang="ko-KR" sz="800" dirty="0" smtClean="0">
                <a:solidFill>
                  <a:schemeClr val="tx1">
                    <a:lumMod val="65000"/>
                    <a:lumOff val="35000"/>
                  </a:schemeClr>
                </a:solidFill>
              </a:rPr>
              <a:t>)</a:t>
            </a:r>
            <a:endParaRPr lang="ko-KR" altLang="en-US" sz="800" dirty="0">
              <a:solidFill>
                <a:schemeClr val="tx1">
                  <a:lumMod val="65000"/>
                  <a:lumOff val="35000"/>
                </a:schemeClr>
              </a:solidFill>
            </a:endParaRPr>
          </a:p>
        </p:txBody>
      </p:sp>
      <p:sp>
        <p:nvSpPr>
          <p:cNvPr id="36" name="직사각형 35"/>
          <p:cNvSpPr/>
          <p:nvPr/>
        </p:nvSpPr>
        <p:spPr>
          <a:xfrm>
            <a:off x="566815" y="2654430"/>
            <a:ext cx="234000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비밀번호</a:t>
            </a:r>
            <a:endParaRPr lang="ko-KR" altLang="en-US" sz="800" dirty="0">
              <a:solidFill>
                <a:schemeClr val="tx1">
                  <a:lumMod val="65000"/>
                  <a:lumOff val="35000"/>
                </a:schemeClr>
              </a:solidFill>
            </a:endParaRPr>
          </a:p>
        </p:txBody>
      </p:sp>
      <p:sp>
        <p:nvSpPr>
          <p:cNvPr id="37" name="직사각형 36"/>
          <p:cNvSpPr/>
          <p:nvPr/>
        </p:nvSpPr>
        <p:spPr>
          <a:xfrm>
            <a:off x="566815" y="3294025"/>
            <a:ext cx="2340000" cy="360000"/>
          </a:xfrm>
          <a:prstGeom prst="rect">
            <a:avLst/>
          </a:prstGeom>
          <a:solidFill>
            <a:schemeClr val="tx1">
              <a:lumMod val="65000"/>
              <a:lumOff val="3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t>로그인</a:t>
            </a:r>
            <a:endParaRPr lang="ko-KR" altLang="en-US" sz="900" dirty="0"/>
          </a:p>
        </p:txBody>
      </p:sp>
      <p:sp>
        <p:nvSpPr>
          <p:cNvPr id="27" name="타원 26"/>
          <p:cNvSpPr/>
          <p:nvPr/>
        </p:nvSpPr>
        <p:spPr>
          <a:xfrm>
            <a:off x="207365" y="118520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8" name="타원 27"/>
          <p:cNvSpPr/>
          <p:nvPr/>
        </p:nvSpPr>
        <p:spPr>
          <a:xfrm>
            <a:off x="359765" y="232190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29" name="타원 28"/>
          <p:cNvSpPr/>
          <p:nvPr/>
        </p:nvSpPr>
        <p:spPr>
          <a:xfrm>
            <a:off x="359765" y="270892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31" name="타원 30"/>
          <p:cNvSpPr/>
          <p:nvPr/>
        </p:nvSpPr>
        <p:spPr>
          <a:xfrm>
            <a:off x="314555" y="3036276"/>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34" name="타원 33"/>
          <p:cNvSpPr/>
          <p:nvPr/>
        </p:nvSpPr>
        <p:spPr>
          <a:xfrm>
            <a:off x="2339780" y="370855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40" name="타원 39"/>
          <p:cNvSpPr/>
          <p:nvPr/>
        </p:nvSpPr>
        <p:spPr>
          <a:xfrm>
            <a:off x="2533520" y="539268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sp>
        <p:nvSpPr>
          <p:cNvPr id="42" name="TextBox 41"/>
          <p:cNvSpPr txBox="1"/>
          <p:nvPr/>
        </p:nvSpPr>
        <p:spPr>
          <a:xfrm>
            <a:off x="656565" y="1834775"/>
            <a:ext cx="2114681" cy="246221"/>
          </a:xfrm>
          <a:prstGeom prst="rect">
            <a:avLst/>
          </a:prstGeom>
          <a:noFill/>
        </p:spPr>
        <p:txBody>
          <a:bodyPr wrap="none" rtlCol="0">
            <a:spAutoFit/>
          </a:bodyPr>
          <a:lstStyle/>
          <a:p>
            <a:r>
              <a:rPr lang="ko-KR" altLang="en-US" sz="1000" dirty="0" smtClean="0"/>
              <a:t>마주보고 마음을 나누는 심리상담</a:t>
            </a:r>
            <a:endParaRPr lang="ko-KR" altLang="en-US" sz="1000" dirty="0"/>
          </a:p>
        </p:txBody>
      </p:sp>
      <p:sp>
        <p:nvSpPr>
          <p:cNvPr id="44" name="TextBox 43"/>
          <p:cNvSpPr txBox="1"/>
          <p:nvPr/>
        </p:nvSpPr>
        <p:spPr>
          <a:xfrm>
            <a:off x="836585" y="5518680"/>
            <a:ext cx="1822935" cy="215444"/>
          </a:xfrm>
          <a:prstGeom prst="rect">
            <a:avLst/>
          </a:prstGeom>
          <a:noFill/>
        </p:spPr>
        <p:txBody>
          <a:bodyPr wrap="none" rtlCol="0">
            <a:spAutoFit/>
          </a:bodyPr>
          <a:lstStyle/>
          <a:p>
            <a:r>
              <a:rPr lang="ko-KR" altLang="en-US" sz="800" dirty="0" smtClean="0"/>
              <a:t>아직 회원이 아니세요</a:t>
            </a:r>
            <a:r>
              <a:rPr lang="en-US" altLang="ko-KR" sz="800" dirty="0" smtClean="0"/>
              <a:t>?     </a:t>
            </a:r>
            <a:r>
              <a:rPr lang="ko-KR" altLang="en-US" sz="800" b="1" u="sng" dirty="0" smtClean="0"/>
              <a:t>회원가입</a:t>
            </a:r>
            <a:endParaRPr lang="ko-KR" altLang="en-US" sz="800" b="1" u="sng" dirty="0"/>
          </a:p>
        </p:txBody>
      </p:sp>
      <p:sp>
        <p:nvSpPr>
          <p:cNvPr id="24" name="슬라이드 번호 개체 틀 23"/>
          <p:cNvSpPr>
            <a:spLocks noGrp="1"/>
          </p:cNvSpPr>
          <p:nvPr>
            <p:ph type="sldNum" sz="quarter" idx="4"/>
          </p:nvPr>
        </p:nvSpPr>
        <p:spPr/>
        <p:txBody>
          <a:bodyPr/>
          <a:lstStyle/>
          <a:p>
            <a:fld id="{C70D9EDE-4299-4BB9-BBD1-CAF81FD85894}" type="slidenum">
              <a:rPr lang="ko-KR" altLang="en-US" smtClean="0"/>
              <a:pPr/>
              <a:t>18</a:t>
            </a:fld>
            <a:endParaRPr lang="ko-KR" altLang="en-US" dirty="0"/>
          </a:p>
        </p:txBody>
      </p:sp>
      <p:grpSp>
        <p:nvGrpSpPr>
          <p:cNvPr id="38" name="Checkbox"/>
          <p:cNvGrpSpPr/>
          <p:nvPr>
            <p:custDataLst>
              <p:tags r:id="rId1"/>
            </p:custDataLst>
          </p:nvPr>
        </p:nvGrpSpPr>
        <p:grpSpPr>
          <a:xfrm>
            <a:off x="583439" y="3054285"/>
            <a:ext cx="821104" cy="196977"/>
            <a:chOff x="554563" y="2599933"/>
            <a:chExt cx="821104" cy="196977"/>
          </a:xfrm>
        </p:grpSpPr>
        <p:sp>
          <p:nvSpPr>
            <p:cNvPr id="39" name="Box"/>
            <p:cNvSpPr/>
            <p:nvPr>
              <p:custDataLst>
                <p:tags r:id="rId2"/>
              </p:custDataLst>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smtClean="0">
                <a:solidFill>
                  <a:srgbClr val="5F5F5F"/>
                </a:solidFill>
                <a:latin typeface="Segoe UI" panose="020B0502040204020203" pitchFamily="34" charset="0"/>
                <a:cs typeface="Segoe UI" panose="020B0502040204020203" pitchFamily="34" charset="0"/>
              </a:endParaRPr>
            </a:p>
          </p:txBody>
        </p:sp>
        <p:sp>
          <p:nvSpPr>
            <p:cNvPr id="41" name="Label"/>
            <p:cNvSpPr txBox="1"/>
            <p:nvPr>
              <p:custDataLst>
                <p:tags r:id="rId3"/>
              </p:custDataLst>
            </p:nvPr>
          </p:nvSpPr>
          <p:spPr>
            <a:xfrm>
              <a:off x="686119" y="2599933"/>
              <a:ext cx="689548" cy="196977"/>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800" dirty="0" smtClean="0">
                  <a:solidFill>
                    <a:srgbClr val="5F5F5F"/>
                  </a:solidFill>
                  <a:latin typeface="Segoe UI" panose="020B0502040204020203" pitchFamily="34" charset="0"/>
                  <a:cs typeface="Segoe UI" panose="020B0502040204020203" pitchFamily="34" charset="0"/>
                </a:rPr>
                <a:t>자동 로그인</a:t>
              </a:r>
              <a:endParaRPr lang="en-US" sz="800" dirty="0" smtClean="0">
                <a:solidFill>
                  <a:srgbClr val="5F5F5F"/>
                </a:solidFill>
                <a:latin typeface="Segoe UI" panose="020B0502040204020203" pitchFamily="34" charset="0"/>
                <a:cs typeface="Segoe UI" panose="020B0502040204020203" pitchFamily="34" charset="0"/>
              </a:endParaRPr>
            </a:p>
          </p:txBody>
        </p:sp>
        <p:sp>
          <p:nvSpPr>
            <p:cNvPr id="43" name="Check"/>
            <p:cNvSpPr>
              <a:spLocks noEditPoints="1"/>
            </p:cNvSpPr>
            <p:nvPr>
              <p:custDataLst>
                <p:tags r:id="rId4"/>
              </p:custDataLst>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solidFill>
                  <a:srgbClr val="5F5F5F"/>
                </a:solidFill>
                <a:latin typeface="Segoe UI" panose="020B0502040204020203" pitchFamily="34" charset="0"/>
                <a:cs typeface="Segoe UI" panose="020B0502040204020203" pitchFamily="34" charset="0"/>
              </a:endParaRPr>
            </a:p>
          </p:txBody>
        </p:sp>
      </p:grpSp>
      <p:sp>
        <p:nvSpPr>
          <p:cNvPr id="46" name="타원 45"/>
          <p:cNvSpPr/>
          <p:nvPr/>
        </p:nvSpPr>
        <p:spPr>
          <a:xfrm>
            <a:off x="1961710" y="329402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47" name="TextBox 46"/>
          <p:cNvSpPr txBox="1"/>
          <p:nvPr/>
        </p:nvSpPr>
        <p:spPr>
          <a:xfrm>
            <a:off x="1134666" y="124096"/>
            <a:ext cx="442750" cy="215444"/>
          </a:xfrm>
          <a:prstGeom prst="rect">
            <a:avLst/>
          </a:prstGeom>
          <a:noFill/>
        </p:spPr>
        <p:txBody>
          <a:bodyPr wrap="none" rtlCol="0">
            <a:spAutoFit/>
          </a:bodyPr>
          <a:lstStyle/>
          <a:p>
            <a:r>
              <a:rPr lang="en-US" altLang="ko-KR" sz="800" dirty="0" smtClean="0">
                <a:solidFill>
                  <a:prstClr val="black"/>
                </a:solidFill>
              </a:rPr>
              <a:t>Login</a:t>
            </a:r>
            <a:endParaRPr lang="ko-KR" altLang="en-US" sz="800" dirty="0">
              <a:solidFill>
                <a:prstClr val="black"/>
              </a:solidFill>
            </a:endParaRPr>
          </a:p>
        </p:txBody>
      </p:sp>
      <p:graphicFrame>
        <p:nvGraphicFramePr>
          <p:cNvPr id="48" name="표 44"/>
          <p:cNvGraphicFramePr>
            <a:graphicFrameLocks noGrp="1"/>
          </p:cNvGraphicFramePr>
          <p:nvPr>
            <p:extLst>
              <p:ext uri="{D42A27DB-BD31-4B8C-83A1-F6EECF244321}">
                <p14:modId xmlns:p14="http://schemas.microsoft.com/office/powerpoint/2010/main" val="4042718535"/>
              </p:ext>
            </p:extLst>
          </p:nvPr>
        </p:nvGraphicFramePr>
        <p:xfrm>
          <a:off x="6317670" y="908720"/>
          <a:ext cx="2678400" cy="5180337"/>
        </p:xfrm>
        <a:graphic>
          <a:graphicData uri="http://schemas.openxmlformats.org/drawingml/2006/table">
            <a:tbl>
              <a:tblPr firstRow="1" bandRow="1">
                <a:tableStyleId>{5C22544A-7EE6-4342-B048-85BDC9FD1C3A}</a:tableStyleId>
              </a:tblPr>
              <a:tblGrid>
                <a:gridCol w="208800"/>
                <a:gridCol w="2469600"/>
              </a:tblGrid>
              <a:tr h="370840">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lang="en-US" altLang="ko-KR" sz="800" b="0" dirty="0" smtClean="0">
                          <a:solidFill>
                            <a:schemeClr val="tx1"/>
                          </a:solidFill>
                        </a:rPr>
                        <a:t>Login Page</a:t>
                      </a:r>
                      <a:endParaRPr lang="ko-KR" altLang="en-US" sz="800" b="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Đóng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Login</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về</a:t>
                      </a:r>
                      <a:r>
                        <a:rPr lang="en-US" altLang="ko-KR" sz="800" kern="1200" baseline="0" dirty="0" smtClean="0">
                          <a:solidFill>
                            <a:schemeClr val="tx1"/>
                          </a:solidFill>
                          <a:latin typeface="+mn-lt"/>
                          <a:ea typeface="+mn-ea"/>
                          <a:cs typeface="+mn-cs"/>
                        </a:rPr>
                        <a:t> [Home] </a:t>
                      </a:r>
                      <a:r>
                        <a:rPr lang="en-US" altLang="ko-KR" sz="800" kern="1200" dirty="0" smtClean="0">
                          <a:solidFill>
                            <a:schemeClr val="tx1"/>
                          </a:solidFill>
                          <a:latin typeface="+mn-lt"/>
                          <a:ea typeface="+mn-ea"/>
                          <a:cs typeface="+mn-cs"/>
                        </a:rPr>
                        <a:t>(RM-06)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7084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phím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chữ</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Latinh</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t>
                      </a:r>
                      <a:r>
                        <a:rPr lang="en-US" altLang="ko-KR" sz="800" kern="1200" dirty="0" err="1" smtClean="0">
                          <a:solidFill>
                            <a:schemeClr val="tx1"/>
                          </a:solidFill>
                          <a:latin typeface="+mn-lt"/>
                          <a:ea typeface="+mn-ea"/>
                          <a:cs typeface="+mn-cs"/>
                        </a:rPr>
                        <a:t>dùng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mail</a:t>
                      </a:r>
                      <a:r>
                        <a:rPr lang="en-US" altLang="ko-KR" sz="800" kern="1200" dirty="0" smtClean="0">
                          <a:solidFill>
                            <a:schemeClr val="tx1"/>
                          </a:solidFill>
                          <a:latin typeface="+mn-lt"/>
                          <a:ea typeface="+mn-ea"/>
                          <a:cs typeface="+mn-cs"/>
                        </a:rPr>
                        <a:t>) </a:t>
                      </a:r>
                      <a:endParaRPr lang="ko-KR" altLang="en-US"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Dừng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vượt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quá</a:t>
                      </a:r>
                      <a:r>
                        <a:rPr lang="en-US" altLang="ko-KR" sz="800" kern="1200" baseline="0" dirty="0" smtClean="0">
                          <a:solidFill>
                            <a:schemeClr val="tx1"/>
                          </a:solidFill>
                          <a:latin typeface="+mn-lt"/>
                          <a:ea typeface="+mn-ea"/>
                          <a:cs typeface="+mn-cs"/>
                        </a:rPr>
                        <a:t> 100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endParaRPr lang="ko-KR" altLang="en-US"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7084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phím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chữ</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Latinh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abc</a:t>
                      </a:r>
                      <a:r>
                        <a:rPr lang="en-US" altLang="ko-KR" sz="800" kern="1200" baseline="0" dirty="0" smtClean="0">
                          <a:solidFill>
                            <a:schemeClr val="tx1"/>
                          </a:solidFill>
                          <a:latin typeface="+mn-lt"/>
                          <a:ea typeface="+mn-ea"/>
                          <a:cs typeface="+mn-cs"/>
                        </a:rPr>
                        <a:t>)</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Dừng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vượt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quá</a:t>
                      </a:r>
                      <a:r>
                        <a:rPr lang="en-US" altLang="ko-KR" sz="800" kern="1200" baseline="0" dirty="0" smtClean="0">
                          <a:solidFill>
                            <a:schemeClr val="tx1"/>
                          </a:solidFill>
                          <a:latin typeface="+mn-lt"/>
                          <a:ea typeface="+mn-ea"/>
                          <a:cs typeface="+mn-cs"/>
                        </a:rPr>
                        <a:t> 20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endParaRPr lang="ko-KR" altLang="en-US"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7084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Mặc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định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Checked</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Login </a:t>
                      </a:r>
                      <a:r>
                        <a:rPr lang="en-US" altLang="ko-KR" sz="800" kern="1200" baseline="0" dirty="0" err="1" smtClean="0">
                          <a:solidFill>
                            <a:schemeClr val="tx1"/>
                          </a:solidFill>
                          <a:latin typeface="+mn-lt"/>
                          <a:ea typeface="+mn-ea"/>
                          <a:cs typeface="+mn-cs"/>
                        </a:rPr>
                        <a:t>sau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check </a:t>
                      </a:r>
                      <a:r>
                        <a:rPr lang="en-US" altLang="ko-KR" sz="800" kern="1200" baseline="0" dirty="0" err="1" smtClean="0">
                          <a:solidFill>
                            <a:schemeClr val="tx1"/>
                          </a:solidFill>
                          <a:latin typeface="+mn-lt"/>
                          <a:ea typeface="+mn-ea"/>
                          <a:cs typeface="+mn-cs"/>
                        </a:rPr>
                        <a:t>mục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này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ở </a:t>
                      </a:r>
                      <a:r>
                        <a:rPr lang="en-US" altLang="ko-KR" sz="800" kern="1200" baseline="0" dirty="0" err="1" smtClean="0">
                          <a:solidFill>
                            <a:schemeClr val="tx1"/>
                          </a:solidFill>
                          <a:latin typeface="+mn-lt"/>
                          <a:ea typeface="+mn-ea"/>
                          <a:cs typeface="+mn-cs"/>
                        </a:rPr>
                        <a:t>lần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mở</a:t>
                      </a:r>
                      <a:r>
                        <a:rPr lang="en-US" altLang="ko-KR" sz="800" kern="1200" baseline="0" dirty="0" smtClean="0">
                          <a:solidFill>
                            <a:schemeClr val="tx1"/>
                          </a:solidFill>
                          <a:latin typeface="+mn-lt"/>
                          <a:ea typeface="+mn-ea"/>
                          <a:cs typeface="+mn-cs"/>
                        </a:rPr>
                        <a:t> app </a:t>
                      </a:r>
                      <a:r>
                        <a:rPr lang="en-US" altLang="ko-KR" sz="800" kern="1200" baseline="0" dirty="0" err="1" smtClean="0">
                          <a:solidFill>
                            <a:schemeClr val="tx1"/>
                          </a:solidFill>
                          <a:latin typeface="+mn-lt"/>
                          <a:ea typeface="+mn-ea"/>
                          <a:cs typeface="+mn-cs"/>
                        </a:rPr>
                        <a:t>tiếp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theo</a:t>
                      </a:r>
                      <a:r>
                        <a:rPr lang="en-US" altLang="ko-KR" sz="800" kern="1200" baseline="0" dirty="0" smtClean="0">
                          <a:solidFill>
                            <a:schemeClr val="tx1"/>
                          </a:solidFill>
                          <a:latin typeface="+mn-lt"/>
                          <a:ea typeface="+mn-ea"/>
                          <a:cs typeface="+mn-cs"/>
                        </a:rPr>
                        <a:t>, app </a:t>
                      </a:r>
                      <a:r>
                        <a:rPr lang="en-US" altLang="ko-KR" sz="800" kern="1200" baseline="0" dirty="0" err="1" smtClean="0">
                          <a:solidFill>
                            <a:schemeClr val="tx1"/>
                          </a:solidFill>
                          <a:latin typeface="+mn-lt"/>
                          <a:ea typeface="+mn-ea"/>
                          <a:cs typeface="+mn-cs"/>
                        </a:rPr>
                        <a:t>sẽ</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động</a:t>
                      </a:r>
                      <a:r>
                        <a:rPr lang="en-US" altLang="ko-KR" sz="800" kern="1200" baseline="0" dirty="0" smtClean="0">
                          <a:solidFill>
                            <a:schemeClr val="tx1"/>
                          </a:solidFill>
                          <a:latin typeface="+mn-lt"/>
                          <a:ea typeface="+mn-ea"/>
                          <a:cs typeface="+mn-cs"/>
                        </a:rPr>
                        <a:t> Login </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smtClean="0">
                          <a:solidFill>
                            <a:schemeClr val="tx1"/>
                          </a:solidFill>
                          <a:latin typeface="+mn-lt"/>
                          <a:ea typeface="+mn-ea"/>
                          <a:cs typeface="+mn-cs"/>
                        </a:rPr>
                        <a:t>Sau </a:t>
                      </a:r>
                      <a:r>
                        <a:rPr lang="en-US" altLang="ko-KR" sz="800" kern="120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hội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viên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trực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tiếp</a:t>
                      </a:r>
                      <a:r>
                        <a:rPr lang="en-US" altLang="ko-KR" sz="800" kern="1200" baseline="0" dirty="0" smtClean="0">
                          <a:solidFill>
                            <a:schemeClr val="tx1"/>
                          </a:solidFill>
                          <a:latin typeface="+mn-lt"/>
                          <a:ea typeface="+mn-ea"/>
                          <a:cs typeface="+mn-cs"/>
                        </a:rPr>
                        <a:t> Logout,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mở</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lại</a:t>
                      </a:r>
                      <a:r>
                        <a:rPr lang="en-US" altLang="ko-KR" sz="800" kern="1200" baseline="0" dirty="0" smtClean="0">
                          <a:solidFill>
                            <a:schemeClr val="tx1"/>
                          </a:solidFill>
                          <a:latin typeface="+mn-lt"/>
                          <a:ea typeface="+mn-ea"/>
                          <a:cs typeface="+mn-cs"/>
                        </a:rPr>
                        <a:t> App,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mục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này</a:t>
                      </a:r>
                      <a:r>
                        <a:rPr lang="en-US" altLang="ko-KR" sz="800" kern="1200" baseline="0" dirty="0" smtClean="0">
                          <a:solidFill>
                            <a:schemeClr val="tx1"/>
                          </a:solidFill>
                          <a:latin typeface="+mn-lt"/>
                          <a:ea typeface="+mn-ea"/>
                          <a:cs typeface="+mn-cs"/>
                        </a:rPr>
                        <a:t> ở </a:t>
                      </a:r>
                      <a:r>
                        <a:rPr lang="en-US" altLang="ko-KR" sz="800" kern="1200" baseline="0" dirty="0" err="1" smtClean="0">
                          <a:solidFill>
                            <a:schemeClr val="tx1"/>
                          </a:solidFill>
                          <a:latin typeface="+mn-lt"/>
                          <a:ea typeface="+mn-ea"/>
                          <a:cs typeface="+mn-cs"/>
                        </a:rPr>
                        <a:t>trạng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chưa</a:t>
                      </a:r>
                      <a:r>
                        <a:rPr lang="en-US" altLang="ko-KR" sz="800" kern="1200" baseline="0" dirty="0" smtClean="0">
                          <a:solidFill>
                            <a:schemeClr val="tx1"/>
                          </a:solidFill>
                          <a:latin typeface="+mn-lt"/>
                          <a:ea typeface="+mn-ea"/>
                          <a:cs typeface="+mn-cs"/>
                        </a:rPr>
                        <a:t> check (uncheck)</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70840">
                <a:tc>
                  <a:txBody>
                    <a:bodyPr/>
                    <a:lstStyle/>
                    <a:p>
                      <a:pPr latinLnBrk="1"/>
                      <a:r>
                        <a:rPr lang="en-US" altLang="ko-KR" sz="800" b="0" dirty="0" smtClean="0">
                          <a:solidFill>
                            <a:schemeClr val="tx1"/>
                          </a:solidFill>
                        </a:rPr>
                        <a:t>5</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Trường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hợp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đầy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đủ</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thông</a:t>
                      </a:r>
                      <a:r>
                        <a:rPr lang="en-US" altLang="ko-KR" sz="800" kern="1200" baseline="0" dirty="0" smtClean="0">
                          <a:solidFill>
                            <a:schemeClr val="tx1"/>
                          </a:solidFill>
                          <a:latin typeface="+mn-lt"/>
                          <a:ea typeface="+mn-ea"/>
                          <a:cs typeface="+mn-cs"/>
                        </a:rPr>
                        <a:t> tin,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nhấn</a:t>
                      </a:r>
                      <a:r>
                        <a:rPr lang="en-US" altLang="ko-KR" sz="800" kern="1200" baseline="0" dirty="0" smtClean="0">
                          <a:solidFill>
                            <a:schemeClr val="tx1"/>
                          </a:solidFill>
                          <a:latin typeface="+mn-lt"/>
                          <a:ea typeface="+mn-ea"/>
                          <a:cs typeface="+mn-cs"/>
                        </a:rPr>
                        <a:t> Login button,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về</a:t>
                      </a:r>
                      <a:r>
                        <a:rPr lang="en-US" altLang="ko-KR" sz="800" kern="1200" baseline="0" dirty="0" smtClean="0">
                          <a:solidFill>
                            <a:schemeClr val="tx1"/>
                          </a:solidFill>
                          <a:latin typeface="+mn-lt"/>
                          <a:ea typeface="+mn-ea"/>
                          <a:cs typeface="+mn-cs"/>
                        </a:rPr>
                        <a:t> [Home] </a:t>
                      </a:r>
                      <a:r>
                        <a:rPr lang="en-US" altLang="ko-KR" sz="800" kern="1200" dirty="0" smtClean="0">
                          <a:solidFill>
                            <a:schemeClr val="tx1"/>
                          </a:solidFill>
                          <a:latin typeface="+mn-lt"/>
                          <a:ea typeface="+mn-ea"/>
                          <a:cs typeface="+mn-cs"/>
                        </a:rPr>
                        <a:t>(RM-06)</a:t>
                      </a: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Trường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hợp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đăng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bằng</a:t>
                      </a:r>
                      <a:r>
                        <a:rPr lang="en-US" altLang="ko-KR" sz="800" kern="1200" baseline="0" dirty="0" smtClean="0">
                          <a:solidFill>
                            <a:schemeClr val="tx1"/>
                          </a:solidFill>
                          <a:latin typeface="+mn-lt"/>
                          <a:ea typeface="+mn-ea"/>
                          <a:cs typeface="+mn-cs"/>
                        </a:rPr>
                        <a:t> PW </a:t>
                      </a:r>
                      <a:r>
                        <a:rPr lang="en-US" altLang="ko-KR" sz="800" kern="1200" baseline="0" dirty="0" err="1" smtClean="0">
                          <a:solidFill>
                            <a:schemeClr val="tx1"/>
                          </a:solidFill>
                          <a:latin typeface="+mn-lt"/>
                          <a:ea typeface="+mn-ea"/>
                          <a:cs typeface="+mn-cs"/>
                        </a:rPr>
                        <a:t>tạm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về</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[Change PW] (</a:t>
                      </a:r>
                      <a:r>
                        <a:rPr lang="en-US" altLang="ko-KR" sz="800" dirty="0" smtClean="0">
                          <a:solidFill>
                            <a:schemeClr val="tx1"/>
                          </a:solidFill>
                        </a:rPr>
                        <a:t>RM- 110101)</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Trường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hợp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thành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viên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đang</a:t>
                      </a:r>
                      <a:r>
                        <a:rPr lang="en-US" altLang="ko-KR" sz="800" kern="1200" baseline="0" dirty="0" smtClean="0">
                          <a:solidFill>
                            <a:schemeClr val="tx1"/>
                          </a:solidFill>
                          <a:latin typeface="+mn-lt"/>
                          <a:ea typeface="+mn-ea"/>
                          <a:cs typeface="+mn-cs"/>
                        </a:rPr>
                        <a:t> ở </a:t>
                      </a:r>
                      <a:r>
                        <a:rPr lang="en-US" altLang="ko-KR" sz="800" kern="1200" baseline="0" dirty="0" err="1" smtClean="0">
                          <a:solidFill>
                            <a:schemeClr val="tx1"/>
                          </a:solidFill>
                          <a:latin typeface="+mn-lt"/>
                          <a:ea typeface="+mn-ea"/>
                          <a:cs typeface="+mn-cs"/>
                        </a:rPr>
                        <a:t>trạng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Tạm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ngưng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hoạt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động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a:t>
                      </a:r>
                      <a:r>
                        <a:rPr lang="en-US" altLang="ko-KR" sz="800" dirty="0" smtClean="0">
                          <a:solidFill>
                            <a:schemeClr val="tx1"/>
                          </a:solidFill>
                        </a:rPr>
                        <a:t>Dormant Account Guide]</a:t>
                      </a:r>
                      <a:r>
                        <a:rPr lang="en-US" altLang="ko-KR" sz="800" baseline="0" dirty="0" smtClean="0">
                          <a:solidFill>
                            <a:schemeClr val="tx1"/>
                          </a:solidFill>
                        </a:rPr>
                        <a:t> </a:t>
                      </a:r>
                      <a:r>
                        <a:rPr lang="en-US" altLang="ko-KR" sz="800" kern="1200" dirty="0" smtClean="0">
                          <a:solidFill>
                            <a:schemeClr val="tx1"/>
                          </a:solidFill>
                          <a:latin typeface="+mn-lt"/>
                          <a:ea typeface="+mn-ea"/>
                          <a:cs typeface="+mn-cs"/>
                        </a:rPr>
                        <a:t>(RM-0301)</a:t>
                      </a: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Trường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hợp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chưa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ID </a:t>
                      </a:r>
                      <a:r>
                        <a:rPr lang="en-US" altLang="ko-KR" sz="800" kern="1200" baseline="0" dirty="0" err="1" smtClean="0">
                          <a:solidFill>
                            <a:schemeClr val="tx1"/>
                          </a:solidFill>
                          <a:latin typeface="+mn-lt"/>
                          <a:ea typeface="+mn-ea"/>
                          <a:cs typeface="+mn-cs"/>
                        </a:rPr>
                        <a:t>hoặc</a:t>
                      </a:r>
                      <a:r>
                        <a:rPr lang="en-US" altLang="ko-KR" sz="800" kern="1200" baseline="0" dirty="0" smtClean="0">
                          <a:solidFill>
                            <a:schemeClr val="tx1"/>
                          </a:solidFill>
                          <a:latin typeface="+mn-lt"/>
                          <a:ea typeface="+mn-ea"/>
                          <a:cs typeface="+mn-cs"/>
                        </a:rPr>
                        <a:t> PW </a:t>
                      </a:r>
                      <a:r>
                        <a:rPr lang="en-US" altLang="ko-KR" sz="800" kern="1200" baseline="0" dirty="0" err="1" smtClean="0">
                          <a:solidFill>
                            <a:schemeClr val="tx1"/>
                          </a:solidFill>
                          <a:latin typeface="+mn-lt"/>
                          <a:ea typeface="+mn-ea"/>
                          <a:cs typeface="+mn-cs"/>
                        </a:rPr>
                        <a:t>mà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nhấn</a:t>
                      </a:r>
                      <a:r>
                        <a:rPr lang="en-US" altLang="ko-KR" sz="800" kern="1200" baseline="0" dirty="0" smtClean="0">
                          <a:solidFill>
                            <a:schemeClr val="tx1"/>
                          </a:solidFill>
                          <a:latin typeface="+mn-lt"/>
                          <a:ea typeface="+mn-ea"/>
                          <a:cs typeface="+mn-cs"/>
                        </a:rPr>
                        <a:t> Login Button,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Toast Pop-up</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smtClean="0">
                          <a:solidFill>
                            <a:schemeClr val="tx1"/>
                          </a:solidFill>
                          <a:latin typeface="+mn-lt"/>
                          <a:ea typeface="+mn-ea"/>
                          <a:cs typeface="+mn-cs"/>
                        </a:rPr>
                        <a:t>ID : </a:t>
                      </a:r>
                      <a:r>
                        <a:rPr lang="ko-KR" altLang="en-US" sz="800" kern="1200" dirty="0" smtClean="0">
                          <a:solidFill>
                            <a:schemeClr val="tx1"/>
                          </a:solidFill>
                          <a:latin typeface="+mn-lt"/>
                          <a:ea typeface="+mn-ea"/>
                          <a:cs typeface="+mn-cs"/>
                        </a:rPr>
                        <a:t>아이디를 입력해주세요</a:t>
                      </a:r>
                      <a:r>
                        <a:rPr lang="en-US" altLang="ko-KR" sz="800" kern="1200" dirty="0" smtClean="0">
                          <a:solidFill>
                            <a:schemeClr val="tx1"/>
                          </a:solidFill>
                          <a:latin typeface="+mn-lt"/>
                          <a:ea typeface="+mn-ea"/>
                          <a:cs typeface="+mn-cs"/>
                        </a:rPr>
                        <a:t>.</a:t>
                      </a:r>
                    </a:p>
                    <a:p>
                      <a:pPr marL="85725" indent="-85725" algn="l" defTabSz="914400" rtl="0" eaLnBrk="1" latinLnBrk="1" hangingPunct="1">
                        <a:lnSpc>
                          <a:spcPct val="120000"/>
                        </a:lnSpc>
                        <a:buFontTx/>
                        <a:buChar char="-"/>
                      </a:pPr>
                      <a:r>
                        <a:rPr lang="en-US" altLang="ko-KR" sz="800" kern="1200" dirty="0" smtClean="0">
                          <a:solidFill>
                            <a:schemeClr val="tx1"/>
                          </a:solidFill>
                          <a:latin typeface="+mn-lt"/>
                          <a:ea typeface="+mn-ea"/>
                          <a:cs typeface="+mn-cs"/>
                        </a:rPr>
                        <a:t>PW</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 </a:t>
                      </a:r>
                      <a:r>
                        <a:rPr lang="ko-KR" altLang="en-US" sz="800" kern="1200" dirty="0" smtClean="0">
                          <a:solidFill>
                            <a:schemeClr val="tx1"/>
                          </a:solidFill>
                          <a:latin typeface="+mn-lt"/>
                          <a:ea typeface="+mn-ea"/>
                          <a:cs typeface="+mn-cs"/>
                        </a:rPr>
                        <a:t>비밀번호를 입력해주세요</a:t>
                      </a:r>
                      <a:r>
                        <a:rPr lang="en-US" altLang="ko-KR" sz="800" kern="1200" dirty="0" smtClean="0">
                          <a:solidFill>
                            <a:schemeClr val="tx1"/>
                          </a:solidFill>
                          <a:latin typeface="+mn-lt"/>
                          <a:ea typeface="+mn-ea"/>
                          <a:cs typeface="+mn-cs"/>
                        </a:rPr>
                        <a:t>.</a:t>
                      </a: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Email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PW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trùng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khớp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Toast pop-up </a:t>
                      </a:r>
                      <a:r>
                        <a:rPr lang="en-US" altLang="ko-KR" sz="800" kern="1200" dirty="0" smtClean="0">
                          <a:solidFill>
                            <a:schemeClr val="tx1"/>
                          </a:solidFill>
                          <a:latin typeface="+mn-lt"/>
                          <a:ea typeface="+mn-ea"/>
                          <a:cs typeface="+mn-cs"/>
                        </a:rPr>
                        <a:t>: </a:t>
                      </a:r>
                      <a:r>
                        <a:rPr lang="ko-KR" altLang="en-US" sz="800" kern="1200" dirty="0" smtClean="0">
                          <a:solidFill>
                            <a:schemeClr val="tx1"/>
                          </a:solidFill>
                          <a:latin typeface="+mn-lt"/>
                          <a:ea typeface="+mn-ea"/>
                          <a:cs typeface="+mn-cs"/>
                        </a:rPr>
                        <a:t>아이디 또는 비밀번호가 일치하지 않습니다</a:t>
                      </a:r>
                      <a:r>
                        <a:rPr lang="en-US" altLang="ko-KR" sz="800" kern="1200" dirty="0" smtClean="0">
                          <a:solidFill>
                            <a:schemeClr val="tx1"/>
                          </a:solidFill>
                          <a:latin typeface="+mn-lt"/>
                          <a:ea typeface="+mn-ea"/>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50870">
                <a:tc>
                  <a:txBody>
                    <a:bodyPr/>
                    <a:lstStyle/>
                    <a:p>
                      <a:pPr latinLnBrk="1"/>
                      <a:r>
                        <a:rPr lang="en-US" altLang="ko-KR" sz="800" b="0" dirty="0" smtClean="0">
                          <a:solidFill>
                            <a:schemeClr val="tx1"/>
                          </a:solidFill>
                        </a:rPr>
                        <a:t>6</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smtClean="0">
                          <a:solidFill>
                            <a:schemeClr val="tx1"/>
                          </a:solidFill>
                          <a:latin typeface="+mn-lt"/>
                          <a:ea typeface="+mn-ea"/>
                          <a:cs typeface="+mn-cs"/>
                        </a:rPr>
                        <a:t>Link </a:t>
                      </a:r>
                      <a:r>
                        <a:rPr lang="en-US" altLang="ko-KR" sz="800" kern="1200" dirty="0" err="1" smtClean="0">
                          <a:solidFill>
                            <a:schemeClr val="tx1"/>
                          </a:solidFill>
                          <a:latin typeface="+mn-lt"/>
                          <a:ea typeface="+mn-ea"/>
                          <a:cs typeface="+mn-cs"/>
                        </a:rPr>
                        <a:t>đến</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 [Register by Email – Step1]</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(RM-0401)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25025">
                <a:tc>
                  <a:txBody>
                    <a:bodyPr/>
                    <a:lstStyle/>
                    <a:p>
                      <a:pPr latinLnBrk="1"/>
                      <a:r>
                        <a:rPr lang="en-US" altLang="ko-KR" sz="800" b="0" dirty="0" smtClean="0">
                          <a:solidFill>
                            <a:schemeClr val="tx1"/>
                          </a:solidFill>
                        </a:rPr>
                        <a:t>7</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smtClean="0">
                          <a:solidFill>
                            <a:schemeClr val="tx1"/>
                          </a:solidFill>
                          <a:latin typeface="+mn-lt"/>
                          <a:ea typeface="+mn-ea"/>
                          <a:cs typeface="+mn-cs"/>
                        </a:rPr>
                        <a:t>Link </a:t>
                      </a:r>
                      <a:r>
                        <a:rPr lang="en-US" altLang="ko-KR" sz="800" kern="1200" dirty="0" err="1" smtClean="0">
                          <a:solidFill>
                            <a:schemeClr val="tx1"/>
                          </a:solidFill>
                          <a:latin typeface="+mn-lt"/>
                          <a:ea typeface="+mn-ea"/>
                          <a:cs typeface="+mn-cs"/>
                        </a:rPr>
                        <a:t>đến</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 [Find</a:t>
                      </a:r>
                      <a:r>
                        <a:rPr lang="en-US" altLang="ko-KR" sz="800" kern="1200" baseline="0" dirty="0" smtClean="0">
                          <a:solidFill>
                            <a:schemeClr val="tx1"/>
                          </a:solidFill>
                          <a:latin typeface="+mn-lt"/>
                          <a:ea typeface="+mn-ea"/>
                          <a:cs typeface="+mn-cs"/>
                        </a:rPr>
                        <a:t> ID] </a:t>
                      </a:r>
                      <a:r>
                        <a:rPr lang="en-US" altLang="ko-KR" sz="800" kern="1200" dirty="0" smtClean="0">
                          <a:solidFill>
                            <a:schemeClr val="tx1"/>
                          </a:solidFill>
                          <a:latin typeface="+mn-lt"/>
                          <a:ea typeface="+mn-ea"/>
                          <a:cs typeface="+mn-cs"/>
                        </a:rPr>
                        <a:t>(RM-0302)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C70D9EDE-4299-4BB9-BBD1-CAF81FD85894}" type="slidenum">
              <a:rPr lang="ko-KR" altLang="en-US" smtClean="0"/>
              <a:pPr/>
              <a:t>19</a:t>
            </a:fld>
            <a:endParaRPr lang="ko-KR" altLang="en-US" dirty="0"/>
          </a:p>
        </p:txBody>
      </p:sp>
      <p:sp>
        <p:nvSpPr>
          <p:cNvPr id="4" name="TextBox 3"/>
          <p:cNvSpPr txBox="1"/>
          <p:nvPr/>
        </p:nvSpPr>
        <p:spPr>
          <a:xfrm>
            <a:off x="5485869" y="124096"/>
            <a:ext cx="495649" cy="215444"/>
          </a:xfrm>
          <a:prstGeom prst="rect">
            <a:avLst/>
          </a:prstGeom>
          <a:noFill/>
        </p:spPr>
        <p:txBody>
          <a:bodyPr wrap="none" rtlCol="0">
            <a:spAutoFit/>
          </a:bodyPr>
          <a:lstStyle/>
          <a:p>
            <a:r>
              <a:rPr lang="en-US" altLang="ko-KR" sz="800" dirty="0" smtClean="0">
                <a:solidFill>
                  <a:prstClr val="black"/>
                </a:solidFill>
              </a:rPr>
              <a:t>RM-04</a:t>
            </a:r>
            <a:endParaRPr lang="ko-KR" altLang="en-US" sz="800" dirty="0">
              <a:solidFill>
                <a:prstClr val="black"/>
              </a:solidFill>
            </a:endParaRPr>
          </a:p>
        </p:txBody>
      </p:sp>
      <p:grpSp>
        <p:nvGrpSpPr>
          <p:cNvPr id="5" name="그룹 26"/>
          <p:cNvGrpSpPr/>
          <p:nvPr/>
        </p:nvGrpSpPr>
        <p:grpSpPr>
          <a:xfrm>
            <a:off x="328861" y="908720"/>
            <a:ext cx="2812504" cy="5000582"/>
            <a:chOff x="366961" y="908720"/>
            <a:chExt cx="2812504" cy="5000582"/>
          </a:xfrm>
        </p:grpSpPr>
        <p:pic>
          <p:nvPicPr>
            <p:cNvPr id="6" name="그림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7" name="직사각형 6"/>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 name="직사각형 7"/>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2" name="TextBox 11"/>
          <p:cNvSpPr txBox="1"/>
          <p:nvPr/>
        </p:nvSpPr>
        <p:spPr>
          <a:xfrm>
            <a:off x="386535" y="1149940"/>
            <a:ext cx="308098" cy="338554"/>
          </a:xfrm>
          <a:prstGeom prst="rect">
            <a:avLst/>
          </a:prstGeom>
          <a:noFill/>
        </p:spPr>
        <p:txBody>
          <a:bodyPr wrap="none" rtlCol="0">
            <a:spAutoFit/>
          </a:bodyPr>
          <a:lstStyle/>
          <a:p>
            <a:r>
              <a:rPr lang="en-US" altLang="ko-KR" sz="1600" dirty="0" smtClean="0"/>
              <a:t>X</a:t>
            </a:r>
            <a:endParaRPr lang="ko-KR" altLang="en-US" sz="1600" dirty="0"/>
          </a:p>
        </p:txBody>
      </p:sp>
      <p:sp>
        <p:nvSpPr>
          <p:cNvPr id="22" name="TextBox 21"/>
          <p:cNvSpPr txBox="1"/>
          <p:nvPr/>
        </p:nvSpPr>
        <p:spPr>
          <a:xfrm>
            <a:off x="502023" y="2303875"/>
            <a:ext cx="1540806" cy="415498"/>
          </a:xfrm>
          <a:prstGeom prst="rect">
            <a:avLst/>
          </a:prstGeom>
          <a:noFill/>
        </p:spPr>
        <p:txBody>
          <a:bodyPr wrap="none" rtlCol="0">
            <a:spAutoFit/>
          </a:bodyPr>
          <a:lstStyle/>
          <a:p>
            <a:r>
              <a:rPr lang="ko-KR" altLang="en-US" sz="1050" b="1" dirty="0" smtClean="0"/>
              <a:t>개인정보 보호를 위한 </a:t>
            </a:r>
            <a:endParaRPr lang="en-US" altLang="ko-KR" sz="1050" b="1" dirty="0" smtClean="0"/>
          </a:p>
          <a:p>
            <a:r>
              <a:rPr lang="ko-KR" altLang="en-US" sz="1050" b="1" dirty="0" smtClean="0"/>
              <a:t>비밀번호 변경 안내</a:t>
            </a:r>
            <a:endParaRPr lang="ko-KR" altLang="en-US" sz="1050" b="1" dirty="0"/>
          </a:p>
        </p:txBody>
      </p:sp>
      <p:sp>
        <p:nvSpPr>
          <p:cNvPr id="29" name="TextBox 28"/>
          <p:cNvSpPr txBox="1"/>
          <p:nvPr/>
        </p:nvSpPr>
        <p:spPr>
          <a:xfrm>
            <a:off x="459365" y="2968330"/>
            <a:ext cx="2537460" cy="784830"/>
          </a:xfrm>
          <a:prstGeom prst="rect">
            <a:avLst/>
          </a:prstGeom>
          <a:noFill/>
        </p:spPr>
        <p:txBody>
          <a:bodyPr wrap="square" rtlCol="0">
            <a:spAutoFit/>
          </a:bodyPr>
          <a:lstStyle/>
          <a:p>
            <a:r>
              <a:rPr lang="ko-KR" altLang="en-US" sz="900" dirty="0" smtClean="0"/>
              <a:t>회원님께서는 동일한 비밀번호를 </a:t>
            </a:r>
            <a:r>
              <a:rPr lang="en-US" altLang="ko-KR" sz="900" dirty="0" smtClean="0"/>
              <a:t>3</a:t>
            </a:r>
            <a:r>
              <a:rPr lang="ko-KR" altLang="en-US" sz="900" dirty="0" smtClean="0"/>
              <a:t>개월 동안 사용하고 계십니다</a:t>
            </a:r>
            <a:r>
              <a:rPr lang="en-US" altLang="ko-KR" sz="900" dirty="0" smtClean="0"/>
              <a:t>.</a:t>
            </a:r>
          </a:p>
          <a:p>
            <a:endParaRPr lang="en-US" altLang="ko-KR" sz="900" dirty="0" smtClean="0"/>
          </a:p>
          <a:p>
            <a:r>
              <a:rPr lang="ko-KR" altLang="en-US" sz="900" dirty="0" smtClean="0"/>
              <a:t>안전한 정보 보호를 위해 </a:t>
            </a:r>
            <a:r>
              <a:rPr lang="en-US" altLang="ko-KR" sz="900" b="1" dirty="0" smtClean="0"/>
              <a:t>3</a:t>
            </a:r>
            <a:r>
              <a:rPr lang="ko-KR" altLang="en-US" sz="900" b="1" dirty="0" smtClean="0"/>
              <a:t>개월</a:t>
            </a:r>
            <a:r>
              <a:rPr lang="ko-KR" altLang="en-US" sz="900" dirty="0" smtClean="0"/>
              <a:t>마다 비밀번호를 변경해주세요</a:t>
            </a:r>
            <a:r>
              <a:rPr lang="en-US" altLang="ko-KR" sz="900" dirty="0" smtClean="0"/>
              <a:t>.</a:t>
            </a:r>
            <a:endParaRPr lang="ko-KR" altLang="en-US" sz="900" dirty="0"/>
          </a:p>
        </p:txBody>
      </p:sp>
      <p:sp>
        <p:nvSpPr>
          <p:cNvPr id="30" name="직사각형 29"/>
          <p:cNvSpPr/>
          <p:nvPr/>
        </p:nvSpPr>
        <p:spPr>
          <a:xfrm>
            <a:off x="414891" y="4203210"/>
            <a:ext cx="2581933" cy="360040"/>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white"/>
                </a:solidFill>
              </a:rPr>
              <a:t>비밀번호 변경하기</a:t>
            </a:r>
            <a:endParaRPr lang="ko-KR" altLang="en-US" sz="900" dirty="0">
              <a:solidFill>
                <a:prstClr val="white"/>
              </a:solidFill>
            </a:endParaRPr>
          </a:p>
        </p:txBody>
      </p:sp>
      <p:sp>
        <p:nvSpPr>
          <p:cNvPr id="16" name="타원 15"/>
          <p:cNvSpPr/>
          <p:nvPr/>
        </p:nvSpPr>
        <p:spPr>
          <a:xfrm>
            <a:off x="2321750" y="407721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40" name="타원 39"/>
          <p:cNvSpPr/>
          <p:nvPr/>
        </p:nvSpPr>
        <p:spPr>
          <a:xfrm>
            <a:off x="207365" y="118520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17" name="TextBox 16"/>
          <p:cNvSpPr txBox="1"/>
          <p:nvPr/>
        </p:nvSpPr>
        <p:spPr>
          <a:xfrm>
            <a:off x="1134666" y="124096"/>
            <a:ext cx="2262158" cy="215444"/>
          </a:xfrm>
          <a:prstGeom prst="rect">
            <a:avLst/>
          </a:prstGeom>
          <a:noFill/>
        </p:spPr>
        <p:txBody>
          <a:bodyPr wrap="none" rtlCol="0">
            <a:spAutoFit/>
          </a:bodyPr>
          <a:lstStyle/>
          <a:p>
            <a:r>
              <a:rPr lang="en-US" altLang="ko-KR" sz="800" dirty="0" smtClean="0">
                <a:solidFill>
                  <a:prstClr val="black"/>
                </a:solidFill>
              </a:rPr>
              <a:t>Guide to change Password 3 months-period</a:t>
            </a:r>
            <a:endParaRPr lang="ko-KR" altLang="en-US" sz="800" dirty="0">
              <a:solidFill>
                <a:prstClr val="black"/>
              </a:solidFill>
            </a:endParaRPr>
          </a:p>
        </p:txBody>
      </p:sp>
      <p:graphicFrame>
        <p:nvGraphicFramePr>
          <p:cNvPr id="18" name="표 37"/>
          <p:cNvGraphicFramePr>
            <a:graphicFrameLocks noGrp="1"/>
          </p:cNvGraphicFramePr>
          <p:nvPr>
            <p:extLst>
              <p:ext uri="{D42A27DB-BD31-4B8C-83A1-F6EECF244321}">
                <p14:modId xmlns:p14="http://schemas.microsoft.com/office/powerpoint/2010/main" val="525695886"/>
              </p:ext>
            </p:extLst>
          </p:nvPr>
        </p:nvGraphicFramePr>
        <p:xfrm>
          <a:off x="6320290" y="917306"/>
          <a:ext cx="2678400" cy="1196468"/>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Hiển</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thị</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màn</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này</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mỗi</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3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tháng</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sau</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khi</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Cài</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đặt</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Thay</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đổi</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Password</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tx1"/>
                          </a:solidFill>
                          <a:latin typeface="+mn-ea"/>
                          <a:ea typeface="+mn-ea"/>
                          <a:cs typeface="+mn-cs"/>
                        </a:rPr>
                        <a:t>Khi click</a:t>
                      </a:r>
                      <a:r>
                        <a:rPr lang="en-US" altLang="ko-KR" sz="800" kern="1200" baseline="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chuyển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đến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trang</a:t>
                      </a:r>
                      <a:r>
                        <a:rPr lang="en-US" altLang="ko-KR" sz="800" kern="1200" baseline="0" dirty="0" smtClean="0">
                          <a:solidFill>
                            <a:schemeClr val="tx1"/>
                          </a:solidFill>
                          <a:latin typeface="+mn-ea"/>
                          <a:ea typeface="+mn-ea"/>
                          <a:cs typeface="+mn-cs"/>
                        </a:rPr>
                        <a:t> [Change PW] </a:t>
                      </a:r>
                      <a:r>
                        <a:rPr lang="en-US" altLang="ko-KR" sz="800" kern="1200" baseline="0" dirty="0" smtClean="0">
                          <a:solidFill>
                            <a:schemeClr val="tx1"/>
                          </a:solidFill>
                          <a:latin typeface="+mn-lt"/>
                          <a:ea typeface="+mn-ea"/>
                          <a:cs typeface="+mn-cs"/>
                        </a:rPr>
                        <a:t>(</a:t>
                      </a:r>
                      <a:r>
                        <a:rPr lang="en-US" altLang="ko-KR" sz="800" dirty="0" smtClean="0">
                          <a:solidFill>
                            <a:schemeClr val="tx1"/>
                          </a:solidFill>
                        </a:rPr>
                        <a:t>RM- 110101)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err="1" smtClean="0">
                          <a:solidFill>
                            <a:schemeClr val="tx1"/>
                          </a:solidFill>
                        </a:rPr>
                        <a:t>Đóng</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a:t>
                      </a:r>
                      <a:r>
                        <a:rPr lang="en-US" altLang="ko-KR" sz="800" baseline="0" dirty="0" err="1" smtClean="0">
                          <a:solidFill>
                            <a:schemeClr val="tx1"/>
                          </a:solidFill>
                        </a:rPr>
                        <a:t>này</a:t>
                      </a:r>
                      <a:r>
                        <a:rPr lang="en-US" altLang="ko-KR" sz="800" baseline="0" dirty="0" smtClean="0">
                          <a:solidFill>
                            <a:schemeClr val="tx1"/>
                          </a:solidFill>
                        </a:rPr>
                        <a: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về</a:t>
                      </a:r>
                      <a:r>
                        <a:rPr lang="en-US" altLang="ko-KR" sz="800" baseline="0" dirty="0" smtClean="0">
                          <a:solidFill>
                            <a:schemeClr val="tx1"/>
                          </a:solidFill>
                        </a:rPr>
                        <a:t> Home ở </a:t>
                      </a:r>
                      <a:r>
                        <a:rPr lang="en-US" altLang="ko-KR" sz="800" baseline="0" dirty="0" err="1" smtClean="0">
                          <a:solidFill>
                            <a:schemeClr val="tx1"/>
                          </a:solidFill>
                        </a:rPr>
                        <a:t>trạng</a:t>
                      </a:r>
                      <a:r>
                        <a:rPr lang="en-US" altLang="ko-KR" sz="800" baseline="0" dirty="0" smtClean="0">
                          <a:solidFill>
                            <a:schemeClr val="tx1"/>
                          </a:solidFill>
                        </a:rPr>
                        <a:t> </a:t>
                      </a:r>
                      <a:r>
                        <a:rPr lang="en-US" altLang="ko-KR" sz="800" baseline="0" dirty="0" err="1" smtClean="0">
                          <a:solidFill>
                            <a:schemeClr val="tx1"/>
                          </a:solidFill>
                        </a:rPr>
                        <a:t>thái</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Login </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6"/>
          <p:cNvSpPr>
            <a:spLocks noChangeArrowheads="1"/>
          </p:cNvSpPr>
          <p:nvPr/>
        </p:nvSpPr>
        <p:spPr bwMode="auto">
          <a:xfrm>
            <a:off x="3622799" y="163643"/>
            <a:ext cx="1682750" cy="369888"/>
          </a:xfrm>
          <a:prstGeom prst="rect">
            <a:avLst/>
          </a:prstGeom>
          <a:noFill/>
          <a:ln w="9525">
            <a:noFill/>
            <a:miter lim="800000"/>
            <a:headEnd/>
            <a:tailEnd/>
          </a:ln>
        </p:spPr>
        <p:txBody>
          <a:bodyPr wrap="none" anchor="ctr">
            <a:spAutoFit/>
          </a:bodyPr>
          <a:lstStyle/>
          <a:p>
            <a:r>
              <a:rPr lang="en-US" altLang="ko-KR" sz="1800" b="1" dirty="0">
                <a:latin typeface="맑은 고딕" pitchFamily="50" charset="-127"/>
              </a:rPr>
              <a:t>[ </a:t>
            </a:r>
            <a:r>
              <a:rPr lang="ko-KR" altLang="en-US" sz="1800" b="1" dirty="0">
                <a:latin typeface="맑은 고딕" pitchFamily="50" charset="-127"/>
              </a:rPr>
              <a:t>변 경 이 </a:t>
            </a:r>
            <a:r>
              <a:rPr lang="ko-KR" altLang="en-US" sz="1800" b="1" dirty="0" err="1">
                <a:latin typeface="맑은 고딕" pitchFamily="50" charset="-127"/>
              </a:rPr>
              <a:t>력</a:t>
            </a:r>
            <a:r>
              <a:rPr lang="ko-KR" altLang="en-US" sz="1800" b="1" dirty="0">
                <a:latin typeface="맑은 고딕" pitchFamily="50" charset="-127"/>
              </a:rPr>
              <a:t> </a:t>
            </a:r>
            <a:r>
              <a:rPr lang="en-US" altLang="ko-KR" sz="1800" b="1" dirty="0">
                <a:latin typeface="맑은 고딕" pitchFamily="50" charset="-127"/>
              </a:rPr>
              <a:t>]</a:t>
            </a:r>
          </a:p>
        </p:txBody>
      </p:sp>
      <p:graphicFrame>
        <p:nvGraphicFramePr>
          <p:cNvPr id="7" name="Group 78"/>
          <p:cNvGraphicFramePr>
            <a:graphicFrameLocks noGrp="1"/>
          </p:cNvGraphicFramePr>
          <p:nvPr>
            <p:extLst>
              <p:ext uri="{D42A27DB-BD31-4B8C-83A1-F6EECF244321}">
                <p14:modId xmlns:p14="http://schemas.microsoft.com/office/powerpoint/2010/main" val="2568671706"/>
              </p:ext>
            </p:extLst>
          </p:nvPr>
        </p:nvGraphicFramePr>
        <p:xfrm>
          <a:off x="236662" y="717681"/>
          <a:ext cx="8583612" cy="5818785"/>
        </p:xfrm>
        <a:graphic>
          <a:graphicData uri="http://schemas.openxmlformats.org/drawingml/2006/table">
            <a:tbl>
              <a:tblPr/>
              <a:tblGrid>
                <a:gridCol w="847725"/>
                <a:gridCol w="1357312"/>
                <a:gridCol w="5006975"/>
                <a:gridCol w="1371600"/>
              </a:tblGrid>
              <a:tr h="286345">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버전</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변경일자</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변경내역</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변경자</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0.1</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2016.02.15</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최초 작성</a:t>
                      </a: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김판규</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0.2</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2016.05.10</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심리상담 프로세스 등 전체적인 수정 진행</a:t>
                      </a: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김판규</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0.3</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2016.05.13</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lang="en-US" altLang="ko-KR" sz="900" dirty="0" smtClean="0">
                          <a:solidFill>
                            <a:prstClr val="black"/>
                          </a:solidFill>
                        </a:rPr>
                        <a:t>[</a:t>
                      </a:r>
                      <a:r>
                        <a:rPr lang="ko-KR" altLang="en-US" sz="900" dirty="0" smtClean="0">
                          <a:solidFill>
                            <a:prstClr val="black"/>
                          </a:solidFill>
                        </a:rPr>
                        <a:t>슬라이드 </a:t>
                      </a:r>
                      <a:r>
                        <a:rPr lang="en-US" altLang="ko-KR" sz="900" dirty="0" smtClean="0">
                          <a:solidFill>
                            <a:prstClr val="black"/>
                          </a:solidFill>
                        </a:rPr>
                        <a:t>128] </a:t>
                      </a:r>
                      <a:r>
                        <a:rPr lang="ko-KR" altLang="en-US" sz="900" dirty="0" smtClean="0">
                          <a:solidFill>
                            <a:prstClr val="black"/>
                          </a:solidFill>
                        </a:rPr>
                        <a:t>이메일 양식 </a:t>
                      </a:r>
                      <a:r>
                        <a:rPr lang="en-US" altLang="ko-KR" sz="900" dirty="0" smtClean="0">
                          <a:solidFill>
                            <a:prstClr val="black"/>
                          </a:solidFill>
                        </a:rPr>
                        <a:t>(</a:t>
                      </a:r>
                      <a:r>
                        <a:rPr lang="ko-KR" altLang="en-US" sz="900" dirty="0" smtClean="0">
                          <a:solidFill>
                            <a:prstClr val="black"/>
                          </a:solidFill>
                        </a:rPr>
                        <a:t>홍보 페이지 검수 승인 </a:t>
                      </a:r>
                      <a:r>
                        <a:rPr lang="en-US" altLang="ko-KR" sz="900" dirty="0" smtClean="0">
                          <a:solidFill>
                            <a:prstClr val="black"/>
                          </a:solidFill>
                        </a:rPr>
                        <a:t>/ </a:t>
                      </a:r>
                      <a:r>
                        <a:rPr lang="ko-KR" altLang="en-US" sz="900" dirty="0" smtClean="0">
                          <a:solidFill>
                            <a:prstClr val="black"/>
                          </a:solidFill>
                        </a:rPr>
                        <a:t>거절</a:t>
                      </a:r>
                      <a:r>
                        <a:rPr lang="en-US" altLang="ko-KR" sz="900" dirty="0" smtClean="0">
                          <a:solidFill>
                            <a:prstClr val="black"/>
                          </a:solidFill>
                        </a:rPr>
                        <a:t>)</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슬라이드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61] SNS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공유 수정</a:t>
                      </a: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김판규</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0.4</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2016.05.27</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SNS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로그인 기능 제거</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회원가입 시 휴대폰인증 프로세스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ID/</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비밀번호 찾기 프로세스 수정</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상담사 등급 엠블럼 노출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페이지 코드 수정</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김판규</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0.5</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2016.07.14</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메뉴 구조 변경</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화면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UI/UX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수정 </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상담사 </a:t>
                      </a: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즐겨찾기</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기능 삭제</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마인드체크</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사전검사</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진행 프로세스 수정</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슬라이드 메뉴 수정</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실시간 상담 결제 프로세스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Description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정비</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0.6</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2016.07.26</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상담사 추천 기능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Page Code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수정</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마인드체크</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사전검사</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진행 프로세스 수정</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0.7</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2016.07.29</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이메일</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양식 수정</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0.8</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2016.08.10</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이메일</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양식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0.9</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2016.08.17</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이메일</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양식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Admin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화면기획서로 이관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일부 문구 수정</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상담 가격 부가세 포함가로 변경</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회원가입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3</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단계 화면 수정</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1.0</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2016.08.19</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해외 사용자 </a:t>
                      </a: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이메일</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인증 화면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상담 분야 항목 변경</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1.1</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2016.08.22</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일부 문구 수정</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상담 자동 종료 시 토스트 팝업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1.2</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2016.09.01</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메인 화면 </a:t>
                      </a: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케이스별</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노출 페이지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bl>
          </a:graphicData>
        </a:graphic>
      </p:graphicFrame>
      <p:sp>
        <p:nvSpPr>
          <p:cNvPr id="5" name="슬라이드 번호 개체 틀 4"/>
          <p:cNvSpPr>
            <a:spLocks noGrp="1"/>
          </p:cNvSpPr>
          <p:nvPr>
            <p:ph type="sldNum" sz="quarter" idx="4"/>
          </p:nvPr>
        </p:nvSpPr>
        <p:spPr/>
        <p:txBody>
          <a:bodyPr/>
          <a:lstStyle/>
          <a:p>
            <a:fld id="{C70D9EDE-4299-4BB9-BBD1-CAF81FD85894}" type="slidenum">
              <a:rPr lang="ko-KR" altLang="en-US" smtClean="0"/>
              <a:pPr/>
              <a:t>2</a:t>
            </a:fld>
            <a:endParaRPr lang="ko-KR" altLang="en-US" dirty="0"/>
          </a:p>
        </p:txBody>
      </p:sp>
    </p:spTree>
    <p:extLst>
      <p:ext uri="{BB962C8B-B14F-4D97-AF65-F5344CB8AC3E}">
        <p14:creationId xmlns:p14="http://schemas.microsoft.com/office/powerpoint/2010/main" val="266960803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20">
                <a:solidFill>
                  <a:prstClr val="black"/>
                </a:solidFill>
              </a:rPr>
              <a:t>Find ID/PW</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3516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5485869" y="124096"/>
            <a:ext cx="607859" cy="215444"/>
          </a:xfrm>
          <a:prstGeom prst="rect">
            <a:avLst/>
          </a:prstGeom>
          <a:noFill/>
        </p:spPr>
        <p:txBody>
          <a:bodyPr wrap="none" rtlCol="0">
            <a:spAutoFit/>
          </a:bodyPr>
          <a:lstStyle/>
          <a:p>
            <a:r>
              <a:rPr lang="en-US" altLang="ko-KR" sz="800" dirty="0" smtClean="0">
                <a:solidFill>
                  <a:prstClr val="black"/>
                </a:solidFill>
              </a:rPr>
              <a:t>RM-0302</a:t>
            </a:r>
            <a:endParaRPr lang="ko-KR" altLang="en-US" sz="800" dirty="0">
              <a:solidFill>
                <a:prstClr val="black"/>
              </a:solidFill>
            </a:endParaRPr>
          </a:p>
        </p:txBody>
      </p:sp>
      <p:grpSp>
        <p:nvGrpSpPr>
          <p:cNvPr id="2" name="그룹 26"/>
          <p:cNvGrpSpPr/>
          <p:nvPr/>
        </p:nvGrpSpPr>
        <p:grpSpPr>
          <a:xfrm>
            <a:off x="328861" y="908720"/>
            <a:ext cx="2812504" cy="5000582"/>
            <a:chOff x="366961" y="908720"/>
            <a:chExt cx="2812504" cy="5000582"/>
          </a:xfrm>
        </p:grpSpPr>
        <p:pic>
          <p:nvPicPr>
            <p:cNvPr id="74" name="그림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76" name="직사각형 7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7" name="직사각형 7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80" name="직사각형 7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81" name="TextBox 80"/>
          <p:cNvSpPr txBox="1"/>
          <p:nvPr/>
        </p:nvSpPr>
        <p:spPr>
          <a:xfrm>
            <a:off x="616429" y="1177702"/>
            <a:ext cx="1439818" cy="246221"/>
          </a:xfrm>
          <a:prstGeom prst="rect">
            <a:avLst/>
          </a:prstGeom>
          <a:noFill/>
        </p:spPr>
        <p:txBody>
          <a:bodyPr wrap="none" rtlCol="0">
            <a:spAutoFit/>
          </a:bodyPr>
          <a:lstStyle/>
          <a:p>
            <a:r>
              <a:rPr lang="ko-KR" altLang="en-US" sz="1000" b="1" dirty="0" smtClean="0">
                <a:solidFill>
                  <a:prstClr val="black"/>
                </a:solidFill>
              </a:rPr>
              <a:t>아이디</a:t>
            </a:r>
            <a:r>
              <a:rPr lang="en-US" altLang="ko-KR" sz="1000" b="1" dirty="0" smtClean="0">
                <a:solidFill>
                  <a:prstClr val="black"/>
                </a:solidFill>
              </a:rPr>
              <a:t>/</a:t>
            </a:r>
            <a:r>
              <a:rPr lang="ko-KR" altLang="en-US" sz="1000" b="1" dirty="0" smtClean="0">
                <a:solidFill>
                  <a:prstClr val="black"/>
                </a:solidFill>
              </a:rPr>
              <a:t>비밀번호 찾기</a:t>
            </a:r>
            <a:endParaRPr lang="ko-KR" altLang="en-US" sz="1000" b="1" dirty="0">
              <a:solidFill>
                <a:prstClr val="black"/>
              </a:solidFill>
            </a:endParaRPr>
          </a:p>
        </p:txBody>
      </p:sp>
      <p:sp>
        <p:nvSpPr>
          <p:cNvPr id="88" name="직사각형 87"/>
          <p:cNvSpPr/>
          <p:nvPr/>
        </p:nvSpPr>
        <p:spPr>
          <a:xfrm>
            <a:off x="328861" y="147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9" name="TextBox 88"/>
          <p:cNvSpPr txBox="1"/>
          <p:nvPr/>
        </p:nvSpPr>
        <p:spPr>
          <a:xfrm>
            <a:off x="521550" y="1533510"/>
            <a:ext cx="1080120" cy="272382"/>
          </a:xfrm>
          <a:prstGeom prst="rect">
            <a:avLst/>
          </a:prstGeom>
          <a:noFill/>
        </p:spPr>
        <p:txBody>
          <a:bodyPr wrap="square" rtlCol="0">
            <a:spAutoFit/>
          </a:bodyPr>
          <a:lstStyle/>
          <a:p>
            <a:pPr algn="ctr">
              <a:lnSpc>
                <a:spcPct val="130000"/>
              </a:lnSpc>
            </a:pPr>
            <a:r>
              <a:rPr lang="ko-KR" altLang="en-US" sz="900" b="1" dirty="0" smtClean="0">
                <a:solidFill>
                  <a:prstClr val="black"/>
                </a:solidFill>
              </a:rPr>
              <a:t>아이디 찾기</a:t>
            </a:r>
            <a:endParaRPr lang="ko-KR" altLang="en-US" sz="900" b="1" dirty="0">
              <a:solidFill>
                <a:prstClr val="black"/>
              </a:solidFill>
            </a:endParaRPr>
          </a:p>
        </p:txBody>
      </p:sp>
      <p:sp>
        <p:nvSpPr>
          <p:cNvPr id="90" name="TextBox 89"/>
          <p:cNvSpPr txBox="1"/>
          <p:nvPr/>
        </p:nvSpPr>
        <p:spPr>
          <a:xfrm>
            <a:off x="1897655" y="1538790"/>
            <a:ext cx="1080120" cy="252505"/>
          </a:xfrm>
          <a:prstGeom prst="rect">
            <a:avLst/>
          </a:prstGeom>
          <a:noFill/>
        </p:spPr>
        <p:txBody>
          <a:bodyPr wrap="square" rtlCol="0">
            <a:spAutoFit/>
          </a:bodyPr>
          <a:lstStyle/>
          <a:p>
            <a:pPr algn="ctr">
              <a:lnSpc>
                <a:spcPct val="130000"/>
              </a:lnSpc>
            </a:pPr>
            <a:r>
              <a:rPr lang="ko-KR" altLang="en-US" sz="900" dirty="0" smtClean="0">
                <a:solidFill>
                  <a:prstClr val="black"/>
                </a:solidFill>
              </a:rPr>
              <a:t>비밀번호 찾기</a:t>
            </a:r>
            <a:endParaRPr lang="ko-KR" altLang="en-US" sz="900" dirty="0">
              <a:solidFill>
                <a:prstClr val="black"/>
              </a:solidFill>
            </a:endParaRPr>
          </a:p>
        </p:txBody>
      </p:sp>
      <p:sp>
        <p:nvSpPr>
          <p:cNvPr id="91" name="직사각형 90"/>
          <p:cNvSpPr/>
          <p:nvPr/>
        </p:nvSpPr>
        <p:spPr>
          <a:xfrm>
            <a:off x="341530" y="1789770"/>
            <a:ext cx="1368000" cy="45719"/>
          </a:xfrm>
          <a:prstGeom prst="rect">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2" name="직사각형 91"/>
          <p:cNvSpPr/>
          <p:nvPr/>
        </p:nvSpPr>
        <p:spPr>
          <a:xfrm>
            <a:off x="528455" y="1988840"/>
            <a:ext cx="2438764"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이름 입력</a:t>
            </a:r>
            <a:endParaRPr lang="ko-KR" altLang="en-US" sz="800" dirty="0">
              <a:solidFill>
                <a:schemeClr val="tx1">
                  <a:lumMod val="65000"/>
                  <a:lumOff val="35000"/>
                </a:schemeClr>
              </a:solidFill>
            </a:endParaRPr>
          </a:p>
        </p:txBody>
      </p:sp>
      <p:sp>
        <p:nvSpPr>
          <p:cNvPr id="96" name="직사각형 95"/>
          <p:cNvSpPr/>
          <p:nvPr/>
        </p:nvSpPr>
        <p:spPr>
          <a:xfrm>
            <a:off x="528455" y="2400830"/>
            <a:ext cx="2438764"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생년월일 입력</a:t>
            </a:r>
            <a:endParaRPr lang="ko-KR" altLang="en-US" sz="800" dirty="0">
              <a:solidFill>
                <a:schemeClr val="tx1">
                  <a:lumMod val="65000"/>
                  <a:lumOff val="35000"/>
                </a:schemeClr>
              </a:solidFill>
            </a:endParaRPr>
          </a:p>
        </p:txBody>
      </p:sp>
      <p:sp>
        <p:nvSpPr>
          <p:cNvPr id="97" name="직사각형 96"/>
          <p:cNvSpPr/>
          <p:nvPr/>
        </p:nvSpPr>
        <p:spPr>
          <a:xfrm>
            <a:off x="528455" y="2827545"/>
            <a:ext cx="2438764"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휴대폰 번호</a:t>
            </a:r>
            <a:endParaRPr lang="ko-KR" altLang="en-US" sz="800" dirty="0">
              <a:solidFill>
                <a:schemeClr val="tx1">
                  <a:lumMod val="65000"/>
                  <a:lumOff val="35000"/>
                </a:schemeClr>
              </a:solidFill>
            </a:endParaRPr>
          </a:p>
        </p:txBody>
      </p:sp>
      <p:sp>
        <p:nvSpPr>
          <p:cNvPr id="98" name="직사각형 97"/>
          <p:cNvSpPr/>
          <p:nvPr/>
        </p:nvSpPr>
        <p:spPr>
          <a:xfrm>
            <a:off x="528455" y="3474005"/>
            <a:ext cx="2438764" cy="360000"/>
          </a:xfrm>
          <a:prstGeom prst="rect">
            <a:avLst/>
          </a:prstGeom>
          <a:solidFill>
            <a:schemeClr val="tx1">
              <a:lumMod val="65000"/>
              <a:lumOff val="3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ID</a:t>
            </a:r>
            <a:r>
              <a:rPr lang="ko-KR" altLang="en-US" sz="900" dirty="0" smtClean="0"/>
              <a:t> 찾기</a:t>
            </a:r>
            <a:endParaRPr lang="ko-KR" altLang="en-US" sz="900" dirty="0"/>
          </a:p>
        </p:txBody>
      </p:sp>
      <p:sp>
        <p:nvSpPr>
          <p:cNvPr id="114" name="직사각형 113"/>
          <p:cNvSpPr/>
          <p:nvPr/>
        </p:nvSpPr>
        <p:spPr>
          <a:xfrm>
            <a:off x="528455" y="4014064"/>
            <a:ext cx="2438764" cy="99011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err="1" smtClean="0">
                <a:solidFill>
                  <a:schemeClr val="tx1">
                    <a:lumMod val="65000"/>
                    <a:lumOff val="35000"/>
                  </a:schemeClr>
                </a:solidFill>
                <a:hlinkClick r:id="rId4"/>
              </a:rPr>
              <a:t>abcd</a:t>
            </a:r>
            <a:r>
              <a:rPr lang="en-US" altLang="ko-KR" sz="1050" dirty="0" smtClean="0">
                <a:solidFill>
                  <a:schemeClr val="tx1">
                    <a:lumMod val="65000"/>
                    <a:lumOff val="35000"/>
                  </a:schemeClr>
                </a:solidFill>
                <a:hlinkClick r:id="rId4"/>
              </a:rPr>
              <a:t>**@</a:t>
            </a:r>
            <a:r>
              <a:rPr lang="en-US" altLang="ko-KR" sz="1050" dirty="0" err="1" smtClean="0">
                <a:solidFill>
                  <a:schemeClr val="tx1">
                    <a:lumMod val="65000"/>
                    <a:lumOff val="35000"/>
                  </a:schemeClr>
                </a:solidFill>
                <a:hlinkClick r:id="rId4"/>
              </a:rPr>
              <a:t>aimmed.com</a:t>
            </a:r>
            <a:endParaRPr lang="ko-KR" altLang="en-US" sz="1050" dirty="0">
              <a:solidFill>
                <a:schemeClr val="tx1">
                  <a:lumMod val="65000"/>
                  <a:lumOff val="35000"/>
                </a:schemeClr>
              </a:solidFill>
            </a:endParaRPr>
          </a:p>
        </p:txBody>
      </p:sp>
      <p:sp>
        <p:nvSpPr>
          <p:cNvPr id="23" name="직사각형 22"/>
          <p:cNvSpPr/>
          <p:nvPr/>
        </p:nvSpPr>
        <p:spPr>
          <a:xfrm>
            <a:off x="3700077" y="2280267"/>
            <a:ext cx="1035115" cy="288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취소</a:t>
            </a:r>
            <a:endParaRPr lang="ko-KR" altLang="en-US" sz="800" dirty="0">
              <a:solidFill>
                <a:schemeClr val="tx1"/>
              </a:solidFill>
            </a:endParaRPr>
          </a:p>
        </p:txBody>
      </p:sp>
      <p:sp>
        <p:nvSpPr>
          <p:cNvPr id="24" name="직사각형 23"/>
          <p:cNvSpPr/>
          <p:nvPr/>
        </p:nvSpPr>
        <p:spPr>
          <a:xfrm>
            <a:off x="4716142" y="2280267"/>
            <a:ext cx="1035115" cy="288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확인</a:t>
            </a:r>
            <a:endParaRPr lang="ko-KR" altLang="en-US" sz="800" dirty="0">
              <a:solidFill>
                <a:schemeClr val="tx1"/>
              </a:solidFill>
            </a:endParaRPr>
          </a:p>
        </p:txBody>
      </p:sp>
      <p:sp>
        <p:nvSpPr>
          <p:cNvPr id="25" name="직사각형 24"/>
          <p:cNvSpPr/>
          <p:nvPr/>
        </p:nvSpPr>
        <p:spPr>
          <a:xfrm>
            <a:off x="3700077" y="903082"/>
            <a:ext cx="2056574" cy="1670823"/>
          </a:xfrm>
          <a:prstGeom prst="rect">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cxnSp>
        <p:nvCxnSpPr>
          <p:cNvPr id="26" name="직선 연결선 25"/>
          <p:cNvCxnSpPr/>
          <p:nvPr/>
        </p:nvCxnSpPr>
        <p:spPr>
          <a:xfrm>
            <a:off x="3867984" y="1732222"/>
            <a:ext cx="49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4481624" y="1732222"/>
            <a:ext cx="49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5128124" y="1732222"/>
            <a:ext cx="49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896245" y="1440996"/>
            <a:ext cx="479618" cy="246221"/>
          </a:xfrm>
          <a:prstGeom prst="rect">
            <a:avLst/>
          </a:prstGeom>
          <a:noFill/>
        </p:spPr>
        <p:txBody>
          <a:bodyPr wrap="none" rtlCol="0">
            <a:spAutoFit/>
          </a:bodyPr>
          <a:lstStyle/>
          <a:p>
            <a:r>
              <a:rPr lang="en-US" altLang="ko-KR" sz="1000" b="1" dirty="0" smtClean="0"/>
              <a:t>1980</a:t>
            </a:r>
            <a:endParaRPr lang="ko-KR" altLang="en-US" sz="1000" b="1" dirty="0"/>
          </a:p>
        </p:txBody>
      </p:sp>
      <p:sp>
        <p:nvSpPr>
          <p:cNvPr id="30" name="TextBox 29"/>
          <p:cNvSpPr txBox="1"/>
          <p:nvPr/>
        </p:nvSpPr>
        <p:spPr>
          <a:xfrm>
            <a:off x="4577369" y="1433617"/>
            <a:ext cx="332142" cy="246221"/>
          </a:xfrm>
          <a:prstGeom prst="rect">
            <a:avLst/>
          </a:prstGeom>
          <a:noFill/>
        </p:spPr>
        <p:txBody>
          <a:bodyPr wrap="none" rtlCol="0">
            <a:spAutoFit/>
          </a:bodyPr>
          <a:lstStyle/>
          <a:p>
            <a:r>
              <a:rPr lang="en-US" altLang="ko-KR" sz="1000" b="1" dirty="0" smtClean="0"/>
              <a:t>01</a:t>
            </a:r>
            <a:endParaRPr lang="ko-KR" altLang="en-US" sz="1000" b="1" dirty="0"/>
          </a:p>
        </p:txBody>
      </p:sp>
      <p:sp>
        <p:nvSpPr>
          <p:cNvPr id="31" name="TextBox 30"/>
          <p:cNvSpPr txBox="1"/>
          <p:nvPr/>
        </p:nvSpPr>
        <p:spPr>
          <a:xfrm>
            <a:off x="5207439" y="1433617"/>
            <a:ext cx="332142" cy="246221"/>
          </a:xfrm>
          <a:prstGeom prst="rect">
            <a:avLst/>
          </a:prstGeom>
          <a:noFill/>
        </p:spPr>
        <p:txBody>
          <a:bodyPr wrap="none" rtlCol="0">
            <a:spAutoFit/>
          </a:bodyPr>
          <a:lstStyle/>
          <a:p>
            <a:r>
              <a:rPr lang="en-US" altLang="ko-KR" sz="1000" b="1" dirty="0" smtClean="0"/>
              <a:t>01</a:t>
            </a:r>
            <a:endParaRPr lang="ko-KR" altLang="en-US" sz="1000" b="1" dirty="0"/>
          </a:p>
        </p:txBody>
      </p:sp>
      <p:sp>
        <p:nvSpPr>
          <p:cNvPr id="32" name="TextBox 31"/>
          <p:cNvSpPr txBox="1"/>
          <p:nvPr/>
        </p:nvSpPr>
        <p:spPr>
          <a:xfrm>
            <a:off x="3896245" y="1846041"/>
            <a:ext cx="466794" cy="246221"/>
          </a:xfrm>
          <a:prstGeom prst="rect">
            <a:avLst/>
          </a:prstGeom>
          <a:noFill/>
        </p:spPr>
        <p:txBody>
          <a:bodyPr wrap="none" rtlCol="0">
            <a:spAutoFit/>
          </a:bodyPr>
          <a:lstStyle/>
          <a:p>
            <a:r>
              <a:rPr lang="en-US" altLang="ko-KR" sz="1000" dirty="0" smtClean="0">
                <a:solidFill>
                  <a:schemeClr val="bg1">
                    <a:lumMod val="65000"/>
                  </a:schemeClr>
                </a:solidFill>
              </a:rPr>
              <a:t>1981</a:t>
            </a:r>
            <a:endParaRPr lang="ko-KR" altLang="en-US" sz="1000" dirty="0">
              <a:solidFill>
                <a:schemeClr val="bg1">
                  <a:lumMod val="65000"/>
                </a:schemeClr>
              </a:solidFill>
            </a:endParaRPr>
          </a:p>
        </p:txBody>
      </p:sp>
      <p:sp>
        <p:nvSpPr>
          <p:cNvPr id="33" name="TextBox 32"/>
          <p:cNvSpPr txBox="1"/>
          <p:nvPr/>
        </p:nvSpPr>
        <p:spPr>
          <a:xfrm>
            <a:off x="4577369" y="1838662"/>
            <a:ext cx="325730" cy="246221"/>
          </a:xfrm>
          <a:prstGeom prst="rect">
            <a:avLst/>
          </a:prstGeom>
          <a:noFill/>
        </p:spPr>
        <p:txBody>
          <a:bodyPr wrap="none" rtlCol="0">
            <a:spAutoFit/>
          </a:bodyPr>
          <a:lstStyle/>
          <a:p>
            <a:r>
              <a:rPr lang="en-US" altLang="ko-KR" sz="1000" dirty="0" smtClean="0">
                <a:solidFill>
                  <a:schemeClr val="bg1">
                    <a:lumMod val="65000"/>
                  </a:schemeClr>
                </a:solidFill>
              </a:rPr>
              <a:t>02</a:t>
            </a:r>
            <a:endParaRPr lang="ko-KR" altLang="en-US" sz="1000" dirty="0">
              <a:solidFill>
                <a:schemeClr val="bg1">
                  <a:lumMod val="65000"/>
                </a:schemeClr>
              </a:solidFill>
            </a:endParaRPr>
          </a:p>
        </p:txBody>
      </p:sp>
      <p:sp>
        <p:nvSpPr>
          <p:cNvPr id="34" name="TextBox 33"/>
          <p:cNvSpPr txBox="1"/>
          <p:nvPr/>
        </p:nvSpPr>
        <p:spPr>
          <a:xfrm>
            <a:off x="5207439" y="1838662"/>
            <a:ext cx="325730" cy="246221"/>
          </a:xfrm>
          <a:prstGeom prst="rect">
            <a:avLst/>
          </a:prstGeom>
          <a:noFill/>
        </p:spPr>
        <p:txBody>
          <a:bodyPr wrap="none" rtlCol="0">
            <a:spAutoFit/>
          </a:bodyPr>
          <a:lstStyle/>
          <a:p>
            <a:r>
              <a:rPr lang="en-US" altLang="ko-KR" sz="1000" dirty="0" smtClean="0">
                <a:solidFill>
                  <a:schemeClr val="bg1">
                    <a:lumMod val="65000"/>
                  </a:schemeClr>
                </a:solidFill>
              </a:rPr>
              <a:t>02</a:t>
            </a:r>
            <a:endParaRPr lang="ko-KR" altLang="en-US" sz="1000" dirty="0">
              <a:solidFill>
                <a:schemeClr val="bg1">
                  <a:lumMod val="65000"/>
                </a:schemeClr>
              </a:solidFill>
            </a:endParaRPr>
          </a:p>
        </p:txBody>
      </p:sp>
      <p:cxnSp>
        <p:nvCxnSpPr>
          <p:cNvPr id="35" name="직선 연결선 34"/>
          <p:cNvCxnSpPr/>
          <p:nvPr/>
        </p:nvCxnSpPr>
        <p:spPr>
          <a:xfrm>
            <a:off x="3867984" y="1355752"/>
            <a:ext cx="49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4481624" y="1355752"/>
            <a:ext cx="49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5128124" y="1355752"/>
            <a:ext cx="49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896245" y="1064526"/>
            <a:ext cx="466794" cy="246221"/>
          </a:xfrm>
          <a:prstGeom prst="rect">
            <a:avLst/>
          </a:prstGeom>
          <a:noFill/>
        </p:spPr>
        <p:txBody>
          <a:bodyPr wrap="none" rtlCol="0">
            <a:spAutoFit/>
          </a:bodyPr>
          <a:lstStyle/>
          <a:p>
            <a:r>
              <a:rPr lang="en-US" altLang="ko-KR" sz="1000" dirty="0" smtClean="0">
                <a:solidFill>
                  <a:schemeClr val="bg1">
                    <a:lumMod val="65000"/>
                  </a:schemeClr>
                </a:solidFill>
              </a:rPr>
              <a:t>1979</a:t>
            </a:r>
            <a:endParaRPr lang="ko-KR" altLang="en-US" sz="1000" dirty="0">
              <a:solidFill>
                <a:schemeClr val="bg1">
                  <a:lumMod val="65000"/>
                </a:schemeClr>
              </a:solidFill>
            </a:endParaRPr>
          </a:p>
        </p:txBody>
      </p:sp>
      <p:sp>
        <p:nvSpPr>
          <p:cNvPr id="41" name="TextBox 40"/>
          <p:cNvSpPr txBox="1"/>
          <p:nvPr/>
        </p:nvSpPr>
        <p:spPr>
          <a:xfrm>
            <a:off x="4577369" y="1057147"/>
            <a:ext cx="325730" cy="246221"/>
          </a:xfrm>
          <a:prstGeom prst="rect">
            <a:avLst/>
          </a:prstGeom>
          <a:noFill/>
        </p:spPr>
        <p:txBody>
          <a:bodyPr wrap="none" rtlCol="0">
            <a:spAutoFit/>
          </a:bodyPr>
          <a:lstStyle/>
          <a:p>
            <a:r>
              <a:rPr lang="en-US" altLang="ko-KR" sz="1000" dirty="0" smtClean="0">
                <a:solidFill>
                  <a:schemeClr val="bg1">
                    <a:lumMod val="65000"/>
                  </a:schemeClr>
                </a:solidFill>
              </a:rPr>
              <a:t>12</a:t>
            </a:r>
            <a:endParaRPr lang="ko-KR" altLang="en-US" sz="1000" dirty="0">
              <a:solidFill>
                <a:schemeClr val="bg1">
                  <a:lumMod val="65000"/>
                </a:schemeClr>
              </a:solidFill>
            </a:endParaRPr>
          </a:p>
        </p:txBody>
      </p:sp>
      <p:sp>
        <p:nvSpPr>
          <p:cNvPr id="42" name="TextBox 41"/>
          <p:cNvSpPr txBox="1"/>
          <p:nvPr/>
        </p:nvSpPr>
        <p:spPr>
          <a:xfrm>
            <a:off x="5207439" y="1057147"/>
            <a:ext cx="325730" cy="246221"/>
          </a:xfrm>
          <a:prstGeom prst="rect">
            <a:avLst/>
          </a:prstGeom>
          <a:noFill/>
        </p:spPr>
        <p:txBody>
          <a:bodyPr wrap="none" rtlCol="0">
            <a:spAutoFit/>
          </a:bodyPr>
          <a:lstStyle/>
          <a:p>
            <a:r>
              <a:rPr lang="en-US" altLang="ko-KR" sz="1000" dirty="0" smtClean="0">
                <a:solidFill>
                  <a:schemeClr val="bg1">
                    <a:lumMod val="65000"/>
                  </a:schemeClr>
                </a:solidFill>
              </a:rPr>
              <a:t>31</a:t>
            </a:r>
            <a:endParaRPr lang="ko-KR" altLang="en-US" sz="1000" dirty="0">
              <a:solidFill>
                <a:schemeClr val="bg1">
                  <a:lumMod val="65000"/>
                </a:schemeClr>
              </a:solidFill>
            </a:endParaRPr>
          </a:p>
        </p:txBody>
      </p:sp>
      <p:sp>
        <p:nvSpPr>
          <p:cNvPr id="43" name="타원 42"/>
          <p:cNvSpPr/>
          <p:nvPr/>
        </p:nvSpPr>
        <p:spPr>
          <a:xfrm>
            <a:off x="3602057" y="80514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sp>
        <p:nvSpPr>
          <p:cNvPr id="44" name="타원 43"/>
          <p:cNvSpPr/>
          <p:nvPr/>
        </p:nvSpPr>
        <p:spPr>
          <a:xfrm>
            <a:off x="341530" y="205027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45" name="타원 44"/>
          <p:cNvSpPr/>
          <p:nvPr/>
        </p:nvSpPr>
        <p:spPr>
          <a:xfrm>
            <a:off x="341530" y="245692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46" name="타원 45"/>
          <p:cNvSpPr/>
          <p:nvPr/>
        </p:nvSpPr>
        <p:spPr>
          <a:xfrm>
            <a:off x="341530" y="286196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47" name="타원 46"/>
          <p:cNvSpPr/>
          <p:nvPr/>
        </p:nvSpPr>
        <p:spPr>
          <a:xfrm>
            <a:off x="512980" y="349203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48" name="타원 47"/>
          <p:cNvSpPr/>
          <p:nvPr/>
        </p:nvSpPr>
        <p:spPr>
          <a:xfrm>
            <a:off x="665380" y="438261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50" name="TextBox 49"/>
          <p:cNvSpPr txBox="1"/>
          <p:nvPr/>
        </p:nvSpPr>
        <p:spPr>
          <a:xfrm>
            <a:off x="324005"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52" name="TextBox 37"/>
          <p:cNvSpPr txBox="1"/>
          <p:nvPr/>
        </p:nvSpPr>
        <p:spPr>
          <a:xfrm>
            <a:off x="457495" y="3198168"/>
            <a:ext cx="917239" cy="2308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900" dirty="0" smtClean="0"/>
              <a:t>□ 해외거주자</a:t>
            </a:r>
            <a:endParaRPr lang="ko-KR" altLang="en-US" sz="900" dirty="0"/>
          </a:p>
        </p:txBody>
      </p:sp>
      <p:sp>
        <p:nvSpPr>
          <p:cNvPr id="53" name="슬라이드 번호 개체 틀 52"/>
          <p:cNvSpPr>
            <a:spLocks noGrp="1"/>
          </p:cNvSpPr>
          <p:nvPr>
            <p:ph type="sldNum" sz="quarter" idx="4"/>
          </p:nvPr>
        </p:nvSpPr>
        <p:spPr/>
        <p:txBody>
          <a:bodyPr/>
          <a:lstStyle/>
          <a:p>
            <a:fld id="{C70D9EDE-4299-4BB9-BBD1-CAF81FD85894}" type="slidenum">
              <a:rPr lang="ko-KR" altLang="en-US" smtClean="0"/>
              <a:pPr/>
              <a:t>21</a:t>
            </a:fld>
            <a:endParaRPr lang="ko-KR" altLang="en-US" dirty="0"/>
          </a:p>
        </p:txBody>
      </p:sp>
      <p:sp>
        <p:nvSpPr>
          <p:cNvPr id="54" name="TextBox 53"/>
          <p:cNvSpPr txBox="1"/>
          <p:nvPr/>
        </p:nvSpPr>
        <p:spPr>
          <a:xfrm>
            <a:off x="1134666" y="124096"/>
            <a:ext cx="521297" cy="215444"/>
          </a:xfrm>
          <a:prstGeom prst="rect">
            <a:avLst/>
          </a:prstGeom>
          <a:noFill/>
        </p:spPr>
        <p:txBody>
          <a:bodyPr wrap="none" rtlCol="0">
            <a:spAutoFit/>
          </a:bodyPr>
          <a:lstStyle/>
          <a:p>
            <a:r>
              <a:rPr lang="en-US" altLang="ko-KR" sz="800" dirty="0" smtClean="0">
                <a:solidFill>
                  <a:prstClr val="black"/>
                </a:solidFill>
              </a:rPr>
              <a:t>Find ID</a:t>
            </a:r>
            <a:endParaRPr lang="ko-KR" altLang="en-US" sz="800" dirty="0">
              <a:solidFill>
                <a:prstClr val="black"/>
              </a:solidFill>
            </a:endParaRPr>
          </a:p>
        </p:txBody>
      </p:sp>
      <p:sp>
        <p:nvSpPr>
          <p:cNvPr id="55" name="TextBox 54"/>
          <p:cNvSpPr txBox="1"/>
          <p:nvPr/>
        </p:nvSpPr>
        <p:spPr>
          <a:xfrm>
            <a:off x="1132570" y="352286"/>
            <a:ext cx="1122423" cy="215444"/>
          </a:xfrm>
          <a:prstGeom prst="rect">
            <a:avLst/>
          </a:prstGeom>
          <a:noFill/>
        </p:spPr>
        <p:txBody>
          <a:bodyPr wrap="none" rtlCol="0">
            <a:spAutoFit/>
          </a:bodyPr>
          <a:lstStyle/>
          <a:p>
            <a:r>
              <a:rPr lang="en-US" altLang="ko-KR" sz="800" dirty="0" smtClean="0">
                <a:solidFill>
                  <a:prstClr val="black"/>
                </a:solidFill>
              </a:rPr>
              <a:t>Login</a:t>
            </a:r>
            <a:r>
              <a:rPr lang="ko-KR" altLang="en-US" sz="800" dirty="0" smtClean="0">
                <a:solidFill>
                  <a:prstClr val="black"/>
                </a:solidFill>
              </a:rPr>
              <a:t> </a:t>
            </a:r>
            <a:r>
              <a:rPr lang="en-US" altLang="ko-KR" sz="800" dirty="0" smtClean="0">
                <a:solidFill>
                  <a:prstClr val="black"/>
                </a:solidFill>
              </a:rPr>
              <a:t>&gt; Find ID/PW</a:t>
            </a:r>
            <a:endParaRPr lang="ko-KR" altLang="en-US" sz="800" dirty="0">
              <a:solidFill>
                <a:prstClr val="black"/>
              </a:solidFill>
            </a:endParaRPr>
          </a:p>
        </p:txBody>
      </p:sp>
      <p:graphicFrame>
        <p:nvGraphicFramePr>
          <p:cNvPr id="56" name="표 50"/>
          <p:cNvGraphicFramePr>
            <a:graphicFrameLocks noGrp="1"/>
          </p:cNvGraphicFramePr>
          <p:nvPr>
            <p:extLst>
              <p:ext uri="{D42A27DB-BD31-4B8C-83A1-F6EECF244321}">
                <p14:modId xmlns:p14="http://schemas.microsoft.com/office/powerpoint/2010/main" val="88804236"/>
              </p:ext>
            </p:extLst>
          </p:nvPr>
        </p:nvGraphicFramePr>
        <p:xfrm>
          <a:off x="6317670" y="917306"/>
          <a:ext cx="2678400" cy="4662966"/>
        </p:xfrm>
        <a:graphic>
          <a:graphicData uri="http://schemas.openxmlformats.org/drawingml/2006/table">
            <a:tbl>
              <a:tblPr firstRow="1" bandRow="1">
                <a:tableStyleId>{5C22544A-7EE6-4342-B048-85BDC9FD1C3A}</a:tableStyleId>
              </a:tblPr>
              <a:tblGrid>
                <a:gridCol w="208800"/>
                <a:gridCol w="2469600"/>
              </a:tblGrid>
              <a:tr h="370840">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lang="en-US" altLang="ko-KR" sz="800" b="0" dirty="0" smtClean="0">
                          <a:solidFill>
                            <a:schemeClr val="tx1"/>
                          </a:solidFill>
                        </a:rPr>
                        <a:t>Find ID page</a:t>
                      </a:r>
                      <a:endParaRPr lang="ko-KR" altLang="en-US" sz="800" b="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Chỉ</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thể</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text </a:t>
                      </a:r>
                      <a:r>
                        <a:rPr lang="en-US" altLang="ko-KR" sz="800" kern="1200" baseline="0" dirty="0" err="1" smtClean="0">
                          <a:solidFill>
                            <a:schemeClr val="tx1"/>
                          </a:solidFill>
                          <a:latin typeface="+mn-lt"/>
                          <a:ea typeface="+mn-ea"/>
                          <a:cs typeface="+mn-cs"/>
                        </a:rPr>
                        <a:t>tiếng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Hàn</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thể</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dấu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cách</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chỉ</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dưới</a:t>
                      </a:r>
                      <a:r>
                        <a:rPr lang="en-US" altLang="ko-KR" sz="800" kern="1200" baseline="0" dirty="0" smtClean="0">
                          <a:solidFill>
                            <a:schemeClr val="tx1"/>
                          </a:solidFill>
                          <a:latin typeface="+mn-lt"/>
                          <a:ea typeface="+mn-ea"/>
                          <a:cs typeface="+mn-cs"/>
                        </a:rPr>
                        <a:t> 20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bật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phím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tiếng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Hàn</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Latinh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xóa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vừa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toast pop-up</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 </a:t>
                      </a:r>
                      <a:r>
                        <a:rPr lang="ko-KR" altLang="en-US" sz="800" kern="1200" dirty="0" smtClean="0">
                          <a:solidFill>
                            <a:schemeClr val="tx1"/>
                          </a:solidFill>
                          <a:latin typeface="+mn-lt"/>
                          <a:ea typeface="+mn-ea"/>
                          <a:cs typeface="+mn-cs"/>
                        </a:rPr>
                        <a:t>한글만 입력 가능합니다</a:t>
                      </a:r>
                      <a:r>
                        <a:rPr lang="en-US" altLang="ko-KR" sz="800" kern="1200" dirty="0" smtClean="0">
                          <a:solidFill>
                            <a:schemeClr val="tx1"/>
                          </a:solidFill>
                          <a:latin typeface="+mn-lt"/>
                          <a:ea typeface="+mn-ea"/>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8347">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nSpc>
                          <a:spcPct val="120000"/>
                        </a:lnSpc>
                      </a:pPr>
                      <a:r>
                        <a:rPr lang="en-US" altLang="ko-KR" sz="800" b="0" smtClean="0">
                          <a:solidFill>
                            <a:schemeClr val="tx1"/>
                          </a:solidFill>
                        </a:rPr>
                        <a:t>- </a:t>
                      </a:r>
                      <a:r>
                        <a:rPr lang="en-US" altLang="ko-KR" sz="800" smtClean="0">
                          <a:solidFill>
                            <a:schemeClr val="tx1"/>
                          </a:solidFill>
                        </a:rPr>
                        <a:t>Khi click</a:t>
                      </a:r>
                      <a:r>
                        <a:rPr lang="en-US" altLang="ko-KR" sz="800" baseline="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pop-up </a:t>
                      </a:r>
                      <a:r>
                        <a:rPr lang="en-US" altLang="ko-KR" sz="800" baseline="0" dirty="0" err="1" smtClean="0">
                          <a:solidFill>
                            <a:schemeClr val="tx1"/>
                          </a:solidFill>
                        </a:rPr>
                        <a:t>của</a:t>
                      </a:r>
                      <a:r>
                        <a:rPr lang="en-US" altLang="ko-KR" sz="800" baseline="0" dirty="0" smtClean="0">
                          <a:solidFill>
                            <a:schemeClr val="tx1"/>
                          </a:solidFill>
                        </a:rPr>
                        <a:t> </a:t>
                      </a:r>
                      <a:r>
                        <a:rPr lang="en-US" altLang="ko-KR" sz="800" baseline="0" dirty="0" err="1" smtClean="0">
                          <a:solidFill>
                            <a:schemeClr val="tx1"/>
                          </a:solidFill>
                        </a:rPr>
                        <a:t>lịch</a:t>
                      </a:r>
                      <a:r>
                        <a:rPr lang="en-US" altLang="ko-KR" sz="800" baseline="0" dirty="0" smtClean="0">
                          <a:solidFill>
                            <a:schemeClr val="tx1"/>
                          </a:solidFill>
                        </a:rPr>
                        <a:t> </a:t>
                      </a:r>
                      <a:r>
                        <a:rPr lang="en-US" altLang="ko-KR" sz="800" baseline="0" dirty="0" err="1" smtClean="0">
                          <a:solidFill>
                            <a:schemeClr val="tx1"/>
                          </a:solidFill>
                        </a:rPr>
                        <a:t>biểu</a:t>
                      </a:r>
                      <a:endParaRPr lang="ko-KR" altLang="en-US" sz="800" b="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7084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nSpc>
                          <a:spcPct val="120000"/>
                        </a:lnSpc>
                        <a:buFontTx/>
                        <a:buChar char="-"/>
                      </a:pPr>
                      <a:r>
                        <a:rPr lang="en-US" altLang="ko-KR" sz="800" dirty="0" err="1" smtClean="0">
                          <a:solidFill>
                            <a:schemeClr val="tx1"/>
                          </a:solidFill>
                        </a:rPr>
                        <a:t>ChỈ</a:t>
                      </a:r>
                      <a:r>
                        <a:rPr lang="en-US" altLang="ko-KR" sz="800" dirty="0" smtClean="0">
                          <a:solidFill>
                            <a:schemeClr val="tx1"/>
                          </a:solidFill>
                        </a:rPr>
                        <a:t> </a:t>
                      </a:r>
                      <a:r>
                        <a:rPr lang="en-US" altLang="ko-KR" sz="80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thể</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dưới</a:t>
                      </a:r>
                      <a:r>
                        <a:rPr lang="en-US" altLang="ko-KR" sz="800" baseline="0" dirty="0" smtClean="0">
                          <a:solidFill>
                            <a:schemeClr val="tx1"/>
                          </a:solidFill>
                        </a:rPr>
                        <a:t> </a:t>
                      </a:r>
                      <a:r>
                        <a:rPr lang="en-US" altLang="ko-KR" sz="800" dirty="0" smtClean="0">
                          <a:solidFill>
                            <a:schemeClr val="tx1"/>
                          </a:solidFill>
                        </a:rPr>
                        <a:t>11</a:t>
                      </a:r>
                      <a:r>
                        <a:rPr lang="ko-KR" altLang="en-US" sz="800" dirty="0" smtClean="0">
                          <a:solidFill>
                            <a:schemeClr val="tx1"/>
                          </a:solidFill>
                        </a:rPr>
                        <a:t> </a:t>
                      </a:r>
                      <a:r>
                        <a:rPr lang="en-US" altLang="ko-KR" sz="800" dirty="0" err="1" smtClean="0">
                          <a:solidFill>
                            <a:schemeClr val="tx1"/>
                          </a:solidFill>
                        </a:rPr>
                        <a:t>kí</a:t>
                      </a:r>
                      <a:r>
                        <a:rPr lang="en-US" altLang="ko-KR" sz="800" baseline="0" dirty="0" smtClean="0">
                          <a:solidFill>
                            <a:schemeClr val="tx1"/>
                          </a:solidFill>
                        </a:rPr>
                        <a:t> </a:t>
                      </a:r>
                      <a:r>
                        <a:rPr lang="en-US" altLang="ko-KR" sz="800" baseline="0" dirty="0" err="1" smtClean="0">
                          <a:solidFill>
                            <a:schemeClr val="tx1"/>
                          </a:solidFill>
                        </a:rPr>
                        <a:t>tự</a:t>
                      </a:r>
                      <a:endParaRPr lang="en-US" altLang="ko-KR" sz="800" dirty="0" smtClean="0">
                        <a:solidFill>
                          <a:schemeClr val="tx1"/>
                        </a:solidFill>
                      </a:endParaRPr>
                    </a:p>
                    <a:p>
                      <a:pPr marL="85725" indent="-85725">
                        <a:lnSpc>
                          <a:spcPct val="120000"/>
                        </a:lnSpc>
                        <a:buFontTx/>
                        <a:buChar cha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bật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phím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a:t>
                      </a:r>
                    </a:p>
                    <a:p>
                      <a:pPr marL="85725" indent="-85725">
                        <a:lnSpc>
                          <a:spcPct val="120000"/>
                        </a:lnSpc>
                        <a:buFontTx/>
                        <a:buChar char="-"/>
                      </a:pPr>
                      <a:r>
                        <a:rPr lang="en-US" altLang="ko-KR" sz="800" dirty="0" err="1" smtClean="0">
                          <a:solidFill>
                            <a:schemeClr val="tx1"/>
                          </a:solidFill>
                        </a:rPr>
                        <a:t>Nếu</a:t>
                      </a:r>
                      <a:r>
                        <a:rPr lang="en-US" altLang="ko-KR" sz="800" baseline="0" dirty="0" smtClean="0">
                          <a:solidFill>
                            <a:schemeClr val="tx1"/>
                          </a:solidFill>
                        </a:rPr>
                        <a:t> check </a:t>
                      </a:r>
                      <a:r>
                        <a:rPr lang="en-US" altLang="ko-KR" sz="800" baseline="0" dirty="0" err="1" smtClean="0">
                          <a:solidFill>
                            <a:schemeClr val="tx1"/>
                          </a:solidFill>
                        </a:rPr>
                        <a:t>vào</a:t>
                      </a:r>
                      <a:r>
                        <a:rPr lang="en-US" altLang="ko-KR" sz="800" baseline="0" dirty="0" smtClean="0">
                          <a:solidFill>
                            <a:schemeClr val="tx1"/>
                          </a:solidFill>
                        </a:rPr>
                        <a:t> ô “</a:t>
                      </a:r>
                      <a:r>
                        <a:rPr lang="en-US" altLang="ko-KR" sz="800" baseline="0" dirty="0" err="1" smtClean="0">
                          <a:solidFill>
                            <a:schemeClr val="tx1"/>
                          </a:solidFill>
                        </a:rPr>
                        <a:t>Cư</a:t>
                      </a:r>
                      <a:r>
                        <a:rPr lang="en-US" altLang="ko-KR" sz="800" baseline="0" dirty="0" smtClean="0">
                          <a:solidFill>
                            <a:schemeClr val="tx1"/>
                          </a:solidFill>
                        </a:rPr>
                        <a:t> </a:t>
                      </a:r>
                      <a:r>
                        <a:rPr lang="en-US" altLang="ko-KR" sz="800" baseline="0" dirty="0" err="1" smtClean="0">
                          <a:solidFill>
                            <a:schemeClr val="tx1"/>
                          </a:solidFill>
                        </a:rPr>
                        <a:t>trú</a:t>
                      </a:r>
                      <a:r>
                        <a:rPr lang="en-US" altLang="ko-KR" sz="800" baseline="0" dirty="0" smtClean="0">
                          <a:solidFill>
                            <a:schemeClr val="tx1"/>
                          </a:solidFill>
                        </a:rPr>
                        <a:t> </a:t>
                      </a:r>
                      <a:r>
                        <a:rPr lang="en-US" altLang="ko-KR" sz="800" baseline="0" dirty="0" err="1" smtClean="0">
                          <a:solidFill>
                            <a:schemeClr val="tx1"/>
                          </a:solidFill>
                        </a:rPr>
                        <a:t>tại</a:t>
                      </a:r>
                      <a:r>
                        <a:rPr lang="en-US" altLang="ko-KR" sz="800" baseline="0" dirty="0" smtClean="0">
                          <a:solidFill>
                            <a:schemeClr val="tx1"/>
                          </a:solidFill>
                        </a:rPr>
                        <a:t> </a:t>
                      </a:r>
                      <a:r>
                        <a:rPr lang="en-US" altLang="ko-KR" sz="800" baseline="0" dirty="0" err="1" smtClean="0">
                          <a:solidFill>
                            <a:schemeClr val="tx1"/>
                          </a:solidFill>
                        </a:rPr>
                        <a:t>nước</a:t>
                      </a:r>
                      <a:r>
                        <a:rPr lang="en-US" altLang="ko-KR" sz="800" baseline="0" dirty="0" smtClean="0">
                          <a:solidFill>
                            <a:schemeClr val="tx1"/>
                          </a:solidFill>
                        </a:rPr>
                        <a:t> </a:t>
                      </a:r>
                      <a:r>
                        <a:rPr lang="en-US" altLang="ko-KR" sz="800" baseline="0" dirty="0" err="1" smtClean="0">
                          <a:solidFill>
                            <a:schemeClr val="tx1"/>
                          </a:solidFill>
                        </a:rPr>
                        <a:t>ngoài</a:t>
                      </a:r>
                      <a:r>
                        <a:rPr lang="en-US" altLang="ko-KR" sz="800" baseline="0" dirty="0" smtClean="0">
                          <a:solidFill>
                            <a:schemeClr val="tx1"/>
                          </a:solidFill>
                        </a:rPr>
                        <a:t>” ở </a:t>
                      </a:r>
                      <a:r>
                        <a:rPr lang="en-US" altLang="ko-KR" sz="800" baseline="0" dirty="0" err="1" smtClean="0">
                          <a:solidFill>
                            <a:schemeClr val="tx1"/>
                          </a:solidFill>
                        </a:rPr>
                        <a:t>phía</a:t>
                      </a:r>
                      <a:r>
                        <a:rPr lang="en-US" altLang="ko-KR" sz="800" baseline="0" dirty="0" smtClean="0">
                          <a:solidFill>
                            <a:schemeClr val="tx1"/>
                          </a:solidFill>
                        </a:rPr>
                        <a:t> </a:t>
                      </a:r>
                      <a:r>
                        <a:rPr lang="en-US" altLang="ko-KR" sz="800" baseline="0" dirty="0" err="1" smtClean="0">
                          <a:solidFill>
                            <a:schemeClr val="tx1"/>
                          </a:solidFill>
                        </a:rPr>
                        <a:t>dưới</a:t>
                      </a:r>
                      <a:r>
                        <a:rPr lang="en-US" altLang="ko-KR" sz="800" baseline="0" dirty="0" smtClean="0">
                          <a:solidFill>
                            <a:schemeClr val="tx1"/>
                          </a:solidFill>
                        </a:rPr>
                        <a:t> </a:t>
                      </a:r>
                      <a:r>
                        <a:rPr lang="en-US" altLang="ko-KR" sz="800" baseline="0" dirty="0" err="1" smtClean="0">
                          <a:solidFill>
                            <a:schemeClr val="tx1"/>
                          </a:solidFill>
                        </a:rPr>
                        <a:t>mục</a:t>
                      </a:r>
                      <a:r>
                        <a:rPr lang="en-US" altLang="ko-KR" sz="800" baseline="0" dirty="0" smtClean="0">
                          <a:solidFill>
                            <a:schemeClr val="tx1"/>
                          </a:solidFill>
                        </a:rPr>
                        <a:t> </a:t>
                      </a:r>
                      <a:r>
                        <a:rPr lang="en-US" altLang="ko-KR" sz="800" baseline="0" dirty="0" err="1" smtClean="0">
                          <a:solidFill>
                            <a:schemeClr val="tx1"/>
                          </a:solidFill>
                        </a:rPr>
                        <a:t>này</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vô</a:t>
                      </a:r>
                      <a:r>
                        <a:rPr lang="en-US" altLang="ko-KR" sz="800" baseline="0" dirty="0" smtClean="0">
                          <a:solidFill>
                            <a:schemeClr val="tx1"/>
                          </a:solidFill>
                        </a:rPr>
                        <a:t> </a:t>
                      </a:r>
                      <a:r>
                        <a:rPr lang="en-US" altLang="ko-KR" sz="800" baseline="0" dirty="0" err="1" smtClean="0">
                          <a:solidFill>
                            <a:schemeClr val="tx1"/>
                          </a:solidFill>
                        </a:rPr>
                        <a:t>hiệu</a:t>
                      </a:r>
                      <a:r>
                        <a:rPr lang="en-US" altLang="ko-KR" sz="800" baseline="0" dirty="0" smtClean="0">
                          <a:solidFill>
                            <a:schemeClr val="tx1"/>
                          </a:solidFill>
                        </a:rPr>
                        <a:t> </a:t>
                      </a:r>
                      <a:r>
                        <a:rPr lang="en-US" altLang="ko-KR" sz="800" baseline="0" dirty="0" err="1" smtClean="0">
                          <a:solidFill>
                            <a:schemeClr val="tx1"/>
                          </a:solidFill>
                        </a:rPr>
                        <a:t>hóa</a:t>
                      </a:r>
                      <a:r>
                        <a:rPr lang="en-US" altLang="ko-KR" sz="800" baseline="0" dirty="0" smtClean="0">
                          <a:solidFill>
                            <a:schemeClr val="tx1"/>
                          </a:solidFill>
                        </a:rPr>
                        <a:t> </a:t>
                      </a:r>
                      <a:r>
                        <a:rPr lang="en-US" altLang="ko-KR" sz="800" baseline="0" dirty="0" err="1" smtClean="0">
                          <a:solidFill>
                            <a:schemeClr val="tx1"/>
                          </a:solidFill>
                        </a:rPr>
                        <a:t>mục</a:t>
                      </a:r>
                      <a:r>
                        <a:rPr lang="en-US" altLang="ko-KR" sz="800" baseline="0" dirty="0" smtClean="0">
                          <a:solidFill>
                            <a:schemeClr val="tx1"/>
                          </a:solidFill>
                        </a:rPr>
                        <a:t> </a:t>
                      </a:r>
                      <a:r>
                        <a:rPr lang="en-US" altLang="ko-KR" sz="800" baseline="0" dirty="0" err="1" smtClean="0">
                          <a:solidFill>
                            <a:schemeClr val="tx1"/>
                          </a:solidFill>
                        </a:rPr>
                        <a:t>này</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7084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nSpc>
                          <a:spcPct val="120000"/>
                        </a:lnSpc>
                        <a:buFontTx/>
                        <a:buChar cha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đầu</a:t>
                      </a:r>
                      <a:r>
                        <a:rPr lang="en-US" altLang="ko-KR" sz="800" baseline="0" dirty="0" smtClean="0">
                          <a:solidFill>
                            <a:schemeClr val="tx1"/>
                          </a:solidFill>
                        </a:rPr>
                        <a:t> </a:t>
                      </a:r>
                      <a:r>
                        <a:rPr lang="en-US" altLang="ko-KR" sz="800" baseline="0" dirty="0" err="1" smtClean="0">
                          <a:solidFill>
                            <a:schemeClr val="tx1"/>
                          </a:solidFill>
                        </a:rPr>
                        <a:t>đủ</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tin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khả</a:t>
                      </a:r>
                      <a:r>
                        <a:rPr lang="en-US" altLang="ko-KR" sz="800" baseline="0" dirty="0" smtClean="0">
                          <a:solidFill>
                            <a:schemeClr val="tx1"/>
                          </a:solidFill>
                        </a:rPr>
                        <a:t> </a:t>
                      </a:r>
                      <a:r>
                        <a:rPr lang="en-US" altLang="ko-KR" sz="800" baseline="0" dirty="0" err="1" smtClean="0">
                          <a:solidFill>
                            <a:schemeClr val="tx1"/>
                          </a:solidFill>
                        </a:rPr>
                        <a:t>dụng</a:t>
                      </a:r>
                      <a:r>
                        <a:rPr lang="en-US" altLang="ko-KR" sz="800" baseline="0" dirty="0" smtClean="0">
                          <a:solidFill>
                            <a:schemeClr val="tx1"/>
                          </a:solidFill>
                        </a:rPr>
                        <a:t> </a:t>
                      </a:r>
                      <a:r>
                        <a:rPr lang="en-US" altLang="ko-KR" sz="800" baseline="0" dirty="0" err="1" smtClean="0">
                          <a:solidFill>
                            <a:schemeClr val="tx1"/>
                          </a:solidFill>
                        </a:rPr>
                        <a:t>hóa</a:t>
                      </a:r>
                      <a:r>
                        <a:rPr lang="en-US" altLang="ko-KR" sz="800" baseline="0" dirty="0" smtClean="0">
                          <a:solidFill>
                            <a:schemeClr val="tx1"/>
                          </a:solidFill>
                        </a:rPr>
                        <a:t> Button </a:t>
                      </a:r>
                      <a:endParaRPr lang="en-US" altLang="ko-KR" sz="800" dirty="0" smtClean="0">
                        <a:solidFill>
                          <a:schemeClr val="tx1"/>
                        </a:solidFill>
                      </a:endParaRPr>
                    </a:p>
                    <a:p>
                      <a:pPr marL="85725" indent="-85725">
                        <a:lnSpc>
                          <a:spcPct val="120000"/>
                        </a:lnSpc>
                        <a:buFontTx/>
                        <a:buChar char="-"/>
                      </a:pPr>
                      <a:r>
                        <a:rPr lang="en-US" altLang="ko-KR" sz="80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check </a:t>
                      </a:r>
                      <a:r>
                        <a:rPr lang="en-US" altLang="ko-KR" sz="800" baseline="0" dirty="0" err="1" smtClean="0">
                          <a:solidFill>
                            <a:schemeClr val="tx1"/>
                          </a:solidFill>
                        </a:rPr>
                        <a:t>vào</a:t>
                      </a:r>
                      <a:r>
                        <a:rPr lang="en-US" altLang="ko-KR" sz="800" baseline="0" dirty="0" smtClean="0">
                          <a:solidFill>
                            <a:schemeClr val="tx1"/>
                          </a:solidFill>
                        </a:rPr>
                        <a:t> ô “</a:t>
                      </a:r>
                      <a:r>
                        <a:rPr lang="en-US" altLang="ko-KR" sz="800" baseline="0" dirty="0" err="1" smtClean="0">
                          <a:solidFill>
                            <a:schemeClr val="tx1"/>
                          </a:solidFill>
                        </a:rPr>
                        <a:t>Cư</a:t>
                      </a:r>
                      <a:r>
                        <a:rPr lang="en-US" altLang="ko-KR" sz="800" baseline="0" dirty="0" smtClean="0">
                          <a:solidFill>
                            <a:schemeClr val="tx1"/>
                          </a:solidFill>
                        </a:rPr>
                        <a:t> </a:t>
                      </a:r>
                      <a:r>
                        <a:rPr lang="en-US" altLang="ko-KR" sz="800" baseline="0" dirty="0" err="1" smtClean="0">
                          <a:solidFill>
                            <a:schemeClr val="tx1"/>
                          </a:solidFill>
                        </a:rPr>
                        <a:t>trú</a:t>
                      </a:r>
                      <a:r>
                        <a:rPr lang="en-US" altLang="ko-KR" sz="800" baseline="0" dirty="0" smtClean="0">
                          <a:solidFill>
                            <a:schemeClr val="tx1"/>
                          </a:solidFill>
                        </a:rPr>
                        <a:t> </a:t>
                      </a:r>
                      <a:r>
                        <a:rPr lang="en-US" altLang="ko-KR" sz="800" baseline="0" dirty="0" err="1" smtClean="0">
                          <a:solidFill>
                            <a:schemeClr val="tx1"/>
                          </a:solidFill>
                        </a:rPr>
                        <a:t>tại</a:t>
                      </a:r>
                      <a:r>
                        <a:rPr lang="en-US" altLang="ko-KR" sz="800" baseline="0" dirty="0" smtClean="0">
                          <a:solidFill>
                            <a:schemeClr val="tx1"/>
                          </a:solidFill>
                        </a:rPr>
                        <a:t> </a:t>
                      </a:r>
                      <a:r>
                        <a:rPr lang="en-US" altLang="ko-KR" sz="800" baseline="0" dirty="0" err="1" smtClean="0">
                          <a:solidFill>
                            <a:schemeClr val="tx1"/>
                          </a:solidFill>
                        </a:rPr>
                        <a:t>nước</a:t>
                      </a:r>
                      <a:r>
                        <a:rPr lang="en-US" altLang="ko-KR" sz="800" baseline="0" dirty="0" smtClean="0">
                          <a:solidFill>
                            <a:schemeClr val="tx1"/>
                          </a:solidFill>
                        </a:rPr>
                        <a:t> </a:t>
                      </a:r>
                      <a:r>
                        <a:rPr lang="en-US" altLang="ko-KR" sz="800" baseline="0" dirty="0" err="1" smtClean="0">
                          <a:solidFill>
                            <a:schemeClr val="tx1"/>
                          </a:solidFill>
                        </a:rPr>
                        <a:t>ngoài</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coi</a:t>
                      </a:r>
                      <a:r>
                        <a:rPr lang="en-US" altLang="ko-KR" sz="800" baseline="0" dirty="0" smtClean="0">
                          <a:solidFill>
                            <a:schemeClr val="tx1"/>
                          </a:solidFill>
                        </a:rPr>
                        <a:t> </a:t>
                      </a:r>
                      <a:r>
                        <a:rPr lang="en-US" altLang="ko-KR" sz="800" baseline="0" dirty="0" err="1" smtClean="0">
                          <a:solidFill>
                            <a:schemeClr val="tx1"/>
                          </a:solidFill>
                        </a:rPr>
                        <a:t>như</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ĐT</a:t>
                      </a:r>
                      <a:endParaRPr lang="en-US" altLang="ko-KR" sz="800" dirty="0" smtClean="0">
                        <a:solidFill>
                          <a:schemeClr val="tx1"/>
                        </a:solidFill>
                      </a:endParaRPr>
                    </a:p>
                    <a:p>
                      <a:pPr marL="85725" indent="-85725">
                        <a:lnSpc>
                          <a:spcPct val="120000"/>
                        </a:lnSpc>
                        <a:buFontTx/>
                        <a:buChar char="-"/>
                      </a:pPr>
                      <a:r>
                        <a:rPr lang="en-US" altLang="ko-KR" sz="80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a:t>
                      </a:r>
                      <a:r>
                        <a:rPr lang="en-US" altLang="ko-KR" sz="800" baseline="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tin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trùng</a:t>
                      </a:r>
                      <a:r>
                        <a:rPr lang="en-US" altLang="ko-KR" sz="800" baseline="0" dirty="0" smtClean="0">
                          <a:solidFill>
                            <a:schemeClr val="tx1"/>
                          </a:solidFill>
                        </a:rPr>
                        <a:t> </a:t>
                      </a:r>
                      <a:r>
                        <a:rPr lang="en-US" altLang="ko-KR" sz="800" baseline="0" dirty="0" err="1" smtClean="0">
                          <a:solidFill>
                            <a:schemeClr val="tx1"/>
                          </a:solidFill>
                        </a:rPr>
                        <a:t>khớp</a:t>
                      </a:r>
                      <a:r>
                        <a:rPr lang="en-US" altLang="ko-KR" sz="800" baseline="0" dirty="0" smtClean="0">
                          <a:solidFill>
                            <a:schemeClr val="tx1"/>
                          </a:solidFill>
                        </a:rPr>
                        <a:t> </a:t>
                      </a:r>
                      <a:r>
                        <a:rPr lang="en-US" altLang="ko-KR" sz="800" baseline="0" dirty="0" err="1" smtClean="0">
                          <a:solidFill>
                            <a:schemeClr val="tx1"/>
                          </a:solidFill>
                        </a:rPr>
                        <a:t>với</a:t>
                      </a:r>
                      <a:r>
                        <a:rPr lang="en-US" altLang="ko-KR" sz="800" baseline="0" dirty="0" smtClean="0">
                          <a:solidFill>
                            <a:schemeClr val="tx1"/>
                          </a:solidFill>
                        </a:rPr>
                        <a:t> </a:t>
                      </a:r>
                      <a:r>
                        <a:rPr lang="en-US" altLang="ko-KR" sz="800" baseline="0" dirty="0" err="1" smtClean="0">
                          <a:solidFill>
                            <a:schemeClr val="tx1"/>
                          </a:solidFill>
                        </a:rPr>
                        <a:t>bất</a:t>
                      </a:r>
                      <a:r>
                        <a:rPr lang="en-US" altLang="ko-KR" sz="800" baseline="0" dirty="0" smtClean="0">
                          <a:solidFill>
                            <a:schemeClr val="tx1"/>
                          </a:solidFill>
                        </a:rPr>
                        <a:t> </a:t>
                      </a:r>
                      <a:r>
                        <a:rPr lang="en-US" altLang="ko-KR" sz="800" baseline="0" dirty="0" err="1" smtClean="0">
                          <a:solidFill>
                            <a:schemeClr val="tx1"/>
                          </a:solidFill>
                        </a:rPr>
                        <a:t>cứ</a:t>
                      </a:r>
                      <a:r>
                        <a:rPr lang="en-US" altLang="ko-KR" sz="800" baseline="0" dirty="0" smtClean="0">
                          <a:solidFill>
                            <a:schemeClr val="tx1"/>
                          </a:solidFill>
                        </a:rPr>
                        <a:t> ID </a:t>
                      </a:r>
                      <a:r>
                        <a:rPr lang="en-US" altLang="ko-KR" sz="800" baseline="0" dirty="0" err="1" smtClean="0">
                          <a:solidFill>
                            <a:schemeClr val="tx1"/>
                          </a:solidFill>
                        </a:rPr>
                        <a:t>nào</a:t>
                      </a:r>
                      <a:r>
                        <a:rPr lang="en-US" altLang="ko-KR" sz="800" baseline="0" dirty="0" smtClean="0">
                          <a:solidFill>
                            <a:schemeClr val="tx1"/>
                          </a:solidFill>
                        </a:rPr>
                        <a:t>, toast pop-up </a:t>
                      </a:r>
                      <a:r>
                        <a:rPr lang="en-US" altLang="ko-KR" sz="800" dirty="0" smtClean="0">
                          <a:solidFill>
                            <a:schemeClr val="tx1"/>
                          </a:solidFill>
                        </a:rPr>
                        <a:t>: </a:t>
                      </a:r>
                      <a:r>
                        <a:rPr lang="ko-KR" altLang="en-US" sz="800" dirty="0" smtClean="0">
                          <a:solidFill>
                            <a:schemeClr val="tx1"/>
                          </a:solidFill>
                        </a:rPr>
                        <a:t>입력하신 정보와 일치하는 아이디가 없습니다</a:t>
                      </a:r>
                      <a:r>
                        <a:rPr lang="en-US" altLang="ko-KR" sz="800" dirty="0" smtClean="0">
                          <a:solidFill>
                            <a:schemeClr val="tx1"/>
                          </a:solidFill>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50870">
                <a:tc>
                  <a:txBody>
                    <a:bodyPr/>
                    <a:lstStyle/>
                    <a:p>
                      <a:pPr latinLnBrk="1"/>
                      <a:r>
                        <a:rPr lang="en-US" altLang="ko-KR" sz="800" b="0" dirty="0" smtClean="0">
                          <a:solidFill>
                            <a:schemeClr val="tx1"/>
                          </a:solidFill>
                        </a:rPr>
                        <a:t>5</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nSpc>
                          <a:spcPct val="120000"/>
                        </a:lnSpc>
                        <a:buFontTx/>
                        <a:buChar char="-"/>
                      </a:pPr>
                      <a:r>
                        <a:rPr lang="en-US" altLang="ko-KR" sz="800" dirty="0" err="1" smtClean="0">
                          <a:solidFill>
                            <a:schemeClr val="tx1"/>
                          </a:solidFill>
                        </a:rPr>
                        <a:t>Nhấn</a:t>
                      </a:r>
                      <a:r>
                        <a:rPr lang="en-US" altLang="ko-KR" sz="800" baseline="0" dirty="0" smtClean="0">
                          <a:solidFill>
                            <a:schemeClr val="tx1"/>
                          </a:solidFill>
                        </a:rPr>
                        <a:t> button ở </a:t>
                      </a:r>
                      <a:r>
                        <a:rPr lang="en-US" altLang="ko-KR" sz="800" baseline="0" dirty="0" err="1" smtClean="0">
                          <a:solidFill>
                            <a:schemeClr val="tx1"/>
                          </a:solidFill>
                        </a:rPr>
                        <a:t>mục</a:t>
                      </a:r>
                      <a:r>
                        <a:rPr lang="en-US" altLang="ko-KR" sz="800" baseline="0" dirty="0" smtClean="0">
                          <a:solidFill>
                            <a:schemeClr val="tx1"/>
                          </a:solidFill>
                        </a:rPr>
                        <a:t> </a:t>
                      </a:r>
                      <a:r>
                        <a:rPr lang="en-US" altLang="ko-KR" sz="800" dirty="0" smtClean="0">
                          <a:solidFill>
                            <a:schemeClr val="tx1"/>
                          </a:solidFill>
                        </a:rPr>
                        <a:t>(4),</a:t>
                      </a:r>
                      <a:r>
                        <a:rPr lang="en-US" altLang="ko-KR" sz="800" baseline="0" dirty="0" smtClean="0">
                          <a:solidFill>
                            <a:schemeClr val="tx1"/>
                          </a:solidFill>
                        </a:rPr>
                        <a:t> </a:t>
                      </a:r>
                      <a:r>
                        <a:rPr lang="en-US" altLang="ko-KR" sz="800" baseline="0" dirty="0" err="1" smtClean="0">
                          <a:solidFill>
                            <a:schemeClr val="tx1"/>
                          </a:solidFill>
                        </a:rPr>
                        <a:t>c</a:t>
                      </a:r>
                      <a:r>
                        <a:rPr lang="en-US" altLang="ko-KR" sz="800" dirty="0" err="1" smtClean="0">
                          <a:solidFill>
                            <a:schemeClr val="tx1"/>
                          </a:solidFill>
                        </a:rPr>
                        <a:t>hỉ</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mục</a:t>
                      </a:r>
                      <a:r>
                        <a:rPr lang="en-US" altLang="ko-KR" sz="800" baseline="0" dirty="0" smtClean="0">
                          <a:solidFill>
                            <a:schemeClr val="tx1"/>
                          </a:solidFill>
                        </a:rPr>
                        <a:t> </a:t>
                      </a:r>
                      <a:r>
                        <a:rPr lang="en-US" altLang="ko-KR" sz="800" baseline="0" dirty="0" err="1" smtClean="0">
                          <a:solidFill>
                            <a:schemeClr val="tx1"/>
                          </a:solidFill>
                        </a:rPr>
                        <a:t>này</a:t>
                      </a:r>
                      <a:r>
                        <a:rPr lang="en-US" altLang="ko-KR" sz="800" baseline="0" dirty="0" smtClean="0">
                          <a:solidFill>
                            <a:schemeClr val="tx1"/>
                          </a:solidFill>
                        </a:rPr>
                        <a:t> </a:t>
                      </a:r>
                      <a:r>
                        <a:rPr lang="en-US" altLang="ko-KR" sz="800" baseline="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ID </a:t>
                      </a:r>
                      <a:r>
                        <a:rPr lang="en-US" altLang="ko-KR" sz="800" baseline="0" dirty="0" err="1" smtClean="0">
                          <a:solidFill>
                            <a:schemeClr val="tx1"/>
                          </a:solidFill>
                        </a:rPr>
                        <a:t>trùng</a:t>
                      </a:r>
                      <a:r>
                        <a:rPr lang="en-US" altLang="ko-KR" sz="800" baseline="0" dirty="0" smtClean="0">
                          <a:solidFill>
                            <a:schemeClr val="tx1"/>
                          </a:solidFill>
                        </a:rPr>
                        <a:t> </a:t>
                      </a:r>
                      <a:r>
                        <a:rPr lang="en-US" altLang="ko-KR" sz="800" baseline="0" dirty="0" err="1" smtClean="0">
                          <a:solidFill>
                            <a:schemeClr val="tx1"/>
                          </a:solidFill>
                        </a:rPr>
                        <a:t>khớp</a:t>
                      </a:r>
                      <a:r>
                        <a:rPr lang="en-US" altLang="ko-KR" sz="800" baseline="0" dirty="0" smtClean="0">
                          <a:solidFill>
                            <a:schemeClr val="tx1"/>
                          </a:solidFill>
                        </a:rPr>
                        <a:t> </a:t>
                      </a:r>
                      <a:r>
                        <a:rPr lang="en-US" altLang="ko-KR" sz="800" baseline="0" dirty="0" err="1" smtClean="0">
                          <a:solidFill>
                            <a:schemeClr val="tx1"/>
                          </a:solidFill>
                        </a:rPr>
                        <a:t>với</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tin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endParaRPr lang="en-US" altLang="ko-KR" sz="800" dirty="0" smtClean="0">
                        <a:solidFill>
                          <a:schemeClr val="tx1"/>
                        </a:solidFill>
                      </a:endParaRPr>
                    </a:p>
                    <a:p>
                      <a:pPr marL="85725" indent="-85725">
                        <a:lnSpc>
                          <a:spcPct val="120000"/>
                        </a:lnSpc>
                        <a:buFontTx/>
                        <a:buChar char="-"/>
                      </a:pPr>
                      <a:r>
                        <a:rPr lang="en-US" altLang="ko-KR" sz="800" baseline="0" dirty="0" smtClean="0">
                          <a:solidFill>
                            <a:schemeClr val="tx1"/>
                          </a:solidFill>
                        </a:rPr>
                        <a:t>2 </a:t>
                      </a:r>
                      <a:r>
                        <a:rPr lang="en-US" altLang="ko-KR" sz="800" baseline="0" dirty="0" err="1" smtClean="0">
                          <a:solidFill>
                            <a:schemeClr val="tx1"/>
                          </a:solidFill>
                        </a:rPr>
                        <a:t>kí</a:t>
                      </a:r>
                      <a:r>
                        <a:rPr lang="en-US" altLang="ko-KR" sz="800" baseline="0" dirty="0" smtClean="0">
                          <a:solidFill>
                            <a:schemeClr val="tx1"/>
                          </a:solidFill>
                        </a:rPr>
                        <a:t> </a:t>
                      </a:r>
                      <a:r>
                        <a:rPr lang="en-US" altLang="ko-KR" sz="800" baseline="0" dirty="0" err="1" smtClean="0">
                          <a:solidFill>
                            <a:schemeClr val="tx1"/>
                          </a:solidFill>
                        </a:rPr>
                        <a:t>tự</a:t>
                      </a:r>
                      <a:r>
                        <a:rPr lang="en-US" altLang="ko-KR" sz="800" baseline="0" dirty="0" smtClean="0">
                          <a:solidFill>
                            <a:schemeClr val="tx1"/>
                          </a:solidFill>
                        </a:rPr>
                        <a:t> ở </a:t>
                      </a:r>
                      <a:r>
                        <a:rPr lang="en-US" altLang="ko-KR" sz="800" baseline="0" dirty="0" err="1" smtClean="0">
                          <a:solidFill>
                            <a:schemeClr val="tx1"/>
                          </a:solidFill>
                        </a:rPr>
                        <a:t>trước</a:t>
                      </a:r>
                      <a:r>
                        <a:rPr lang="en-US" altLang="ko-KR" sz="800" baseline="0" dirty="0" smtClean="0">
                          <a:solidFill>
                            <a:schemeClr val="tx1"/>
                          </a:solidFill>
                        </a:rPr>
                        <a:t> </a:t>
                      </a:r>
                      <a:r>
                        <a:rPr lang="en-US" altLang="ko-KR" sz="800" baseline="0" dirty="0" err="1" smtClean="0">
                          <a:solidFill>
                            <a:schemeClr val="tx1"/>
                          </a:solidFill>
                        </a:rPr>
                        <a:t>dấu</a:t>
                      </a:r>
                      <a:r>
                        <a:rPr lang="en-US" altLang="ko-KR" sz="800" baseline="0" dirty="0" smtClean="0">
                          <a:solidFill>
                            <a:schemeClr val="tx1"/>
                          </a:solidFill>
                        </a:rPr>
                        <a:t> </a:t>
                      </a:r>
                      <a:r>
                        <a:rPr lang="en-US" altLang="ko-KR" sz="800" dirty="0" smtClean="0">
                          <a:solidFill>
                            <a:schemeClr val="tx1"/>
                          </a:solidFill>
                        </a:rPr>
                        <a:t>@ </a:t>
                      </a:r>
                      <a:r>
                        <a:rPr lang="en-US" altLang="ko-KR" sz="800" dirty="0" err="1" smtClean="0">
                          <a:solidFill>
                            <a:schemeClr val="tx1"/>
                          </a:solidFill>
                        </a:rPr>
                        <a:t>sẽ</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là</a:t>
                      </a:r>
                      <a:r>
                        <a:rPr lang="en-US" altLang="ko-KR" sz="800" baseline="0" dirty="0" smtClean="0">
                          <a:solidFill>
                            <a:schemeClr val="tx1"/>
                          </a:solidFill>
                        </a:rPr>
                        <a:t> </a:t>
                      </a:r>
                      <a:r>
                        <a:rPr lang="ko-KR" altLang="en-US" sz="800" dirty="0" smtClean="0">
                          <a:solidFill>
                            <a:schemeClr val="tx1"/>
                          </a:solidFill>
                        </a:rPr>
                        <a:t> </a:t>
                      </a:r>
                      <a:r>
                        <a:rPr lang="en-US" altLang="ko-KR" sz="800" dirty="0" smtClean="0">
                          <a:solidFill>
                            <a:schemeClr val="tx1"/>
                          </a:solidFill>
                        </a:rPr>
                        <a:t>** </a:t>
                      </a:r>
                    </a:p>
                    <a:p>
                      <a:pPr marL="85725" indent="-85725">
                        <a:lnSpc>
                          <a:spcPct val="120000"/>
                        </a:lnSpc>
                        <a:buFontTx/>
                        <a:buChar char="-"/>
                      </a:pPr>
                      <a:r>
                        <a:rPr lang="en-US" altLang="ko-KR" sz="80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ID </a:t>
                      </a:r>
                      <a:r>
                        <a:rPr lang="en-US" altLang="ko-KR" sz="800" baseline="0" dirty="0" err="1" smtClean="0">
                          <a:solidFill>
                            <a:schemeClr val="tx1"/>
                          </a:solidFill>
                        </a:rPr>
                        <a:t>nào</a:t>
                      </a:r>
                      <a:r>
                        <a:rPr lang="en-US" altLang="ko-KR" sz="800" baseline="0" dirty="0" smtClean="0">
                          <a:solidFill>
                            <a:schemeClr val="tx1"/>
                          </a:solidFill>
                        </a:rPr>
                        <a:t> </a:t>
                      </a:r>
                      <a:r>
                        <a:rPr lang="en-US" altLang="ko-KR" sz="800" baseline="0" dirty="0" err="1" smtClean="0">
                          <a:solidFill>
                            <a:schemeClr val="tx1"/>
                          </a:solidFill>
                        </a:rPr>
                        <a:t>trùng</a:t>
                      </a:r>
                      <a:r>
                        <a:rPr lang="en-US" altLang="ko-KR" sz="800" baseline="0" dirty="0" smtClean="0">
                          <a:solidFill>
                            <a:schemeClr val="tx1"/>
                          </a:solidFill>
                        </a:rPr>
                        <a:t> </a:t>
                      </a:r>
                      <a:r>
                        <a:rPr lang="en-US" altLang="ko-KR" sz="800" baseline="0" dirty="0" err="1" smtClean="0">
                          <a:solidFill>
                            <a:schemeClr val="tx1"/>
                          </a:solidFill>
                        </a:rPr>
                        <a:t>khớp</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dirty="0" smtClean="0">
                          <a:solidFill>
                            <a:schemeClr val="tx1"/>
                          </a:solidFill>
                        </a:rPr>
                        <a:t>“</a:t>
                      </a:r>
                      <a:r>
                        <a:rPr lang="ko-KR" altLang="en-US" sz="800" dirty="0" smtClean="0">
                          <a:solidFill>
                            <a:schemeClr val="tx1"/>
                          </a:solidFill>
                        </a:rPr>
                        <a:t>회원 정보가 일치하지 않습니다</a:t>
                      </a:r>
                      <a:r>
                        <a:rPr lang="en-US" altLang="ko-KR" sz="800" dirty="0" smtClean="0">
                          <a:solidFill>
                            <a:schemeClr val="tx1"/>
                          </a:solidFill>
                        </a:rPr>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25025">
                <a:tc>
                  <a:txBody>
                    <a:bodyPr/>
                    <a:lstStyle/>
                    <a:p>
                      <a:pPr latinLnBrk="1"/>
                      <a:r>
                        <a:rPr lang="en-US" altLang="ko-KR" sz="800" b="0" dirty="0" smtClean="0">
                          <a:solidFill>
                            <a:schemeClr val="tx1"/>
                          </a:solidFill>
                        </a:rPr>
                        <a:t>6</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Mặc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định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là</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1980/1/1, </a:t>
                      </a:r>
                      <a:r>
                        <a:rPr lang="en-US" altLang="ko-KR" sz="800" kern="120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thể</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chọn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ngày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sau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ngày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hiện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tại</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5485869" y="124096"/>
            <a:ext cx="607859" cy="215444"/>
          </a:xfrm>
          <a:prstGeom prst="rect">
            <a:avLst/>
          </a:prstGeom>
          <a:noFill/>
        </p:spPr>
        <p:txBody>
          <a:bodyPr wrap="none" rtlCol="0">
            <a:spAutoFit/>
          </a:bodyPr>
          <a:lstStyle/>
          <a:p>
            <a:r>
              <a:rPr lang="en-US" altLang="ko-KR" sz="800" dirty="0" smtClean="0">
                <a:solidFill>
                  <a:prstClr val="black"/>
                </a:solidFill>
              </a:rPr>
              <a:t>RM-0303</a:t>
            </a:r>
            <a:endParaRPr lang="ko-KR" altLang="en-US" sz="800" dirty="0">
              <a:solidFill>
                <a:prstClr val="black"/>
              </a:solidFill>
            </a:endParaRPr>
          </a:p>
        </p:txBody>
      </p:sp>
      <p:grpSp>
        <p:nvGrpSpPr>
          <p:cNvPr id="2" name="그룹 26"/>
          <p:cNvGrpSpPr/>
          <p:nvPr/>
        </p:nvGrpSpPr>
        <p:grpSpPr>
          <a:xfrm>
            <a:off x="328861" y="908720"/>
            <a:ext cx="2812504" cy="5000582"/>
            <a:chOff x="366961" y="908720"/>
            <a:chExt cx="2812504" cy="5000582"/>
          </a:xfrm>
        </p:grpSpPr>
        <p:pic>
          <p:nvPicPr>
            <p:cNvPr id="74" name="그림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76" name="직사각형 7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7" name="직사각형 7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80" name="직사각형 7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81" name="TextBox 80"/>
          <p:cNvSpPr txBox="1"/>
          <p:nvPr/>
        </p:nvSpPr>
        <p:spPr>
          <a:xfrm>
            <a:off x="616429" y="1177702"/>
            <a:ext cx="1439818" cy="246221"/>
          </a:xfrm>
          <a:prstGeom prst="rect">
            <a:avLst/>
          </a:prstGeom>
          <a:noFill/>
        </p:spPr>
        <p:txBody>
          <a:bodyPr wrap="none" rtlCol="0">
            <a:spAutoFit/>
          </a:bodyPr>
          <a:lstStyle/>
          <a:p>
            <a:r>
              <a:rPr lang="ko-KR" altLang="en-US" sz="1000" b="1" dirty="0" smtClean="0">
                <a:solidFill>
                  <a:prstClr val="black"/>
                </a:solidFill>
              </a:rPr>
              <a:t>아이디</a:t>
            </a:r>
            <a:r>
              <a:rPr lang="en-US" altLang="ko-KR" sz="1000" b="1" dirty="0" smtClean="0">
                <a:solidFill>
                  <a:prstClr val="black"/>
                </a:solidFill>
              </a:rPr>
              <a:t>/</a:t>
            </a:r>
            <a:r>
              <a:rPr lang="ko-KR" altLang="en-US" sz="1000" b="1" dirty="0" smtClean="0">
                <a:solidFill>
                  <a:prstClr val="black"/>
                </a:solidFill>
              </a:rPr>
              <a:t>비밀번호 찾기</a:t>
            </a:r>
            <a:endParaRPr lang="ko-KR" altLang="en-US" sz="1000" b="1" dirty="0">
              <a:solidFill>
                <a:prstClr val="black"/>
              </a:solidFill>
            </a:endParaRPr>
          </a:p>
        </p:txBody>
      </p:sp>
      <p:sp>
        <p:nvSpPr>
          <p:cNvPr id="88" name="직사각형 87"/>
          <p:cNvSpPr/>
          <p:nvPr/>
        </p:nvSpPr>
        <p:spPr>
          <a:xfrm>
            <a:off x="328861" y="147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9" name="TextBox 88"/>
          <p:cNvSpPr txBox="1"/>
          <p:nvPr/>
        </p:nvSpPr>
        <p:spPr>
          <a:xfrm>
            <a:off x="521550" y="1533510"/>
            <a:ext cx="1080120" cy="272382"/>
          </a:xfrm>
          <a:prstGeom prst="rect">
            <a:avLst/>
          </a:prstGeom>
          <a:noFill/>
        </p:spPr>
        <p:txBody>
          <a:bodyPr wrap="square" rtlCol="0">
            <a:spAutoFit/>
          </a:bodyPr>
          <a:lstStyle/>
          <a:p>
            <a:pPr algn="ctr">
              <a:lnSpc>
                <a:spcPct val="130000"/>
              </a:lnSpc>
            </a:pPr>
            <a:r>
              <a:rPr lang="ko-KR" altLang="en-US" sz="900" b="1" dirty="0" smtClean="0">
                <a:solidFill>
                  <a:prstClr val="black"/>
                </a:solidFill>
              </a:rPr>
              <a:t>아이디 찾기</a:t>
            </a:r>
            <a:endParaRPr lang="ko-KR" altLang="en-US" sz="900" b="1" dirty="0">
              <a:solidFill>
                <a:prstClr val="black"/>
              </a:solidFill>
            </a:endParaRPr>
          </a:p>
        </p:txBody>
      </p:sp>
      <p:sp>
        <p:nvSpPr>
          <p:cNvPr id="90" name="TextBox 89"/>
          <p:cNvSpPr txBox="1"/>
          <p:nvPr/>
        </p:nvSpPr>
        <p:spPr>
          <a:xfrm>
            <a:off x="1897655" y="1538790"/>
            <a:ext cx="1080120" cy="252505"/>
          </a:xfrm>
          <a:prstGeom prst="rect">
            <a:avLst/>
          </a:prstGeom>
          <a:noFill/>
        </p:spPr>
        <p:txBody>
          <a:bodyPr wrap="square" rtlCol="0">
            <a:spAutoFit/>
          </a:bodyPr>
          <a:lstStyle/>
          <a:p>
            <a:pPr algn="ctr">
              <a:lnSpc>
                <a:spcPct val="130000"/>
              </a:lnSpc>
            </a:pPr>
            <a:r>
              <a:rPr lang="ko-KR" altLang="en-US" sz="900" dirty="0" smtClean="0">
                <a:solidFill>
                  <a:prstClr val="black"/>
                </a:solidFill>
              </a:rPr>
              <a:t>비밀번호 찾기</a:t>
            </a:r>
            <a:endParaRPr lang="ko-KR" altLang="en-US" sz="900" dirty="0">
              <a:solidFill>
                <a:prstClr val="black"/>
              </a:solidFill>
            </a:endParaRPr>
          </a:p>
        </p:txBody>
      </p:sp>
      <p:sp>
        <p:nvSpPr>
          <p:cNvPr id="91" name="직사각형 90"/>
          <p:cNvSpPr/>
          <p:nvPr/>
        </p:nvSpPr>
        <p:spPr>
          <a:xfrm>
            <a:off x="1763840" y="1789770"/>
            <a:ext cx="1368000" cy="45719"/>
          </a:xfrm>
          <a:prstGeom prst="rect">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2" name="직사각형 91"/>
          <p:cNvSpPr/>
          <p:nvPr/>
        </p:nvSpPr>
        <p:spPr>
          <a:xfrm>
            <a:off x="528455" y="1988840"/>
            <a:ext cx="243027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아이디</a:t>
            </a:r>
            <a:r>
              <a:rPr lang="en-US" altLang="ko-KR" sz="800" dirty="0" smtClean="0">
                <a:solidFill>
                  <a:schemeClr val="tx1">
                    <a:lumMod val="65000"/>
                    <a:lumOff val="35000"/>
                  </a:schemeClr>
                </a:solidFill>
              </a:rPr>
              <a:t>(</a:t>
            </a:r>
            <a:r>
              <a:rPr lang="ko-KR" altLang="en-US" sz="800" dirty="0" smtClean="0">
                <a:solidFill>
                  <a:schemeClr val="tx1">
                    <a:lumMod val="65000"/>
                    <a:lumOff val="35000"/>
                  </a:schemeClr>
                </a:solidFill>
              </a:rPr>
              <a:t>이메일 주소</a:t>
            </a:r>
            <a:r>
              <a:rPr lang="en-US" altLang="ko-KR" sz="800" dirty="0" smtClean="0">
                <a:solidFill>
                  <a:schemeClr val="tx1">
                    <a:lumMod val="65000"/>
                    <a:lumOff val="35000"/>
                  </a:schemeClr>
                </a:solidFill>
              </a:rPr>
              <a:t>) </a:t>
            </a:r>
            <a:r>
              <a:rPr lang="ko-KR" altLang="en-US" sz="800" dirty="0" smtClean="0">
                <a:solidFill>
                  <a:schemeClr val="tx1">
                    <a:lumMod val="65000"/>
                    <a:lumOff val="35000"/>
                  </a:schemeClr>
                </a:solidFill>
              </a:rPr>
              <a:t>입력</a:t>
            </a:r>
            <a:endParaRPr lang="ko-KR" altLang="en-US" sz="800" dirty="0">
              <a:solidFill>
                <a:schemeClr val="tx1">
                  <a:lumMod val="65000"/>
                  <a:lumOff val="35000"/>
                </a:schemeClr>
              </a:solidFill>
            </a:endParaRPr>
          </a:p>
        </p:txBody>
      </p:sp>
      <p:sp>
        <p:nvSpPr>
          <p:cNvPr id="98" name="직사각형 97"/>
          <p:cNvSpPr/>
          <p:nvPr/>
        </p:nvSpPr>
        <p:spPr>
          <a:xfrm>
            <a:off x="528455" y="3651405"/>
            <a:ext cx="2340000" cy="360000"/>
          </a:xfrm>
          <a:prstGeom prst="rect">
            <a:avLst/>
          </a:prstGeom>
          <a:solidFill>
            <a:schemeClr val="tx1">
              <a:lumMod val="65000"/>
              <a:lumOff val="3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t>비밀번호 찾기</a:t>
            </a:r>
            <a:endParaRPr lang="ko-KR" altLang="en-US" sz="900" dirty="0"/>
          </a:p>
        </p:txBody>
      </p:sp>
      <p:sp>
        <p:nvSpPr>
          <p:cNvPr id="116" name="직사각형 115"/>
          <p:cNvSpPr/>
          <p:nvPr/>
        </p:nvSpPr>
        <p:spPr>
          <a:xfrm>
            <a:off x="522940" y="2796310"/>
            <a:ext cx="151200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휴대폰 번호 입력</a:t>
            </a:r>
            <a:endParaRPr lang="ko-KR" altLang="en-US" sz="800" dirty="0">
              <a:solidFill>
                <a:schemeClr val="tx1">
                  <a:lumMod val="65000"/>
                  <a:lumOff val="35000"/>
                </a:schemeClr>
              </a:solidFill>
            </a:endParaRPr>
          </a:p>
        </p:txBody>
      </p:sp>
      <p:sp>
        <p:nvSpPr>
          <p:cNvPr id="117" name="직사각형 116"/>
          <p:cNvSpPr/>
          <p:nvPr/>
        </p:nvSpPr>
        <p:spPr>
          <a:xfrm>
            <a:off x="2094725" y="2796310"/>
            <a:ext cx="864000" cy="360000"/>
          </a:xfrm>
          <a:prstGeom prst="rect">
            <a:avLst/>
          </a:prstGeom>
          <a:solidFill>
            <a:schemeClr val="tx1">
              <a:lumMod val="65000"/>
              <a:lumOff val="3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bg1"/>
                </a:solidFill>
              </a:rPr>
              <a:t>인증번호 요청</a:t>
            </a:r>
            <a:endParaRPr lang="ko-KR" altLang="en-US" sz="800" dirty="0">
              <a:solidFill>
                <a:schemeClr val="bg1"/>
              </a:solidFill>
            </a:endParaRPr>
          </a:p>
        </p:txBody>
      </p:sp>
      <p:sp>
        <p:nvSpPr>
          <p:cNvPr id="118" name="직사각형 117"/>
          <p:cNvSpPr/>
          <p:nvPr/>
        </p:nvSpPr>
        <p:spPr>
          <a:xfrm>
            <a:off x="528455" y="3201395"/>
            <a:ext cx="151200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인증번호 입력</a:t>
            </a:r>
            <a:endParaRPr lang="ko-KR" altLang="en-US" sz="800" dirty="0">
              <a:solidFill>
                <a:schemeClr val="tx1">
                  <a:lumMod val="65000"/>
                  <a:lumOff val="35000"/>
                </a:schemeClr>
              </a:solidFill>
            </a:endParaRPr>
          </a:p>
        </p:txBody>
      </p:sp>
      <p:sp>
        <p:nvSpPr>
          <p:cNvPr id="119" name="TextBox 118"/>
          <p:cNvSpPr txBox="1"/>
          <p:nvPr/>
        </p:nvSpPr>
        <p:spPr>
          <a:xfrm>
            <a:off x="2103630" y="3246360"/>
            <a:ext cx="647934" cy="230832"/>
          </a:xfrm>
          <a:prstGeom prst="rect">
            <a:avLst/>
          </a:prstGeom>
          <a:noFill/>
        </p:spPr>
        <p:txBody>
          <a:bodyPr wrap="none" rtlCol="0">
            <a:spAutoFit/>
          </a:bodyPr>
          <a:lstStyle/>
          <a:p>
            <a:r>
              <a:rPr lang="en-US" altLang="ko-KR" sz="900" dirty="0" smtClean="0"/>
              <a:t>2</a:t>
            </a:r>
            <a:r>
              <a:rPr lang="ko-KR" altLang="en-US" sz="900" dirty="0" smtClean="0"/>
              <a:t>분 </a:t>
            </a:r>
            <a:r>
              <a:rPr lang="en-US" altLang="ko-KR" sz="900" dirty="0" smtClean="0"/>
              <a:t>59</a:t>
            </a:r>
            <a:r>
              <a:rPr lang="ko-KR" altLang="en-US" sz="900" dirty="0" smtClean="0"/>
              <a:t>초</a:t>
            </a:r>
            <a:endParaRPr lang="ko-KR" altLang="en-US" sz="900" dirty="0"/>
          </a:p>
        </p:txBody>
      </p:sp>
      <p:sp>
        <p:nvSpPr>
          <p:cNvPr id="120" name="타원 119"/>
          <p:cNvSpPr/>
          <p:nvPr/>
        </p:nvSpPr>
        <p:spPr>
          <a:xfrm>
            <a:off x="1941640" y="282226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121" name="직사각형 120"/>
          <p:cNvSpPr/>
          <p:nvPr/>
        </p:nvSpPr>
        <p:spPr>
          <a:xfrm>
            <a:off x="521550" y="2393925"/>
            <a:ext cx="243027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생년월일 입력</a:t>
            </a:r>
            <a:endParaRPr lang="ko-KR" altLang="en-US" sz="800" dirty="0">
              <a:solidFill>
                <a:schemeClr val="tx1">
                  <a:lumMod val="65000"/>
                  <a:lumOff val="35000"/>
                </a:schemeClr>
              </a:solidFill>
            </a:endParaRPr>
          </a:p>
        </p:txBody>
      </p:sp>
      <p:sp>
        <p:nvSpPr>
          <p:cNvPr id="122" name="타원 121"/>
          <p:cNvSpPr/>
          <p:nvPr/>
        </p:nvSpPr>
        <p:spPr>
          <a:xfrm>
            <a:off x="296525" y="203384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123" name="타원 122"/>
          <p:cNvSpPr/>
          <p:nvPr/>
        </p:nvSpPr>
        <p:spPr>
          <a:xfrm>
            <a:off x="296525" y="243787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124" name="타원 123"/>
          <p:cNvSpPr/>
          <p:nvPr/>
        </p:nvSpPr>
        <p:spPr>
          <a:xfrm>
            <a:off x="296525" y="283601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125" name="타원 124"/>
          <p:cNvSpPr/>
          <p:nvPr/>
        </p:nvSpPr>
        <p:spPr>
          <a:xfrm>
            <a:off x="296525" y="322200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126" name="타원 125"/>
          <p:cNvSpPr/>
          <p:nvPr/>
        </p:nvSpPr>
        <p:spPr>
          <a:xfrm>
            <a:off x="493930" y="367205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sp>
        <p:nvSpPr>
          <p:cNvPr id="31" name="TextBox 30"/>
          <p:cNvSpPr txBox="1"/>
          <p:nvPr/>
        </p:nvSpPr>
        <p:spPr>
          <a:xfrm>
            <a:off x="324005"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32" name="TextBox 31"/>
          <p:cNvSpPr txBox="1"/>
          <p:nvPr/>
        </p:nvSpPr>
        <p:spPr>
          <a:xfrm>
            <a:off x="1144462" y="4068651"/>
            <a:ext cx="1042273" cy="215444"/>
          </a:xfrm>
          <a:prstGeom prst="rect">
            <a:avLst/>
          </a:prstGeom>
          <a:noFill/>
        </p:spPr>
        <p:txBody>
          <a:bodyPr wrap="none" rtlCol="0">
            <a:spAutoFit/>
          </a:bodyPr>
          <a:lstStyle/>
          <a:p>
            <a:r>
              <a:rPr lang="ko-KR" altLang="en-US" sz="800" u="sng" dirty="0" err="1" smtClean="0"/>
              <a:t>이메일로</a:t>
            </a:r>
            <a:r>
              <a:rPr lang="ko-KR" altLang="en-US" sz="800" u="sng" dirty="0" smtClean="0"/>
              <a:t> 인증하기</a:t>
            </a:r>
            <a:endParaRPr lang="ko-KR" altLang="en-US" sz="800" b="1" u="sng" dirty="0"/>
          </a:p>
        </p:txBody>
      </p:sp>
      <p:sp>
        <p:nvSpPr>
          <p:cNvPr id="33" name="타원 32"/>
          <p:cNvSpPr/>
          <p:nvPr/>
        </p:nvSpPr>
        <p:spPr>
          <a:xfrm>
            <a:off x="1006570" y="4054446"/>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34" name="슬라이드 번호 개체 틀 33"/>
          <p:cNvSpPr>
            <a:spLocks noGrp="1"/>
          </p:cNvSpPr>
          <p:nvPr>
            <p:ph type="sldNum" sz="quarter" idx="4"/>
          </p:nvPr>
        </p:nvSpPr>
        <p:spPr/>
        <p:txBody>
          <a:bodyPr/>
          <a:lstStyle/>
          <a:p>
            <a:fld id="{C70D9EDE-4299-4BB9-BBD1-CAF81FD85894}" type="slidenum">
              <a:rPr lang="ko-KR" altLang="en-US" smtClean="0"/>
              <a:pPr/>
              <a:t>22</a:t>
            </a:fld>
            <a:endParaRPr lang="ko-KR" altLang="en-US" dirty="0"/>
          </a:p>
        </p:txBody>
      </p:sp>
      <p:grpSp>
        <p:nvGrpSpPr>
          <p:cNvPr id="35" name="그룹 143"/>
          <p:cNvGrpSpPr/>
          <p:nvPr/>
        </p:nvGrpSpPr>
        <p:grpSpPr>
          <a:xfrm>
            <a:off x="3681657" y="2801988"/>
            <a:ext cx="2068969" cy="1616674"/>
            <a:chOff x="388265" y="3068960"/>
            <a:chExt cx="2068969" cy="1616674"/>
          </a:xfrm>
        </p:grpSpPr>
        <p:sp>
          <p:nvSpPr>
            <p:cNvPr id="36" name="직사각형 35"/>
            <p:cNvSpPr/>
            <p:nvPr/>
          </p:nvSpPr>
          <p:spPr>
            <a:xfrm>
              <a:off x="388265" y="3068960"/>
              <a:ext cx="2068968" cy="1476639"/>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37" name="직사각형 36"/>
            <p:cNvSpPr/>
            <p:nvPr/>
          </p:nvSpPr>
          <p:spPr>
            <a:xfrm>
              <a:off x="388266" y="4361634"/>
              <a:ext cx="20689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sp>
          <p:nvSpPr>
            <p:cNvPr id="38" name="TextBox 37"/>
            <p:cNvSpPr txBox="1"/>
            <p:nvPr/>
          </p:nvSpPr>
          <p:spPr>
            <a:xfrm>
              <a:off x="440175" y="3496454"/>
              <a:ext cx="1968385" cy="812530"/>
            </a:xfrm>
            <a:prstGeom prst="rect">
              <a:avLst/>
            </a:prstGeom>
            <a:noFill/>
          </p:spPr>
          <p:txBody>
            <a:bodyPr wrap="square" rtlCol="0">
              <a:spAutoFit/>
            </a:bodyPr>
            <a:lstStyle/>
            <a:p>
              <a:pPr>
                <a:lnSpc>
                  <a:spcPct val="130000"/>
                </a:lnSpc>
              </a:pPr>
              <a:r>
                <a:rPr lang="ko-KR" altLang="en-US" sz="900" dirty="0" smtClean="0">
                  <a:solidFill>
                    <a:prstClr val="black"/>
                  </a:solidFill>
                </a:rPr>
                <a:t>임시 비밀번호를 회원님의 휴대폰으로 전송하였습니다</a:t>
              </a:r>
              <a:r>
                <a:rPr lang="en-US" altLang="ko-KR" sz="900" dirty="0" smtClean="0">
                  <a:solidFill>
                    <a:prstClr val="black"/>
                  </a:solidFill>
                </a:rPr>
                <a:t>.</a:t>
              </a:r>
            </a:p>
            <a:p>
              <a:pPr>
                <a:lnSpc>
                  <a:spcPct val="130000"/>
                </a:lnSpc>
              </a:pPr>
              <a:r>
                <a:rPr lang="ko-KR" altLang="en-US" sz="900" dirty="0" smtClean="0">
                  <a:solidFill>
                    <a:prstClr val="black"/>
                  </a:solidFill>
                </a:rPr>
                <a:t>임시 비밀번호로 로그인 하신 후 비밀번호를 변경해주세요</a:t>
              </a:r>
              <a:r>
                <a:rPr lang="en-US" altLang="ko-KR" sz="900" dirty="0" smtClean="0">
                  <a:solidFill>
                    <a:prstClr val="black"/>
                  </a:solidFill>
                </a:rPr>
                <a:t>.</a:t>
              </a:r>
              <a:endParaRPr lang="ko-KR" altLang="en-US" sz="900" dirty="0">
                <a:solidFill>
                  <a:prstClr val="black"/>
                </a:solidFill>
              </a:endParaRPr>
            </a:p>
          </p:txBody>
        </p:sp>
        <p:cxnSp>
          <p:nvCxnSpPr>
            <p:cNvPr id="40" name="직선 연결선 39"/>
            <p:cNvCxnSpPr/>
            <p:nvPr/>
          </p:nvCxnSpPr>
          <p:spPr>
            <a:xfrm>
              <a:off x="398156" y="3450622"/>
              <a:ext cx="2052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41224" y="3140140"/>
              <a:ext cx="1238057" cy="252505"/>
            </a:xfrm>
            <a:prstGeom prst="rect">
              <a:avLst/>
            </a:prstGeom>
            <a:noFill/>
          </p:spPr>
          <p:txBody>
            <a:bodyPr wrap="square" rtlCol="0">
              <a:spAutoFit/>
            </a:bodyPr>
            <a:lstStyle/>
            <a:p>
              <a:pPr>
                <a:lnSpc>
                  <a:spcPct val="130000"/>
                </a:lnSpc>
              </a:pPr>
              <a:r>
                <a:rPr lang="ko-KR" altLang="en-US" sz="900" dirty="0" smtClean="0">
                  <a:solidFill>
                    <a:prstClr val="black"/>
                  </a:solidFill>
                </a:rPr>
                <a:t>안내</a:t>
              </a:r>
              <a:endParaRPr lang="ko-KR" altLang="en-US" sz="900" dirty="0">
                <a:solidFill>
                  <a:prstClr val="black"/>
                </a:solidFill>
              </a:endParaRPr>
            </a:p>
          </p:txBody>
        </p:sp>
      </p:grpSp>
      <p:sp>
        <p:nvSpPr>
          <p:cNvPr id="42" name="타원 41"/>
          <p:cNvSpPr/>
          <p:nvPr/>
        </p:nvSpPr>
        <p:spPr>
          <a:xfrm>
            <a:off x="4076945" y="283601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200" b="1" spc="-200" dirty="0" smtClean="0">
                <a:solidFill>
                  <a:schemeClr val="bg1"/>
                </a:solidFill>
                <a:latin typeface="+mn-ea"/>
              </a:rPr>
              <a:t>6-1</a:t>
            </a:r>
            <a:endParaRPr lang="ko-KR" altLang="en-US" sz="1200" b="1" spc="-200" dirty="0">
              <a:solidFill>
                <a:schemeClr val="bg1"/>
              </a:solidFill>
              <a:latin typeface="+mn-ea"/>
            </a:endParaRPr>
          </a:p>
        </p:txBody>
      </p:sp>
      <p:sp>
        <p:nvSpPr>
          <p:cNvPr id="43" name="TextBox 42"/>
          <p:cNvSpPr txBox="1"/>
          <p:nvPr/>
        </p:nvSpPr>
        <p:spPr>
          <a:xfrm>
            <a:off x="1134666" y="124096"/>
            <a:ext cx="2121093" cy="215444"/>
          </a:xfrm>
          <a:prstGeom prst="rect">
            <a:avLst/>
          </a:prstGeom>
          <a:noFill/>
        </p:spPr>
        <p:txBody>
          <a:bodyPr wrap="none" rtlCol="0">
            <a:spAutoFit/>
          </a:bodyPr>
          <a:lstStyle/>
          <a:p>
            <a:r>
              <a:rPr lang="en-US" altLang="ko-KR" sz="800" dirty="0" smtClean="0">
                <a:solidFill>
                  <a:prstClr val="black"/>
                </a:solidFill>
              </a:rPr>
              <a:t>Find PW (Authenticate via Mobile phone)</a:t>
            </a:r>
            <a:endParaRPr lang="ko-KR" altLang="en-US" sz="800" dirty="0">
              <a:solidFill>
                <a:prstClr val="black"/>
              </a:solidFill>
            </a:endParaRPr>
          </a:p>
        </p:txBody>
      </p:sp>
      <p:sp>
        <p:nvSpPr>
          <p:cNvPr id="44" name="TextBox 43"/>
          <p:cNvSpPr txBox="1"/>
          <p:nvPr/>
        </p:nvSpPr>
        <p:spPr>
          <a:xfrm>
            <a:off x="1132570" y="352286"/>
            <a:ext cx="1661032" cy="215444"/>
          </a:xfrm>
          <a:prstGeom prst="rect">
            <a:avLst/>
          </a:prstGeom>
          <a:noFill/>
        </p:spPr>
        <p:txBody>
          <a:bodyPr wrap="none" rtlCol="0">
            <a:spAutoFit/>
          </a:bodyPr>
          <a:lstStyle/>
          <a:p>
            <a:r>
              <a:rPr lang="en-US" altLang="ko-KR" sz="800" dirty="0" smtClean="0">
                <a:solidFill>
                  <a:prstClr val="black"/>
                </a:solidFill>
              </a:rPr>
              <a:t>Login</a:t>
            </a:r>
            <a:r>
              <a:rPr lang="ko-KR" altLang="en-US" sz="800" dirty="0" smtClean="0">
                <a:solidFill>
                  <a:prstClr val="black"/>
                </a:solidFill>
              </a:rPr>
              <a:t> </a:t>
            </a:r>
            <a:r>
              <a:rPr lang="en-US" altLang="ko-KR" sz="800" dirty="0" smtClean="0">
                <a:solidFill>
                  <a:prstClr val="black"/>
                </a:solidFill>
              </a:rPr>
              <a:t>&gt; Find ID/PW</a:t>
            </a:r>
            <a:r>
              <a:rPr lang="ko-KR" altLang="en-US" sz="800" dirty="0" smtClean="0">
                <a:solidFill>
                  <a:prstClr val="black"/>
                </a:solidFill>
              </a:rPr>
              <a:t> </a:t>
            </a:r>
            <a:r>
              <a:rPr lang="en-US" altLang="ko-KR" sz="800" dirty="0" smtClean="0">
                <a:solidFill>
                  <a:prstClr val="black"/>
                </a:solidFill>
              </a:rPr>
              <a:t>&gt; Find PW</a:t>
            </a:r>
            <a:endParaRPr lang="ko-KR" altLang="en-US" sz="800" dirty="0">
              <a:solidFill>
                <a:prstClr val="black"/>
              </a:solidFill>
            </a:endParaRPr>
          </a:p>
        </p:txBody>
      </p:sp>
      <p:graphicFrame>
        <p:nvGraphicFramePr>
          <p:cNvPr id="45" name="표 29"/>
          <p:cNvGraphicFramePr>
            <a:graphicFrameLocks noGrp="1"/>
          </p:cNvGraphicFramePr>
          <p:nvPr>
            <p:extLst>
              <p:ext uri="{D42A27DB-BD31-4B8C-83A1-F6EECF244321}">
                <p14:modId xmlns:p14="http://schemas.microsoft.com/office/powerpoint/2010/main" val="2457009787"/>
              </p:ext>
            </p:extLst>
          </p:nvPr>
        </p:nvGraphicFramePr>
        <p:xfrm>
          <a:off x="6317670" y="899195"/>
          <a:ext cx="2678400" cy="5343496"/>
        </p:xfrm>
        <a:graphic>
          <a:graphicData uri="http://schemas.openxmlformats.org/drawingml/2006/table">
            <a:tbl>
              <a:tblPr firstRow="1" bandRow="1">
                <a:tableStyleId>{5C22544A-7EE6-4342-B048-85BDC9FD1C3A}</a:tableStyleId>
              </a:tblPr>
              <a:tblGrid>
                <a:gridCol w="208800"/>
                <a:gridCol w="2469600"/>
              </a:tblGrid>
              <a:tr h="370840">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lang="en-US" altLang="ko-KR" sz="800" b="0" dirty="0" smtClean="0">
                          <a:solidFill>
                            <a:schemeClr val="tx1"/>
                          </a:solidFill>
                        </a:rPr>
                        <a:t>Find PW</a:t>
                      </a:r>
                      <a:r>
                        <a:rPr lang="en-US" altLang="ko-KR" sz="800" b="0" baseline="0" dirty="0" smtClean="0">
                          <a:solidFill>
                            <a:schemeClr val="tx1"/>
                          </a:solidFill>
                        </a:rPr>
                        <a:t> page </a:t>
                      </a:r>
                      <a:r>
                        <a:rPr lang="en-US" altLang="ko-KR" sz="800" b="0" dirty="0" smtClean="0">
                          <a:solidFill>
                            <a:schemeClr val="tx1"/>
                          </a:solidFill>
                        </a:rPr>
                        <a:t>(Verify</a:t>
                      </a:r>
                      <a:r>
                        <a:rPr lang="en-US" altLang="ko-KR" sz="800" b="0" baseline="0" dirty="0" smtClean="0">
                          <a:solidFill>
                            <a:schemeClr val="tx1"/>
                          </a:solidFill>
                        </a:rPr>
                        <a:t> via Mobile Phone</a:t>
                      </a:r>
                      <a:r>
                        <a:rPr lang="en-US" altLang="ko-KR" sz="800" b="0" dirty="0" smtClean="0">
                          <a:solidFill>
                            <a:schemeClr val="tx1"/>
                          </a:solidFill>
                        </a:rPr>
                        <a:t>)</a:t>
                      </a:r>
                      <a:endParaRPr lang="ko-KR" altLang="en-US" sz="800" b="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quá</a:t>
                      </a:r>
                      <a:r>
                        <a:rPr lang="en-US" altLang="ko-KR" sz="800" kern="1200" baseline="0" dirty="0" smtClean="0">
                          <a:solidFill>
                            <a:schemeClr val="tx1"/>
                          </a:solidFill>
                          <a:latin typeface="+mn-lt"/>
                          <a:ea typeface="+mn-ea"/>
                          <a:cs typeface="+mn-cs"/>
                        </a:rPr>
                        <a:t> 100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phím</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t>
                      </a:r>
                      <a:r>
                        <a:rPr lang="en-US" altLang="ko-KR" sz="800" kern="1200" dirty="0" err="1" smtClean="0">
                          <a:solidFill>
                            <a:schemeClr val="tx1"/>
                          </a:solidFill>
                          <a:latin typeface="+mn-lt"/>
                          <a:ea typeface="+mn-ea"/>
                          <a:cs typeface="+mn-cs"/>
                        </a:rPr>
                        <a:t>bàn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phím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dùng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email</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email </a:t>
                      </a:r>
                      <a:r>
                        <a:rPr lang="en-US" altLang="ko-KR" sz="800" kern="1200" baseline="0" dirty="0" err="1" smtClean="0">
                          <a:solidFill>
                            <a:schemeClr val="tx1"/>
                          </a:solidFill>
                          <a:latin typeface="+mn-lt"/>
                          <a:ea typeface="+mn-ea"/>
                          <a:cs typeface="+mn-cs"/>
                        </a:rPr>
                        <a:t>được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đúng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định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dạng</a:t>
                      </a:r>
                      <a:r>
                        <a:rPr lang="en-US" altLang="ko-KR" sz="800" kern="1200" baseline="0" dirty="0" smtClean="0">
                          <a:solidFill>
                            <a:schemeClr val="tx1"/>
                          </a:solidFill>
                          <a:latin typeface="+mn-lt"/>
                          <a:ea typeface="+mn-ea"/>
                          <a:cs typeface="+mn-cs"/>
                        </a:rPr>
                        <a:t>, toast </a:t>
                      </a:r>
                      <a:r>
                        <a:rPr lang="en-US" altLang="ko-KR" sz="800" kern="1200" baseline="0" dirty="0" err="1" smtClean="0">
                          <a:solidFill>
                            <a:schemeClr val="tx1"/>
                          </a:solidFill>
                          <a:latin typeface="+mn-lt"/>
                          <a:ea typeface="+mn-ea"/>
                          <a:cs typeface="+mn-cs"/>
                        </a:rPr>
                        <a:t>ra</a:t>
                      </a:r>
                      <a:r>
                        <a:rPr lang="en-US" altLang="ko-KR" sz="800" kern="1200" baseline="0" dirty="0" smtClean="0">
                          <a:solidFill>
                            <a:schemeClr val="tx1"/>
                          </a:solidFill>
                          <a:latin typeface="+mn-lt"/>
                          <a:ea typeface="+mn-ea"/>
                          <a:cs typeface="+mn-cs"/>
                        </a:rPr>
                        <a:t> pop-up</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 </a:t>
                      </a:r>
                      <a:r>
                        <a:rPr lang="ko-KR" altLang="en-US" sz="800" kern="1200" dirty="0" err="1" smtClean="0">
                          <a:solidFill>
                            <a:schemeClr val="tx1"/>
                          </a:solidFill>
                          <a:latin typeface="+mn-lt"/>
                          <a:ea typeface="+mn-ea"/>
                          <a:cs typeface="+mn-cs"/>
                        </a:rPr>
                        <a:t>이메일</a:t>
                      </a:r>
                      <a:r>
                        <a:rPr lang="ko-KR" altLang="en-US" sz="800" kern="1200" dirty="0" smtClean="0">
                          <a:solidFill>
                            <a:schemeClr val="tx1"/>
                          </a:solidFill>
                          <a:latin typeface="+mn-lt"/>
                          <a:ea typeface="+mn-ea"/>
                          <a:cs typeface="+mn-cs"/>
                        </a:rPr>
                        <a:t> 형식이 맞지 않습니다</a:t>
                      </a:r>
                      <a:r>
                        <a:rPr lang="en-US" altLang="ko-KR" sz="800" kern="1200" dirty="0" smtClean="0">
                          <a:solidFill>
                            <a:schemeClr val="tx1"/>
                          </a:solidFill>
                          <a:latin typeface="+mn-lt"/>
                          <a:ea typeface="+mn-ea"/>
                          <a:cs typeface="+mn-cs"/>
                        </a:rPr>
                        <a:t>. </a:t>
                      </a:r>
                      <a:r>
                        <a:rPr lang="ko-KR" altLang="en-US" sz="800" kern="1200" dirty="0" smtClean="0">
                          <a:solidFill>
                            <a:schemeClr val="tx1"/>
                          </a:solidFill>
                          <a:latin typeface="+mn-lt"/>
                          <a:ea typeface="+mn-ea"/>
                          <a:cs typeface="+mn-cs"/>
                        </a:rPr>
                        <a:t>정확한 </a:t>
                      </a:r>
                      <a:r>
                        <a:rPr lang="ko-KR" altLang="en-US" sz="800" kern="1200" dirty="0" err="1" smtClean="0">
                          <a:solidFill>
                            <a:schemeClr val="tx1"/>
                          </a:solidFill>
                          <a:latin typeface="+mn-lt"/>
                          <a:ea typeface="+mn-ea"/>
                          <a:cs typeface="+mn-cs"/>
                        </a:rPr>
                        <a:t>이메일</a:t>
                      </a:r>
                      <a:r>
                        <a:rPr lang="ko-KR" altLang="en-US" sz="800" kern="1200" dirty="0" smtClean="0">
                          <a:solidFill>
                            <a:schemeClr val="tx1"/>
                          </a:solidFill>
                          <a:latin typeface="+mn-lt"/>
                          <a:ea typeface="+mn-ea"/>
                          <a:cs typeface="+mn-cs"/>
                        </a:rPr>
                        <a:t> 주소를 입력해주세요</a:t>
                      </a:r>
                      <a:r>
                        <a:rPr lang="en-US" altLang="ko-KR" sz="800" kern="1200" dirty="0" smtClean="0">
                          <a:solidFill>
                            <a:schemeClr val="tx1"/>
                          </a:solidFill>
                          <a:latin typeface="+mn-lt"/>
                          <a:ea typeface="+mn-ea"/>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8347">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smtClean="0">
                          <a:solidFill>
                            <a:schemeClr val="tx1"/>
                          </a:solidFill>
                        </a:rPr>
                        <a:t>Khi click</a:t>
                      </a:r>
                      <a:r>
                        <a:rPr lang="en-US" altLang="ko-KR" sz="800" baseline="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pop-up </a:t>
                      </a:r>
                      <a:r>
                        <a:rPr lang="en-US" altLang="ko-KR" sz="800" baseline="0" dirty="0" err="1" smtClean="0">
                          <a:solidFill>
                            <a:schemeClr val="tx1"/>
                          </a:solidFill>
                        </a:rPr>
                        <a:t>của</a:t>
                      </a:r>
                      <a:r>
                        <a:rPr lang="en-US" altLang="ko-KR" sz="800" baseline="0" dirty="0" smtClean="0">
                          <a:solidFill>
                            <a:schemeClr val="tx1"/>
                          </a:solidFill>
                        </a:rPr>
                        <a:t> </a:t>
                      </a:r>
                      <a:r>
                        <a:rPr lang="en-US" altLang="ko-KR" sz="800" baseline="0" dirty="0" err="1" smtClean="0">
                          <a:solidFill>
                            <a:schemeClr val="tx1"/>
                          </a:solidFill>
                        </a:rPr>
                        <a:t>lịch</a:t>
                      </a:r>
                      <a:r>
                        <a:rPr lang="en-US" altLang="ko-KR" sz="800" baseline="0" dirty="0" smtClean="0">
                          <a:solidFill>
                            <a:schemeClr val="tx1"/>
                          </a:solidFill>
                        </a:rPr>
                        <a:t> </a:t>
                      </a:r>
                      <a:r>
                        <a:rPr lang="en-US" altLang="ko-KR" sz="800" baseline="0" dirty="0" err="1" smtClean="0">
                          <a:solidFill>
                            <a:schemeClr val="tx1"/>
                          </a:solidFill>
                        </a:rPr>
                        <a:t>biểu</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7084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nSpc>
                          <a:spcPct val="120000"/>
                        </a:lnSpc>
                        <a:buFontTx/>
                        <a:buChar char="-"/>
                      </a:pPr>
                      <a:r>
                        <a:rPr lang="en-US" altLang="ko-KR" sz="800" dirty="0" err="1" smtClean="0">
                          <a:solidFill>
                            <a:schemeClr val="tx1"/>
                          </a:solidFill>
                        </a:rPr>
                        <a:t>ChỈ</a:t>
                      </a:r>
                      <a:r>
                        <a:rPr lang="en-US" altLang="ko-KR" sz="800" dirty="0" smtClean="0">
                          <a:solidFill>
                            <a:schemeClr val="tx1"/>
                          </a:solidFill>
                        </a:rPr>
                        <a:t> </a:t>
                      </a:r>
                      <a:r>
                        <a:rPr lang="en-US" altLang="ko-KR" sz="80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thể</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dưới</a:t>
                      </a:r>
                      <a:r>
                        <a:rPr lang="en-US" altLang="ko-KR" sz="800" baseline="0" dirty="0" smtClean="0">
                          <a:solidFill>
                            <a:schemeClr val="tx1"/>
                          </a:solidFill>
                        </a:rPr>
                        <a:t> </a:t>
                      </a:r>
                      <a:r>
                        <a:rPr lang="en-US" altLang="ko-KR" sz="800" dirty="0" smtClean="0">
                          <a:solidFill>
                            <a:schemeClr val="tx1"/>
                          </a:solidFill>
                        </a:rPr>
                        <a:t>11</a:t>
                      </a:r>
                      <a:r>
                        <a:rPr lang="ko-KR" altLang="en-US" sz="800" dirty="0" smtClean="0">
                          <a:solidFill>
                            <a:schemeClr val="tx1"/>
                          </a:solidFill>
                        </a:rPr>
                        <a:t> </a:t>
                      </a:r>
                      <a:r>
                        <a:rPr lang="en-US" altLang="ko-KR" sz="800" dirty="0" err="1" smtClean="0">
                          <a:solidFill>
                            <a:schemeClr val="tx1"/>
                          </a:solidFill>
                        </a:rPr>
                        <a:t>kí</a:t>
                      </a:r>
                      <a:r>
                        <a:rPr lang="en-US" altLang="ko-KR" sz="800" baseline="0" dirty="0" smtClean="0">
                          <a:solidFill>
                            <a:schemeClr val="tx1"/>
                          </a:solidFill>
                        </a:rPr>
                        <a:t> </a:t>
                      </a:r>
                      <a:r>
                        <a:rPr lang="en-US" altLang="ko-KR" sz="800" baseline="0" dirty="0" err="1" smtClean="0">
                          <a:solidFill>
                            <a:schemeClr val="tx1"/>
                          </a:solidFill>
                        </a:rPr>
                        <a:t>tự</a:t>
                      </a:r>
                      <a:endParaRPr lang="en-US" altLang="ko-KR" sz="800" dirty="0" smtClean="0">
                        <a:solidFill>
                          <a:schemeClr val="tx1"/>
                        </a:solidFill>
                      </a:endParaRPr>
                    </a:p>
                    <a:p>
                      <a:pPr marL="85725" indent="-85725">
                        <a:lnSpc>
                          <a:spcPct val="120000"/>
                        </a:lnSpc>
                        <a:buFontTx/>
                        <a:buChar cha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bật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phím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7084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nSpc>
                          <a:spcPct val="120000"/>
                        </a:lnSpc>
                        <a:buFontTx/>
                        <a:buChar char="-"/>
                      </a:pPr>
                      <a:r>
                        <a:rPr lang="en-US" altLang="ko-KR" sz="800" dirty="0" err="1" smtClean="0">
                          <a:solidFill>
                            <a:schemeClr val="tx1"/>
                          </a:solidFill>
                        </a:rPr>
                        <a:t>Gửi</a:t>
                      </a:r>
                      <a:r>
                        <a:rPr lang="en-US" altLang="ko-KR" sz="800" baseline="0" dirty="0" smtClean="0">
                          <a:solidFill>
                            <a:schemeClr val="tx1"/>
                          </a:solidFill>
                        </a:rPr>
                        <a:t> SMS </a:t>
                      </a:r>
                      <a:r>
                        <a:rPr lang="en-US" altLang="ko-KR" sz="800" baseline="0" dirty="0" err="1" smtClean="0">
                          <a:solidFill>
                            <a:schemeClr val="tx1"/>
                          </a:solidFill>
                        </a:rPr>
                        <a:t>Mã</a:t>
                      </a:r>
                      <a:r>
                        <a:rPr lang="en-US" altLang="ko-KR" sz="800" baseline="0" dirty="0" smtClean="0">
                          <a:solidFill>
                            <a:schemeClr val="tx1"/>
                          </a:solidFill>
                        </a:rPr>
                        <a:t> </a:t>
                      </a:r>
                      <a:r>
                        <a:rPr lang="en-US" altLang="ko-KR" sz="800" baseline="0" dirty="0" err="1" smtClean="0">
                          <a:solidFill>
                            <a:schemeClr val="tx1"/>
                          </a:solidFill>
                        </a:rPr>
                        <a:t>xác</a:t>
                      </a:r>
                      <a:r>
                        <a:rPr lang="en-US" altLang="ko-KR" sz="800" baseline="0" dirty="0" smtClean="0">
                          <a:solidFill>
                            <a:schemeClr val="tx1"/>
                          </a:solidFill>
                        </a:rPr>
                        <a:t> </a:t>
                      </a:r>
                      <a:r>
                        <a:rPr lang="en-US" altLang="ko-KR" sz="800" baseline="0" dirty="0" err="1" smtClean="0">
                          <a:solidFill>
                            <a:schemeClr val="tx1"/>
                          </a:solidFill>
                        </a:rPr>
                        <a:t>nhận</a:t>
                      </a:r>
                      <a:r>
                        <a:rPr lang="en-US" altLang="ko-KR" sz="800" baseline="0" dirty="0" smtClean="0">
                          <a:solidFill>
                            <a:schemeClr val="tx1"/>
                          </a:solidFill>
                        </a:rPr>
                        <a:t> </a:t>
                      </a:r>
                    </a:p>
                    <a:p>
                      <a:pPr marL="85725" indent="-85725">
                        <a:lnSpc>
                          <a:spcPct val="120000"/>
                        </a:lnSpc>
                        <a:buFontTx/>
                        <a:buChar char="-"/>
                      </a:pPr>
                      <a:r>
                        <a:rPr lang="en-US" altLang="ko-KR" sz="800" dirty="0" err="1" smtClean="0">
                          <a:solidFill>
                            <a:schemeClr val="tx1"/>
                          </a:solidFill>
                        </a:rPr>
                        <a:t>Mỗi</a:t>
                      </a:r>
                      <a:r>
                        <a:rPr lang="en-US" altLang="ko-KR" sz="800" baseline="0" dirty="0" smtClean="0">
                          <a:solidFill>
                            <a:schemeClr val="tx1"/>
                          </a:solidFill>
                        </a:rPr>
                        <a:t> </a:t>
                      </a:r>
                      <a:r>
                        <a:rPr lang="en-US" altLang="ko-KR" sz="800" baseline="0" dirty="0" err="1" smtClean="0">
                          <a:solidFill>
                            <a:schemeClr val="tx1"/>
                          </a:solidFill>
                        </a:rPr>
                        <a:t>ngày</a:t>
                      </a:r>
                      <a:r>
                        <a:rPr lang="en-US" altLang="ko-KR" sz="800" baseline="0" dirty="0" smtClean="0">
                          <a:solidFill>
                            <a:schemeClr val="tx1"/>
                          </a:solidFill>
                        </a:rPr>
                        <a:t> </a:t>
                      </a:r>
                      <a:r>
                        <a:rPr lang="en-US" altLang="ko-KR" sz="800" baseline="0" dirty="0" err="1" smtClean="0">
                          <a:solidFill>
                            <a:schemeClr val="tx1"/>
                          </a:solidFill>
                        </a:rPr>
                        <a:t>tối</a:t>
                      </a:r>
                      <a:r>
                        <a:rPr lang="en-US" altLang="ko-KR" sz="800" baseline="0" dirty="0" smtClean="0">
                          <a:solidFill>
                            <a:schemeClr val="tx1"/>
                          </a:solidFill>
                        </a:rPr>
                        <a:t> </a:t>
                      </a:r>
                      <a:r>
                        <a:rPr lang="en-US" altLang="ko-KR" sz="800" baseline="0" dirty="0" err="1" smtClean="0">
                          <a:solidFill>
                            <a:schemeClr val="tx1"/>
                          </a:solidFill>
                        </a:rPr>
                        <a:t>đa</a:t>
                      </a:r>
                      <a:r>
                        <a:rPr lang="en-US" altLang="ko-KR" sz="800" baseline="0" dirty="0" smtClean="0">
                          <a:solidFill>
                            <a:schemeClr val="tx1"/>
                          </a:solidFill>
                        </a:rPr>
                        <a:t> 5 SMS</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50870">
                <a:tc>
                  <a:txBody>
                    <a:bodyPr/>
                    <a:lstStyle/>
                    <a:p>
                      <a:pPr latinLnBrk="1"/>
                      <a:r>
                        <a:rPr lang="en-US" altLang="ko-KR" sz="800" b="0" dirty="0" smtClean="0">
                          <a:solidFill>
                            <a:schemeClr val="tx1"/>
                          </a:solidFill>
                        </a:rPr>
                        <a:t>5</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nSpc>
                          <a:spcPct val="120000"/>
                        </a:lnSpc>
                        <a:buFontTx/>
                        <a:buChar char="-"/>
                      </a:pPr>
                      <a:r>
                        <a:rPr lang="en-US" altLang="ko-KR" sz="800" baseline="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động</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mã</a:t>
                      </a:r>
                      <a:r>
                        <a:rPr lang="en-US" altLang="ko-KR" sz="800" baseline="0" dirty="0" smtClean="0">
                          <a:solidFill>
                            <a:schemeClr val="tx1"/>
                          </a:solidFill>
                        </a:rPr>
                        <a:t> </a:t>
                      </a:r>
                      <a:r>
                        <a:rPr lang="en-US" altLang="ko-KR" sz="800" baseline="0" dirty="0" err="1" smtClean="0">
                          <a:solidFill>
                            <a:schemeClr val="tx1"/>
                          </a:solidFill>
                        </a:rPr>
                        <a:t>xác</a:t>
                      </a:r>
                      <a:r>
                        <a:rPr lang="en-US" altLang="ko-KR" sz="800" baseline="0" dirty="0" smtClean="0">
                          <a:solidFill>
                            <a:schemeClr val="tx1"/>
                          </a:solidFill>
                        </a:rPr>
                        <a:t> </a:t>
                      </a:r>
                      <a:r>
                        <a:rPr lang="en-US" altLang="ko-KR" sz="800" baseline="0" dirty="0" err="1" smtClean="0">
                          <a:solidFill>
                            <a:schemeClr val="tx1"/>
                          </a:solidFill>
                        </a:rPr>
                        <a:t>nhận</a:t>
                      </a:r>
                      <a:r>
                        <a:rPr lang="en-US" altLang="ko-KR" sz="800" baseline="0" dirty="0" smtClean="0">
                          <a:solidFill>
                            <a:schemeClr val="tx1"/>
                          </a:solidFill>
                        </a:rPr>
                        <a:t> </a:t>
                      </a:r>
                      <a:r>
                        <a:rPr lang="en-US" altLang="ko-KR" sz="800" baseline="0" dirty="0" err="1" smtClean="0">
                          <a:solidFill>
                            <a:schemeClr val="tx1"/>
                          </a:solidFill>
                        </a:rPr>
                        <a:t>sau</a:t>
                      </a:r>
                      <a:r>
                        <a:rPr lang="en-US" altLang="ko-KR" sz="800" baseline="0" dirty="0" smtClean="0">
                          <a:solidFill>
                            <a:schemeClr val="tx1"/>
                          </a:solidFill>
                        </a:rPr>
                        <a:t> </a:t>
                      </a:r>
                      <a:r>
                        <a:rPr lang="en-US" altLang="ko-KR" sz="800" baseline="0" dirty="0" err="1" smtClean="0">
                          <a:solidFill>
                            <a:schemeClr val="tx1"/>
                          </a:solidFill>
                        </a:rPr>
                        <a:t>khi</a:t>
                      </a:r>
                      <a:r>
                        <a:rPr lang="en-US" altLang="ko-KR" sz="800" baseline="0" dirty="0" smtClean="0">
                          <a:solidFill>
                            <a:schemeClr val="tx1"/>
                          </a:solidFill>
                        </a:rPr>
                        <a:t> </a:t>
                      </a:r>
                      <a:r>
                        <a:rPr lang="en-US" altLang="ko-KR" sz="800" baseline="0" dirty="0" err="1" smtClean="0">
                          <a:solidFill>
                            <a:schemeClr val="tx1"/>
                          </a:solidFill>
                        </a:rPr>
                        <a:t>nhân</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SMS</a:t>
                      </a:r>
                      <a:endParaRPr lang="ko-KR" altLang="en-US" sz="800" dirty="0" smtClean="0">
                        <a:solidFill>
                          <a:schemeClr val="tx1"/>
                        </a:solidFill>
                      </a:endParaRPr>
                    </a:p>
                    <a:p>
                      <a:pPr marL="85725" indent="-85725">
                        <a:lnSpc>
                          <a:spcPct val="120000"/>
                        </a:lnSpc>
                        <a:buFontTx/>
                        <a:buChar char="-"/>
                      </a:pPr>
                      <a:r>
                        <a:rPr lang="en-US" altLang="ko-KR" sz="800" dirty="0" err="1" smtClean="0">
                          <a:solidFill>
                            <a:schemeClr val="tx1"/>
                          </a:solidFill>
                        </a:rPr>
                        <a:t>Nhập</a:t>
                      </a:r>
                      <a:r>
                        <a:rPr lang="en-US" altLang="ko-KR" sz="800" dirty="0" smtClean="0">
                          <a:solidFill>
                            <a:schemeClr val="tx1"/>
                          </a:solidFill>
                        </a:rPr>
                        <a:t> </a:t>
                      </a:r>
                      <a:r>
                        <a:rPr lang="en-US" altLang="ko-KR" sz="800" dirty="0" err="1" smtClean="0">
                          <a:solidFill>
                            <a:schemeClr val="tx1"/>
                          </a:solidFill>
                        </a:rPr>
                        <a:t>mã</a:t>
                      </a:r>
                      <a:r>
                        <a:rPr lang="en-US" altLang="ko-KR" sz="800" baseline="0" dirty="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a:t>
                      </a:r>
                      <a:r>
                        <a:rPr lang="en-US" altLang="ko-KR" sz="800" baseline="0" dirty="0" err="1" smtClean="0">
                          <a:solidFill>
                            <a:schemeClr val="tx1"/>
                          </a:solidFill>
                        </a:rPr>
                        <a:t>vòng</a:t>
                      </a:r>
                      <a:r>
                        <a:rPr lang="en-US" altLang="ko-KR" sz="800" baseline="0" dirty="0" smtClean="0">
                          <a:solidFill>
                            <a:schemeClr val="tx1"/>
                          </a:solidFill>
                        </a:rPr>
                        <a:t> 3 </a:t>
                      </a:r>
                      <a:r>
                        <a:rPr lang="en-US" altLang="ko-KR" sz="800" baseline="0" dirty="0" err="1" smtClean="0">
                          <a:solidFill>
                            <a:schemeClr val="tx1"/>
                          </a:solidFill>
                        </a:rPr>
                        <a:t>phút</a:t>
                      </a:r>
                      <a:r>
                        <a:rPr lang="en-US" altLang="ko-KR" sz="800" baseline="0" dirty="0" smtClean="0">
                          <a:solidFill>
                            <a:schemeClr val="tx1"/>
                          </a:solidFill>
                        </a:rPr>
                        <a: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25025">
                <a:tc>
                  <a:txBody>
                    <a:bodyPr/>
                    <a:lstStyle/>
                    <a:p>
                      <a:pPr latinLnBrk="1"/>
                      <a:r>
                        <a:rPr lang="en-US" altLang="ko-KR" sz="800" b="0" dirty="0" smtClean="0">
                          <a:solidFill>
                            <a:schemeClr val="tx1"/>
                          </a:solidFill>
                        </a:rPr>
                        <a:t>6</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nSpc>
                          <a:spcPct val="120000"/>
                        </a:lnSpc>
                        <a:buFontTx/>
                        <a:buChar char="-"/>
                      </a:pPr>
                      <a:r>
                        <a:rPr lang="vi-VN" altLang="ko-KR" sz="800" dirty="0" smtClean="0">
                          <a:solidFill>
                            <a:schemeClr val="tx1"/>
                          </a:solidFill>
                        </a:rPr>
                        <a:t>Nếu nhập đầy đủ các trường, khả dụng hóa button tiếp theo</a:t>
                      </a:r>
                      <a:endParaRPr lang="en-US" altLang="ko-KR" sz="800" dirty="0" smtClean="0">
                        <a:solidFill>
                          <a:schemeClr val="tx1"/>
                        </a:solidFill>
                      </a:endParaRPr>
                    </a:p>
                    <a:p>
                      <a:pPr marL="85725" indent="-85725">
                        <a:lnSpc>
                          <a:spcPct val="120000"/>
                        </a:lnSpc>
                        <a:buFontTx/>
                        <a:buChar cha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tất</a:t>
                      </a:r>
                      <a:r>
                        <a:rPr lang="en-US" altLang="ko-KR" sz="800" baseline="0" dirty="0" smtClean="0">
                          <a:solidFill>
                            <a:schemeClr val="tx1"/>
                          </a:solidFill>
                        </a:rPr>
                        <a:t> </a:t>
                      </a:r>
                      <a:r>
                        <a:rPr lang="en-US" altLang="ko-KR" sz="800" baseline="0" dirty="0" err="1" smtClean="0">
                          <a:solidFill>
                            <a:schemeClr val="tx1"/>
                          </a:solidFill>
                        </a:rPr>
                        <a:t>cả</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tin </a:t>
                      </a:r>
                      <a:r>
                        <a:rPr lang="en-US" altLang="ko-KR" sz="800" baseline="0" dirty="0" err="1" smtClean="0">
                          <a:solidFill>
                            <a:schemeClr val="tx1"/>
                          </a:solidFill>
                        </a:rPr>
                        <a:t>đều</a:t>
                      </a:r>
                      <a:r>
                        <a:rPr lang="en-US" altLang="ko-KR" sz="800" baseline="0" dirty="0" smtClean="0">
                          <a:solidFill>
                            <a:schemeClr val="tx1"/>
                          </a:solidFill>
                        </a:rPr>
                        <a:t> </a:t>
                      </a:r>
                      <a:r>
                        <a:rPr lang="en-US" altLang="ko-KR" sz="800" baseline="0" dirty="0" err="1" smtClean="0">
                          <a:solidFill>
                            <a:schemeClr val="tx1"/>
                          </a:solidFill>
                        </a:rPr>
                        <a:t>khớp</a:t>
                      </a:r>
                      <a:r>
                        <a:rPr lang="en-US" altLang="ko-KR" sz="800" baseline="0" dirty="0" smtClean="0">
                          <a:solidFill>
                            <a:schemeClr val="tx1"/>
                          </a:solidFill>
                        </a:rPr>
                        <a:t>, </a:t>
                      </a:r>
                      <a:r>
                        <a:rPr lang="en-US" altLang="ko-KR" sz="800" baseline="0" dirty="0" err="1" smtClean="0">
                          <a:solidFill>
                            <a:schemeClr val="tx1"/>
                          </a:solidFill>
                        </a:rPr>
                        <a:t>bật</a:t>
                      </a:r>
                      <a:r>
                        <a:rPr lang="en-US" altLang="ko-KR" sz="800" baseline="0" dirty="0" smtClean="0">
                          <a:solidFill>
                            <a:schemeClr val="tx1"/>
                          </a:solidFill>
                        </a:rPr>
                        <a:t> pop-up </a:t>
                      </a:r>
                      <a:r>
                        <a:rPr lang="en-US" altLang="ko-KR" sz="800" dirty="0" smtClean="0">
                          <a:solidFill>
                            <a:schemeClr val="tx1"/>
                          </a:solidFill>
                        </a:rPr>
                        <a:t>(6-1)</a:t>
                      </a:r>
                      <a:r>
                        <a:rPr lang="ko-KR" altLang="en-US" sz="800" dirty="0" smtClean="0">
                          <a:solidFill>
                            <a:schemeClr val="tx1"/>
                          </a:solidFill>
                        </a:rPr>
                        <a:t> </a:t>
                      </a:r>
                      <a:r>
                        <a:rPr lang="en-US" altLang="ko-KR" sz="800" dirty="0" err="1" smtClean="0">
                          <a:solidFill>
                            <a:schemeClr val="tx1"/>
                          </a:solidFill>
                        </a:rPr>
                        <a:t>sau</a:t>
                      </a:r>
                      <a:r>
                        <a:rPr lang="en-US" altLang="ko-KR" sz="800" dirty="0" smtClean="0">
                          <a:solidFill>
                            <a:schemeClr val="tx1"/>
                          </a:solidFill>
                        </a:rPr>
                        <a:t> </a:t>
                      </a:r>
                      <a:r>
                        <a:rPr lang="en-US" altLang="ko-KR" sz="800" dirty="0" err="1" smtClean="0">
                          <a:solidFill>
                            <a:schemeClr val="tx1"/>
                          </a:solidFill>
                        </a:rPr>
                        <a:t>đó</a:t>
                      </a:r>
                      <a:r>
                        <a:rPr lang="en-US" altLang="ko-KR" sz="800" baseline="0" dirty="0" smtClean="0">
                          <a:solidFill>
                            <a:schemeClr val="tx1"/>
                          </a:solidFill>
                        </a:rPr>
                        <a:t> </a:t>
                      </a:r>
                      <a:r>
                        <a:rPr lang="en-US" altLang="ko-KR" sz="800" baseline="0" dirty="0" err="1" smtClean="0">
                          <a:solidFill>
                            <a:schemeClr val="tx1"/>
                          </a:solidFill>
                        </a:rPr>
                        <a:t>gửi</a:t>
                      </a:r>
                      <a:r>
                        <a:rPr lang="en-US" altLang="ko-KR" sz="800" baseline="0" dirty="0" smtClean="0">
                          <a:solidFill>
                            <a:schemeClr val="tx1"/>
                          </a:solidFill>
                        </a:rPr>
                        <a:t> </a:t>
                      </a:r>
                      <a:r>
                        <a:rPr lang="en-US" altLang="ko-KR" sz="800" baseline="0" dirty="0" err="1" smtClean="0">
                          <a:solidFill>
                            <a:schemeClr val="tx1"/>
                          </a:solidFill>
                        </a:rPr>
                        <a:t>mật</a:t>
                      </a:r>
                      <a:r>
                        <a:rPr lang="en-US" altLang="ko-KR" sz="800" baseline="0" dirty="0" smtClean="0">
                          <a:solidFill>
                            <a:schemeClr val="tx1"/>
                          </a:solidFill>
                        </a:rPr>
                        <a:t> </a:t>
                      </a:r>
                      <a:r>
                        <a:rPr lang="en-US" altLang="ko-KR" sz="800" baseline="0" dirty="0" err="1" smtClean="0">
                          <a:solidFill>
                            <a:schemeClr val="tx1"/>
                          </a:solidFill>
                        </a:rPr>
                        <a:t>khẩu</a:t>
                      </a:r>
                      <a:r>
                        <a:rPr lang="en-US" altLang="ko-KR" sz="800" baseline="0" dirty="0" smtClean="0">
                          <a:solidFill>
                            <a:schemeClr val="tx1"/>
                          </a:solidFill>
                        </a:rPr>
                        <a:t> </a:t>
                      </a:r>
                      <a:r>
                        <a:rPr lang="en-US" altLang="ko-KR" sz="800" baseline="0" dirty="0" err="1" smtClean="0">
                          <a:solidFill>
                            <a:schemeClr val="tx1"/>
                          </a:solidFill>
                        </a:rPr>
                        <a:t>tạm</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bất</a:t>
                      </a:r>
                      <a:r>
                        <a:rPr lang="en-US" altLang="ko-KR" sz="800" baseline="0" dirty="0" smtClean="0">
                          <a:solidFill>
                            <a:schemeClr val="tx1"/>
                          </a:solidFill>
                        </a:rPr>
                        <a:t> </a:t>
                      </a:r>
                      <a:r>
                        <a:rPr lang="en-US" altLang="ko-KR" sz="800" baseline="0" dirty="0" err="1" smtClean="0">
                          <a:solidFill>
                            <a:schemeClr val="tx1"/>
                          </a:solidFill>
                        </a:rPr>
                        <a:t>kì</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ĐT </a:t>
                      </a:r>
                      <a:r>
                        <a:rPr lang="en-US" altLang="ko-KR" sz="800" baseline="0" dirty="0" err="1" smtClean="0">
                          <a:solidFill>
                            <a:schemeClr val="tx1"/>
                          </a:solidFill>
                        </a:rPr>
                        <a:t>của</a:t>
                      </a:r>
                      <a:r>
                        <a:rPr lang="en-US" altLang="ko-KR" sz="800" baseline="0" dirty="0" smtClean="0">
                          <a:solidFill>
                            <a:schemeClr val="tx1"/>
                          </a:solidFill>
                        </a:rPr>
                        <a:t> User</a:t>
                      </a:r>
                      <a:endParaRPr lang="en-US" altLang="ko-KR" sz="800" dirty="0" smtClean="0">
                        <a:solidFill>
                          <a:schemeClr val="tx1"/>
                        </a:solidFill>
                      </a:endParaRPr>
                    </a:p>
                    <a:p>
                      <a:pPr marL="85725" indent="-85725">
                        <a:lnSpc>
                          <a:spcPct val="120000"/>
                        </a:lnSpc>
                        <a:buFontTx/>
                        <a:buChar char="-"/>
                      </a:pPr>
                      <a:r>
                        <a:rPr lang="en-US" altLang="ko-KR" sz="80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tin </a:t>
                      </a:r>
                      <a:r>
                        <a:rPr lang="en-US" altLang="ko-KR" sz="800" baseline="0" dirty="0" err="1" smtClean="0">
                          <a:solidFill>
                            <a:schemeClr val="tx1"/>
                          </a:solidFill>
                        </a:rPr>
                        <a:t>nào</a:t>
                      </a:r>
                      <a:r>
                        <a:rPr lang="en-US" altLang="ko-KR" sz="800" baseline="0" dirty="0" smtClean="0">
                          <a:solidFill>
                            <a:schemeClr val="tx1"/>
                          </a:solidFill>
                        </a:rPr>
                        <a:t> </a:t>
                      </a:r>
                      <a:r>
                        <a:rPr lang="en-US" altLang="ko-KR" sz="800" baseline="0" dirty="0" err="1" smtClean="0">
                          <a:solidFill>
                            <a:schemeClr val="tx1"/>
                          </a:solidFill>
                        </a:rPr>
                        <a:t>trùng</a:t>
                      </a:r>
                      <a:r>
                        <a:rPr lang="en-US" altLang="ko-KR" sz="800" baseline="0" dirty="0" smtClean="0">
                          <a:solidFill>
                            <a:schemeClr val="tx1"/>
                          </a:solidFill>
                        </a:rPr>
                        <a:t> </a:t>
                      </a:r>
                      <a:r>
                        <a:rPr lang="en-US" altLang="ko-KR" sz="800" baseline="0" dirty="0" err="1" smtClean="0">
                          <a:solidFill>
                            <a:schemeClr val="tx1"/>
                          </a:solidFill>
                        </a:rPr>
                        <a:t>khớp</a:t>
                      </a:r>
                      <a:r>
                        <a:rPr lang="en-US" altLang="ko-KR" sz="800" baseline="0" dirty="0" smtClean="0">
                          <a:solidFill>
                            <a:schemeClr val="tx1"/>
                          </a:solidFill>
                        </a:rPr>
                        <a:t>,</a:t>
                      </a:r>
                      <a:r>
                        <a:rPr lang="ko-KR" altLang="en-US" sz="800" dirty="0" smtClean="0">
                          <a:solidFill>
                            <a:schemeClr val="tx1"/>
                          </a:solidFill>
                        </a:rPr>
                        <a:t> </a:t>
                      </a:r>
                      <a:r>
                        <a:rPr lang="en-US" altLang="ko-KR" sz="800" dirty="0" smtClean="0">
                          <a:solidFill>
                            <a:schemeClr val="tx1"/>
                          </a:solidFill>
                        </a:rPr>
                        <a:t>toast pop-up : </a:t>
                      </a:r>
                      <a:r>
                        <a:rPr lang="ko-KR" altLang="en-US" sz="800" dirty="0" smtClean="0">
                          <a:solidFill>
                            <a:schemeClr val="tx1"/>
                          </a:solidFill>
                        </a:rPr>
                        <a:t>입력하신 정보와 일치하는 회원이 없습니다</a:t>
                      </a:r>
                      <a:r>
                        <a:rPr lang="en-US" altLang="ko-KR" sz="800" dirty="0" smtClean="0">
                          <a:solidFill>
                            <a:schemeClr val="tx1"/>
                          </a:solidFill>
                        </a:rPr>
                        <a:t>.</a:t>
                      </a:r>
                    </a:p>
                    <a:p>
                      <a:pPr marL="85725" indent="-85725">
                        <a:lnSpc>
                          <a:spcPct val="120000"/>
                        </a:lnSpc>
                        <a:buFontTx/>
                        <a:buChar char="-"/>
                      </a:pPr>
                      <a:r>
                        <a:rPr lang="en-US" altLang="ko-KR" sz="80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a:t>
                      </a:r>
                      <a:r>
                        <a:rPr lang="en-US" altLang="ko-KR" sz="800" baseline="0" dirty="0" err="1" smtClean="0">
                          <a:solidFill>
                            <a:schemeClr val="tx1"/>
                          </a:solidFill>
                        </a:rPr>
                        <a:t>Mã</a:t>
                      </a:r>
                      <a:r>
                        <a:rPr lang="en-US" altLang="ko-KR" sz="800" baseline="0" dirty="0" smtClean="0">
                          <a:solidFill>
                            <a:schemeClr val="tx1"/>
                          </a:solidFill>
                        </a:rPr>
                        <a:t> </a:t>
                      </a:r>
                      <a:r>
                        <a:rPr lang="en-US" altLang="ko-KR" sz="800" baseline="0" dirty="0" err="1" smtClean="0">
                          <a:solidFill>
                            <a:schemeClr val="tx1"/>
                          </a:solidFill>
                        </a:rPr>
                        <a:t>xác</a:t>
                      </a:r>
                      <a:r>
                        <a:rPr lang="en-US" altLang="ko-KR" sz="800" baseline="0" dirty="0" smtClean="0">
                          <a:solidFill>
                            <a:schemeClr val="tx1"/>
                          </a:solidFill>
                        </a:rPr>
                        <a:t> </a:t>
                      </a:r>
                      <a:r>
                        <a:rPr lang="en-US" altLang="ko-KR" sz="800" baseline="0" dirty="0" err="1" smtClean="0">
                          <a:solidFill>
                            <a:schemeClr val="tx1"/>
                          </a:solidFill>
                        </a:rPr>
                        <a:t>nhận</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đúng</a:t>
                      </a:r>
                      <a:r>
                        <a:rPr lang="en-US" altLang="ko-KR" sz="800" baseline="0" dirty="0" smtClean="0">
                          <a:solidFill>
                            <a:schemeClr val="tx1"/>
                          </a:solidFill>
                        </a:rPr>
                        <a:t>, </a:t>
                      </a:r>
                      <a:r>
                        <a:rPr lang="en-US" altLang="ko-KR" sz="800" dirty="0" smtClean="0">
                          <a:solidFill>
                            <a:schemeClr val="tx1"/>
                          </a:solidFill>
                        </a:rPr>
                        <a:t>toast pop-up : </a:t>
                      </a:r>
                      <a:r>
                        <a:rPr lang="ko-KR" altLang="en-US" sz="800" dirty="0" smtClean="0">
                          <a:solidFill>
                            <a:schemeClr val="tx1"/>
                          </a:solidFill>
                        </a:rPr>
                        <a:t>인증번호가 올바르지 않습니다</a:t>
                      </a:r>
                      <a:r>
                        <a:rPr lang="en-US" altLang="ko-KR" sz="800" dirty="0" smtClean="0">
                          <a:solidFill>
                            <a:schemeClr val="tx1"/>
                          </a:solidFill>
                        </a:rPr>
                        <a:t>. </a:t>
                      </a:r>
                      <a:r>
                        <a:rPr lang="ko-KR" altLang="en-US" sz="800" dirty="0" smtClean="0">
                          <a:solidFill>
                            <a:schemeClr val="tx1"/>
                          </a:solidFill>
                        </a:rPr>
                        <a:t>다시 입력해주세요</a:t>
                      </a:r>
                      <a:r>
                        <a:rPr lang="en-US" altLang="ko-KR" sz="800" dirty="0" smtClean="0">
                          <a:solidFill>
                            <a:schemeClr val="tx1"/>
                          </a:solidFill>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25025">
                <a:tc>
                  <a:txBody>
                    <a:bodyPr/>
                    <a:lstStyle/>
                    <a:p>
                      <a:pPr latinLnBrk="1"/>
                      <a:r>
                        <a:rPr lang="en-US" altLang="ko-KR" sz="800" b="0" dirty="0" smtClean="0">
                          <a:solidFill>
                            <a:schemeClr val="tx1"/>
                          </a:solidFill>
                        </a:rPr>
                        <a:t>6-1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err="1" smtClean="0">
                          <a:solidFill>
                            <a:schemeClr val="tx1"/>
                          </a:solidFill>
                        </a:rPr>
                        <a:t>Nhấn</a:t>
                      </a:r>
                      <a:r>
                        <a:rPr lang="en-US" altLang="ko-KR" sz="800" baseline="0" dirty="0" smtClean="0">
                          <a:solidFill>
                            <a:schemeClr val="tx1"/>
                          </a:solidFill>
                        </a:rPr>
                        <a:t> Confirm – </a:t>
                      </a:r>
                      <a:r>
                        <a:rPr lang="ko-KR" altLang="en-US" sz="800" baseline="0" dirty="0" smtClean="0">
                          <a:solidFill>
                            <a:schemeClr val="tx1"/>
                          </a:solidFill>
                        </a:rPr>
                        <a:t>확인</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[Login] </a:t>
                      </a:r>
                      <a:r>
                        <a:rPr lang="en-US" altLang="ko-KR" sz="800" dirty="0" smtClean="0">
                          <a:solidFill>
                            <a:schemeClr val="tx1"/>
                          </a:solidFill>
                        </a:rPr>
                        <a:t>(RM-03)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25025">
                <a:tc>
                  <a:txBody>
                    <a:bodyPr/>
                    <a:lstStyle/>
                    <a:p>
                      <a:pPr latinLnBrk="1"/>
                      <a:r>
                        <a:rPr lang="en-US" altLang="ko-KR" sz="800" b="0" dirty="0" smtClean="0">
                          <a:solidFill>
                            <a:schemeClr val="tx1"/>
                          </a:solidFill>
                        </a:rPr>
                        <a:t>7</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smtClean="0">
                          <a:solidFill>
                            <a:schemeClr val="tx1"/>
                          </a:solidFill>
                        </a:rPr>
                        <a:t>Khi click</a:t>
                      </a:r>
                      <a:r>
                        <a:rPr lang="en-US" altLang="ko-KR" sz="800" baseline="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a:t>
                      </a:r>
                      <a:r>
                        <a:rPr lang="en-US" altLang="ko-KR" sz="800" baseline="0" dirty="0" err="1" smtClean="0">
                          <a:solidFill>
                            <a:schemeClr val="tx1"/>
                          </a:solidFill>
                        </a:rPr>
                        <a:t>FindPW</a:t>
                      </a:r>
                      <a:r>
                        <a:rPr lang="en-US" altLang="ko-KR" sz="800" baseline="0" dirty="0" smtClean="0">
                          <a:solidFill>
                            <a:schemeClr val="tx1"/>
                          </a:solidFill>
                        </a:rPr>
                        <a:t>] </a:t>
                      </a:r>
                      <a:r>
                        <a:rPr lang="en-US" altLang="ko-KR" sz="800" dirty="0" smtClean="0">
                          <a:solidFill>
                            <a:schemeClr val="tx1"/>
                          </a:solidFill>
                        </a:rPr>
                        <a:t>(Authenticate</a:t>
                      </a:r>
                      <a:r>
                        <a:rPr lang="en-US" altLang="ko-KR" sz="800" baseline="0" dirty="0" smtClean="0">
                          <a:solidFill>
                            <a:schemeClr val="tx1"/>
                          </a:solidFill>
                        </a:rPr>
                        <a:t> via Email</a:t>
                      </a:r>
                      <a:r>
                        <a:rPr lang="en-US" altLang="ko-KR" sz="800" dirty="0" smtClean="0">
                          <a:solidFill>
                            <a:schemeClr val="tx1"/>
                          </a:solidFill>
                        </a:rPr>
                        <a:t>)(RM-030301)</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5485869" y="124096"/>
            <a:ext cx="720069" cy="215444"/>
          </a:xfrm>
          <a:prstGeom prst="rect">
            <a:avLst/>
          </a:prstGeom>
          <a:noFill/>
        </p:spPr>
        <p:txBody>
          <a:bodyPr wrap="none" rtlCol="0">
            <a:spAutoFit/>
          </a:bodyPr>
          <a:lstStyle/>
          <a:p>
            <a:r>
              <a:rPr lang="en-US" altLang="ko-KR" sz="800" dirty="0" smtClean="0">
                <a:solidFill>
                  <a:prstClr val="black"/>
                </a:solidFill>
              </a:rPr>
              <a:t>RM-030301</a:t>
            </a:r>
            <a:endParaRPr lang="ko-KR" altLang="en-US" sz="800" dirty="0">
              <a:solidFill>
                <a:prstClr val="black"/>
              </a:solidFill>
            </a:endParaRPr>
          </a:p>
        </p:txBody>
      </p:sp>
      <p:grpSp>
        <p:nvGrpSpPr>
          <p:cNvPr id="2" name="그룹 26"/>
          <p:cNvGrpSpPr/>
          <p:nvPr/>
        </p:nvGrpSpPr>
        <p:grpSpPr>
          <a:xfrm>
            <a:off x="328861" y="908720"/>
            <a:ext cx="2812504" cy="5000582"/>
            <a:chOff x="366961" y="908720"/>
            <a:chExt cx="2812504" cy="5000582"/>
          </a:xfrm>
        </p:grpSpPr>
        <p:pic>
          <p:nvPicPr>
            <p:cNvPr id="74" name="그림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76" name="직사각형 7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7" name="직사각형 7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80" name="직사각형 7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81" name="TextBox 80"/>
          <p:cNvSpPr txBox="1"/>
          <p:nvPr/>
        </p:nvSpPr>
        <p:spPr>
          <a:xfrm>
            <a:off x="616429" y="1177702"/>
            <a:ext cx="1439818" cy="246221"/>
          </a:xfrm>
          <a:prstGeom prst="rect">
            <a:avLst/>
          </a:prstGeom>
          <a:noFill/>
        </p:spPr>
        <p:txBody>
          <a:bodyPr wrap="none" rtlCol="0">
            <a:spAutoFit/>
          </a:bodyPr>
          <a:lstStyle/>
          <a:p>
            <a:r>
              <a:rPr lang="ko-KR" altLang="en-US" sz="1000" b="1" dirty="0" smtClean="0">
                <a:solidFill>
                  <a:prstClr val="black"/>
                </a:solidFill>
              </a:rPr>
              <a:t>아이디</a:t>
            </a:r>
            <a:r>
              <a:rPr lang="en-US" altLang="ko-KR" sz="1000" b="1" dirty="0" smtClean="0">
                <a:solidFill>
                  <a:prstClr val="black"/>
                </a:solidFill>
              </a:rPr>
              <a:t>/</a:t>
            </a:r>
            <a:r>
              <a:rPr lang="ko-KR" altLang="en-US" sz="1000" b="1" dirty="0" smtClean="0">
                <a:solidFill>
                  <a:prstClr val="black"/>
                </a:solidFill>
              </a:rPr>
              <a:t>비밀번호 찾기</a:t>
            </a:r>
            <a:endParaRPr lang="ko-KR" altLang="en-US" sz="1000" b="1" dirty="0">
              <a:solidFill>
                <a:prstClr val="black"/>
              </a:solidFill>
            </a:endParaRPr>
          </a:p>
        </p:txBody>
      </p:sp>
      <p:sp>
        <p:nvSpPr>
          <p:cNvPr id="88" name="직사각형 87"/>
          <p:cNvSpPr/>
          <p:nvPr/>
        </p:nvSpPr>
        <p:spPr>
          <a:xfrm>
            <a:off x="328861" y="147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9" name="TextBox 88"/>
          <p:cNvSpPr txBox="1"/>
          <p:nvPr/>
        </p:nvSpPr>
        <p:spPr>
          <a:xfrm>
            <a:off x="521550" y="1533510"/>
            <a:ext cx="1080120" cy="272382"/>
          </a:xfrm>
          <a:prstGeom prst="rect">
            <a:avLst/>
          </a:prstGeom>
          <a:noFill/>
        </p:spPr>
        <p:txBody>
          <a:bodyPr wrap="square" rtlCol="0">
            <a:spAutoFit/>
          </a:bodyPr>
          <a:lstStyle/>
          <a:p>
            <a:pPr algn="ctr">
              <a:lnSpc>
                <a:spcPct val="130000"/>
              </a:lnSpc>
            </a:pPr>
            <a:r>
              <a:rPr lang="ko-KR" altLang="en-US" sz="900" b="1" dirty="0" smtClean="0">
                <a:solidFill>
                  <a:prstClr val="black"/>
                </a:solidFill>
              </a:rPr>
              <a:t>아이디 찾기</a:t>
            </a:r>
            <a:endParaRPr lang="ko-KR" altLang="en-US" sz="900" b="1" dirty="0">
              <a:solidFill>
                <a:prstClr val="black"/>
              </a:solidFill>
            </a:endParaRPr>
          </a:p>
        </p:txBody>
      </p:sp>
      <p:sp>
        <p:nvSpPr>
          <p:cNvPr id="90" name="TextBox 89"/>
          <p:cNvSpPr txBox="1"/>
          <p:nvPr/>
        </p:nvSpPr>
        <p:spPr>
          <a:xfrm>
            <a:off x="1897655" y="1538790"/>
            <a:ext cx="1080120" cy="252505"/>
          </a:xfrm>
          <a:prstGeom prst="rect">
            <a:avLst/>
          </a:prstGeom>
          <a:noFill/>
        </p:spPr>
        <p:txBody>
          <a:bodyPr wrap="square" rtlCol="0">
            <a:spAutoFit/>
          </a:bodyPr>
          <a:lstStyle/>
          <a:p>
            <a:pPr algn="ctr">
              <a:lnSpc>
                <a:spcPct val="130000"/>
              </a:lnSpc>
            </a:pPr>
            <a:r>
              <a:rPr lang="ko-KR" altLang="en-US" sz="900" dirty="0" smtClean="0">
                <a:solidFill>
                  <a:prstClr val="black"/>
                </a:solidFill>
              </a:rPr>
              <a:t>비밀번호 찾기</a:t>
            </a:r>
            <a:endParaRPr lang="ko-KR" altLang="en-US" sz="900" dirty="0">
              <a:solidFill>
                <a:prstClr val="black"/>
              </a:solidFill>
            </a:endParaRPr>
          </a:p>
        </p:txBody>
      </p:sp>
      <p:sp>
        <p:nvSpPr>
          <p:cNvPr id="91" name="직사각형 90"/>
          <p:cNvSpPr/>
          <p:nvPr/>
        </p:nvSpPr>
        <p:spPr>
          <a:xfrm>
            <a:off x="1763840" y="1789770"/>
            <a:ext cx="1368000" cy="45719"/>
          </a:xfrm>
          <a:prstGeom prst="rect">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2" name="직사각형 91"/>
          <p:cNvSpPr/>
          <p:nvPr/>
        </p:nvSpPr>
        <p:spPr>
          <a:xfrm>
            <a:off x="528455" y="1988840"/>
            <a:ext cx="243027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아이디</a:t>
            </a:r>
            <a:r>
              <a:rPr lang="en-US" altLang="ko-KR" sz="800" dirty="0" smtClean="0">
                <a:solidFill>
                  <a:schemeClr val="tx1">
                    <a:lumMod val="65000"/>
                    <a:lumOff val="35000"/>
                  </a:schemeClr>
                </a:solidFill>
              </a:rPr>
              <a:t>(</a:t>
            </a:r>
            <a:r>
              <a:rPr lang="ko-KR" altLang="en-US" sz="800" dirty="0" smtClean="0">
                <a:solidFill>
                  <a:schemeClr val="tx1">
                    <a:lumMod val="65000"/>
                    <a:lumOff val="35000"/>
                  </a:schemeClr>
                </a:solidFill>
              </a:rPr>
              <a:t>이메일 주소</a:t>
            </a:r>
            <a:r>
              <a:rPr lang="en-US" altLang="ko-KR" sz="800" dirty="0" smtClean="0">
                <a:solidFill>
                  <a:schemeClr val="tx1">
                    <a:lumMod val="65000"/>
                    <a:lumOff val="35000"/>
                  </a:schemeClr>
                </a:solidFill>
              </a:rPr>
              <a:t>) </a:t>
            </a:r>
            <a:r>
              <a:rPr lang="ko-KR" altLang="en-US" sz="800" dirty="0" smtClean="0">
                <a:solidFill>
                  <a:schemeClr val="tx1">
                    <a:lumMod val="65000"/>
                    <a:lumOff val="35000"/>
                  </a:schemeClr>
                </a:solidFill>
              </a:rPr>
              <a:t>입력</a:t>
            </a:r>
            <a:endParaRPr lang="ko-KR" altLang="en-US" sz="800" dirty="0">
              <a:solidFill>
                <a:schemeClr val="tx1">
                  <a:lumMod val="65000"/>
                  <a:lumOff val="35000"/>
                </a:schemeClr>
              </a:solidFill>
            </a:endParaRPr>
          </a:p>
        </p:txBody>
      </p:sp>
      <p:sp>
        <p:nvSpPr>
          <p:cNvPr id="98" name="직사각형 97"/>
          <p:cNvSpPr/>
          <p:nvPr/>
        </p:nvSpPr>
        <p:spPr>
          <a:xfrm>
            <a:off x="528455" y="3471405"/>
            <a:ext cx="2340000" cy="360000"/>
          </a:xfrm>
          <a:prstGeom prst="rect">
            <a:avLst/>
          </a:prstGeom>
          <a:solidFill>
            <a:schemeClr val="tx1">
              <a:lumMod val="65000"/>
              <a:lumOff val="3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t>비밀번호 찾기</a:t>
            </a:r>
            <a:endParaRPr lang="ko-KR" altLang="en-US" sz="900" dirty="0"/>
          </a:p>
        </p:txBody>
      </p:sp>
      <p:sp>
        <p:nvSpPr>
          <p:cNvPr id="117" name="직사각형 116"/>
          <p:cNvSpPr/>
          <p:nvPr/>
        </p:nvSpPr>
        <p:spPr>
          <a:xfrm>
            <a:off x="521551" y="2796310"/>
            <a:ext cx="1376104" cy="360000"/>
          </a:xfrm>
          <a:prstGeom prst="rect">
            <a:avLst/>
          </a:prstGeom>
          <a:solidFill>
            <a:schemeClr val="tx1">
              <a:lumMod val="65000"/>
              <a:lumOff val="3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bg1"/>
                </a:solidFill>
              </a:rPr>
              <a:t>이메일로</a:t>
            </a:r>
            <a:r>
              <a:rPr lang="ko-KR" altLang="en-US" sz="800" dirty="0" smtClean="0">
                <a:solidFill>
                  <a:schemeClr val="bg1"/>
                </a:solidFill>
              </a:rPr>
              <a:t> 인증번호 요청</a:t>
            </a:r>
            <a:endParaRPr lang="ko-KR" altLang="en-US" sz="800" dirty="0">
              <a:solidFill>
                <a:schemeClr val="bg1"/>
              </a:solidFill>
            </a:endParaRPr>
          </a:p>
        </p:txBody>
      </p:sp>
      <p:sp>
        <p:nvSpPr>
          <p:cNvPr id="118" name="직사각형 117"/>
          <p:cNvSpPr/>
          <p:nvPr/>
        </p:nvSpPr>
        <p:spPr>
          <a:xfrm>
            <a:off x="1926230" y="2796310"/>
            <a:ext cx="1032495"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인증번호 입력</a:t>
            </a:r>
            <a:endParaRPr lang="ko-KR" altLang="en-US" sz="800" dirty="0">
              <a:solidFill>
                <a:schemeClr val="tx1">
                  <a:lumMod val="65000"/>
                  <a:lumOff val="35000"/>
                </a:schemeClr>
              </a:solidFill>
            </a:endParaRPr>
          </a:p>
        </p:txBody>
      </p:sp>
      <p:sp>
        <p:nvSpPr>
          <p:cNvPr id="119" name="TextBox 118"/>
          <p:cNvSpPr txBox="1"/>
          <p:nvPr/>
        </p:nvSpPr>
        <p:spPr>
          <a:xfrm>
            <a:off x="2358416" y="3158970"/>
            <a:ext cx="647934" cy="230832"/>
          </a:xfrm>
          <a:prstGeom prst="rect">
            <a:avLst/>
          </a:prstGeom>
          <a:noFill/>
        </p:spPr>
        <p:txBody>
          <a:bodyPr wrap="none" rtlCol="0">
            <a:spAutoFit/>
          </a:bodyPr>
          <a:lstStyle/>
          <a:p>
            <a:r>
              <a:rPr lang="en-US" altLang="ko-KR" sz="900" dirty="0" smtClean="0"/>
              <a:t>2</a:t>
            </a:r>
            <a:r>
              <a:rPr lang="ko-KR" altLang="en-US" sz="900" dirty="0" smtClean="0"/>
              <a:t>분 </a:t>
            </a:r>
            <a:r>
              <a:rPr lang="en-US" altLang="ko-KR" sz="900" dirty="0" smtClean="0"/>
              <a:t>59</a:t>
            </a:r>
            <a:r>
              <a:rPr lang="ko-KR" altLang="en-US" sz="900" dirty="0" smtClean="0"/>
              <a:t>초</a:t>
            </a:r>
            <a:endParaRPr lang="ko-KR" altLang="en-US" sz="900" dirty="0"/>
          </a:p>
        </p:txBody>
      </p:sp>
      <p:sp>
        <p:nvSpPr>
          <p:cNvPr id="120" name="타원 119"/>
          <p:cNvSpPr/>
          <p:nvPr/>
        </p:nvSpPr>
        <p:spPr>
          <a:xfrm>
            <a:off x="402455" y="282226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121" name="직사각형 120"/>
          <p:cNvSpPr/>
          <p:nvPr/>
        </p:nvSpPr>
        <p:spPr>
          <a:xfrm>
            <a:off x="521550" y="2393925"/>
            <a:ext cx="243027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생년월일 입력</a:t>
            </a:r>
            <a:endParaRPr lang="ko-KR" altLang="en-US" sz="800" dirty="0">
              <a:solidFill>
                <a:schemeClr val="tx1">
                  <a:lumMod val="65000"/>
                  <a:lumOff val="35000"/>
                </a:schemeClr>
              </a:solidFill>
            </a:endParaRPr>
          </a:p>
        </p:txBody>
      </p:sp>
      <p:sp>
        <p:nvSpPr>
          <p:cNvPr id="126" name="타원 125"/>
          <p:cNvSpPr/>
          <p:nvPr/>
        </p:nvSpPr>
        <p:spPr>
          <a:xfrm>
            <a:off x="493930" y="347400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1" name="TextBox 30"/>
          <p:cNvSpPr txBox="1"/>
          <p:nvPr/>
        </p:nvSpPr>
        <p:spPr>
          <a:xfrm>
            <a:off x="324005"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33" name="TextBox 32"/>
          <p:cNvSpPr txBox="1"/>
          <p:nvPr/>
        </p:nvSpPr>
        <p:spPr>
          <a:xfrm>
            <a:off x="1144462" y="3924055"/>
            <a:ext cx="1144865" cy="215444"/>
          </a:xfrm>
          <a:prstGeom prst="rect">
            <a:avLst/>
          </a:prstGeom>
          <a:noFill/>
        </p:spPr>
        <p:txBody>
          <a:bodyPr wrap="none" rtlCol="0">
            <a:spAutoFit/>
          </a:bodyPr>
          <a:lstStyle/>
          <a:p>
            <a:r>
              <a:rPr lang="ko-KR" altLang="en-US" sz="800" u="sng" smtClean="0"/>
              <a:t>휴대폰으로 </a:t>
            </a:r>
            <a:r>
              <a:rPr lang="ko-KR" altLang="en-US" sz="800" u="sng" dirty="0" smtClean="0"/>
              <a:t>인증하기</a:t>
            </a:r>
            <a:endParaRPr lang="ko-KR" altLang="en-US" sz="800" b="1" u="sng" dirty="0"/>
          </a:p>
        </p:txBody>
      </p:sp>
      <p:sp>
        <p:nvSpPr>
          <p:cNvPr id="34" name="타원 33"/>
          <p:cNvSpPr/>
          <p:nvPr/>
        </p:nvSpPr>
        <p:spPr>
          <a:xfrm>
            <a:off x="1018462" y="392405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27" name="슬라이드 번호 개체 틀 26"/>
          <p:cNvSpPr>
            <a:spLocks noGrp="1"/>
          </p:cNvSpPr>
          <p:nvPr>
            <p:ph type="sldNum" sz="quarter" idx="4"/>
          </p:nvPr>
        </p:nvSpPr>
        <p:spPr/>
        <p:txBody>
          <a:bodyPr/>
          <a:lstStyle/>
          <a:p>
            <a:fld id="{C70D9EDE-4299-4BB9-BBD1-CAF81FD85894}" type="slidenum">
              <a:rPr lang="ko-KR" altLang="en-US" smtClean="0"/>
              <a:pPr/>
              <a:t>23</a:t>
            </a:fld>
            <a:endParaRPr lang="ko-KR" altLang="en-US" dirty="0"/>
          </a:p>
        </p:txBody>
      </p:sp>
      <p:grpSp>
        <p:nvGrpSpPr>
          <p:cNvPr id="28" name="그룹 143"/>
          <p:cNvGrpSpPr/>
          <p:nvPr/>
        </p:nvGrpSpPr>
        <p:grpSpPr>
          <a:xfrm>
            <a:off x="3681657" y="2801988"/>
            <a:ext cx="2068969" cy="1616674"/>
            <a:chOff x="388265" y="3068960"/>
            <a:chExt cx="2068969" cy="1616674"/>
          </a:xfrm>
        </p:grpSpPr>
        <p:sp>
          <p:nvSpPr>
            <p:cNvPr id="29" name="직사각형 28"/>
            <p:cNvSpPr/>
            <p:nvPr/>
          </p:nvSpPr>
          <p:spPr>
            <a:xfrm>
              <a:off x="388265" y="3068960"/>
              <a:ext cx="2068968" cy="1476639"/>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32" name="직사각형 31"/>
            <p:cNvSpPr/>
            <p:nvPr/>
          </p:nvSpPr>
          <p:spPr>
            <a:xfrm>
              <a:off x="388266" y="4361634"/>
              <a:ext cx="20689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sp>
          <p:nvSpPr>
            <p:cNvPr id="35" name="TextBox 34"/>
            <p:cNvSpPr txBox="1"/>
            <p:nvPr/>
          </p:nvSpPr>
          <p:spPr>
            <a:xfrm>
              <a:off x="440175" y="3496454"/>
              <a:ext cx="1968385" cy="812530"/>
            </a:xfrm>
            <a:prstGeom prst="rect">
              <a:avLst/>
            </a:prstGeom>
            <a:noFill/>
          </p:spPr>
          <p:txBody>
            <a:bodyPr wrap="square" rtlCol="0">
              <a:spAutoFit/>
            </a:bodyPr>
            <a:lstStyle/>
            <a:p>
              <a:pPr>
                <a:lnSpc>
                  <a:spcPct val="130000"/>
                </a:lnSpc>
              </a:pPr>
              <a:r>
                <a:rPr lang="ko-KR" altLang="en-US" sz="900" dirty="0" smtClean="0">
                  <a:solidFill>
                    <a:prstClr val="black"/>
                  </a:solidFill>
                </a:rPr>
                <a:t>임시 비밀번호를 회원님의 </a:t>
              </a:r>
              <a:r>
                <a:rPr lang="ko-KR" altLang="en-US" sz="900" dirty="0" err="1" smtClean="0">
                  <a:solidFill>
                    <a:prstClr val="black"/>
                  </a:solidFill>
                </a:rPr>
                <a:t>이메일로</a:t>
              </a:r>
              <a:r>
                <a:rPr lang="ko-KR" altLang="en-US" sz="900" dirty="0" smtClean="0">
                  <a:solidFill>
                    <a:prstClr val="black"/>
                  </a:solidFill>
                </a:rPr>
                <a:t> 전송하였습니다</a:t>
              </a:r>
              <a:r>
                <a:rPr lang="en-US" altLang="ko-KR" sz="900" dirty="0" smtClean="0">
                  <a:solidFill>
                    <a:prstClr val="black"/>
                  </a:solidFill>
                </a:rPr>
                <a:t>.</a:t>
              </a:r>
            </a:p>
            <a:p>
              <a:pPr>
                <a:lnSpc>
                  <a:spcPct val="130000"/>
                </a:lnSpc>
              </a:pPr>
              <a:r>
                <a:rPr lang="ko-KR" altLang="en-US" sz="900" dirty="0" smtClean="0">
                  <a:solidFill>
                    <a:prstClr val="black"/>
                  </a:solidFill>
                </a:rPr>
                <a:t>임시 비밀번호로 로그인 하신 후 비밀번호를 변경해주세요</a:t>
              </a:r>
              <a:r>
                <a:rPr lang="en-US" altLang="ko-KR" sz="900" dirty="0" smtClean="0">
                  <a:solidFill>
                    <a:prstClr val="black"/>
                  </a:solidFill>
                </a:rPr>
                <a:t>.</a:t>
              </a:r>
              <a:endParaRPr lang="ko-KR" altLang="en-US" sz="900" dirty="0">
                <a:solidFill>
                  <a:prstClr val="black"/>
                </a:solidFill>
              </a:endParaRPr>
            </a:p>
          </p:txBody>
        </p:sp>
        <p:cxnSp>
          <p:nvCxnSpPr>
            <p:cNvPr id="36" name="직선 연결선 35"/>
            <p:cNvCxnSpPr/>
            <p:nvPr/>
          </p:nvCxnSpPr>
          <p:spPr>
            <a:xfrm>
              <a:off x="398156" y="3450622"/>
              <a:ext cx="2052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41224" y="3140140"/>
              <a:ext cx="1238057" cy="252505"/>
            </a:xfrm>
            <a:prstGeom prst="rect">
              <a:avLst/>
            </a:prstGeom>
            <a:noFill/>
          </p:spPr>
          <p:txBody>
            <a:bodyPr wrap="square" rtlCol="0">
              <a:spAutoFit/>
            </a:bodyPr>
            <a:lstStyle/>
            <a:p>
              <a:pPr>
                <a:lnSpc>
                  <a:spcPct val="130000"/>
                </a:lnSpc>
              </a:pPr>
              <a:r>
                <a:rPr lang="ko-KR" altLang="en-US" sz="900" dirty="0" smtClean="0">
                  <a:solidFill>
                    <a:prstClr val="black"/>
                  </a:solidFill>
                </a:rPr>
                <a:t>안내</a:t>
              </a:r>
              <a:endParaRPr lang="ko-KR" altLang="en-US" sz="900" dirty="0">
                <a:solidFill>
                  <a:prstClr val="black"/>
                </a:solidFill>
              </a:endParaRPr>
            </a:p>
          </p:txBody>
        </p:sp>
      </p:grpSp>
      <p:sp>
        <p:nvSpPr>
          <p:cNvPr id="40" name="타원 39"/>
          <p:cNvSpPr/>
          <p:nvPr/>
        </p:nvSpPr>
        <p:spPr>
          <a:xfrm>
            <a:off x="4076945" y="283601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200" b="1" spc="-200" dirty="0" smtClean="0">
                <a:solidFill>
                  <a:schemeClr val="bg1"/>
                </a:solidFill>
                <a:latin typeface="+mn-ea"/>
              </a:rPr>
              <a:t>2-1</a:t>
            </a:r>
            <a:endParaRPr lang="ko-KR" altLang="en-US" sz="1200" b="1" spc="-200" dirty="0">
              <a:solidFill>
                <a:schemeClr val="bg1"/>
              </a:solidFill>
              <a:latin typeface="+mn-ea"/>
            </a:endParaRPr>
          </a:p>
        </p:txBody>
      </p:sp>
      <p:sp>
        <p:nvSpPr>
          <p:cNvPr id="38" name="TextBox 37"/>
          <p:cNvSpPr txBox="1"/>
          <p:nvPr/>
        </p:nvSpPr>
        <p:spPr>
          <a:xfrm>
            <a:off x="1134666" y="124096"/>
            <a:ext cx="2645276" cy="215444"/>
          </a:xfrm>
          <a:prstGeom prst="rect">
            <a:avLst/>
          </a:prstGeom>
          <a:noFill/>
        </p:spPr>
        <p:txBody>
          <a:bodyPr wrap="none" rtlCol="0">
            <a:spAutoFit/>
          </a:bodyPr>
          <a:lstStyle/>
          <a:p>
            <a:r>
              <a:rPr lang="en-US" altLang="ko-KR" sz="800" dirty="0" smtClean="0">
                <a:solidFill>
                  <a:prstClr val="black"/>
                </a:solidFill>
              </a:rPr>
              <a:t>Find PW (International User – Authenticate via Email)</a:t>
            </a:r>
            <a:endParaRPr lang="ko-KR" altLang="en-US" sz="800" dirty="0">
              <a:solidFill>
                <a:prstClr val="black"/>
              </a:solidFill>
            </a:endParaRPr>
          </a:p>
        </p:txBody>
      </p:sp>
      <p:sp>
        <p:nvSpPr>
          <p:cNvPr id="41" name="TextBox 40"/>
          <p:cNvSpPr txBox="1"/>
          <p:nvPr/>
        </p:nvSpPr>
        <p:spPr>
          <a:xfrm>
            <a:off x="1132570" y="352286"/>
            <a:ext cx="1661032" cy="215444"/>
          </a:xfrm>
          <a:prstGeom prst="rect">
            <a:avLst/>
          </a:prstGeom>
          <a:noFill/>
        </p:spPr>
        <p:txBody>
          <a:bodyPr wrap="none" rtlCol="0">
            <a:spAutoFit/>
          </a:bodyPr>
          <a:lstStyle/>
          <a:p>
            <a:r>
              <a:rPr lang="en-US" altLang="ko-KR" sz="800" dirty="0" smtClean="0">
                <a:solidFill>
                  <a:prstClr val="black"/>
                </a:solidFill>
              </a:rPr>
              <a:t>Login</a:t>
            </a:r>
            <a:r>
              <a:rPr lang="ko-KR" altLang="en-US" sz="800" dirty="0" smtClean="0">
                <a:solidFill>
                  <a:prstClr val="black"/>
                </a:solidFill>
              </a:rPr>
              <a:t> </a:t>
            </a:r>
            <a:r>
              <a:rPr lang="en-US" altLang="ko-KR" sz="800" dirty="0" smtClean="0">
                <a:solidFill>
                  <a:prstClr val="black"/>
                </a:solidFill>
              </a:rPr>
              <a:t>&gt; Find ID/PW</a:t>
            </a:r>
            <a:r>
              <a:rPr lang="ko-KR" altLang="en-US" sz="800" dirty="0" smtClean="0">
                <a:solidFill>
                  <a:prstClr val="black"/>
                </a:solidFill>
              </a:rPr>
              <a:t> </a:t>
            </a:r>
            <a:r>
              <a:rPr lang="en-US" altLang="ko-KR" sz="800" dirty="0" smtClean="0">
                <a:solidFill>
                  <a:prstClr val="black"/>
                </a:solidFill>
              </a:rPr>
              <a:t>&gt; Find PW</a:t>
            </a:r>
            <a:endParaRPr lang="ko-KR" altLang="en-US" sz="800" dirty="0">
              <a:solidFill>
                <a:prstClr val="black"/>
              </a:solidFill>
            </a:endParaRPr>
          </a:p>
        </p:txBody>
      </p:sp>
      <p:graphicFrame>
        <p:nvGraphicFramePr>
          <p:cNvPr id="42" name="표 29"/>
          <p:cNvGraphicFramePr>
            <a:graphicFrameLocks noGrp="1"/>
          </p:cNvGraphicFramePr>
          <p:nvPr>
            <p:extLst>
              <p:ext uri="{D42A27DB-BD31-4B8C-83A1-F6EECF244321}">
                <p14:modId xmlns:p14="http://schemas.microsoft.com/office/powerpoint/2010/main" val="571022470"/>
              </p:ext>
            </p:extLst>
          </p:nvPr>
        </p:nvGraphicFramePr>
        <p:xfrm>
          <a:off x="6317670" y="899195"/>
          <a:ext cx="2678400" cy="4221545"/>
        </p:xfrm>
        <a:graphic>
          <a:graphicData uri="http://schemas.openxmlformats.org/drawingml/2006/table">
            <a:tbl>
              <a:tblPr firstRow="1" bandRow="1">
                <a:tableStyleId>{5C22544A-7EE6-4342-B048-85BDC9FD1C3A}</a:tableStyleId>
              </a:tblPr>
              <a:tblGrid>
                <a:gridCol w="208800"/>
                <a:gridCol w="2469600"/>
              </a:tblGrid>
              <a:tr h="370840">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schemeClr val="tx1"/>
                          </a:solidFill>
                        </a:rPr>
                        <a:t>Find PW page (International User – Authenticate via Email)</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5087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nSpc>
                          <a:spcPct val="120000"/>
                        </a:lnSpc>
                        <a:buFontTx/>
                        <a:buChar char="-"/>
                      </a:pPr>
                      <a:r>
                        <a:rPr lang="en-US" altLang="ko-KR" sz="800" smtClean="0">
                          <a:solidFill>
                            <a:schemeClr val="tx1"/>
                          </a:solidFill>
                        </a:rPr>
                        <a:t>Khi click</a:t>
                      </a:r>
                      <a:r>
                        <a:rPr lang="en-US" altLang="ko-KR" sz="800" baseline="0" smtClean="0">
                          <a:solidFill>
                            <a:schemeClr val="tx1"/>
                          </a:solidFill>
                        </a:rPr>
                        <a:t>, </a:t>
                      </a:r>
                      <a:r>
                        <a:rPr lang="en-US" altLang="ko-KR" sz="800" baseline="0" dirty="0" err="1" smtClean="0">
                          <a:solidFill>
                            <a:schemeClr val="tx1"/>
                          </a:solidFill>
                        </a:rPr>
                        <a:t>gửi</a:t>
                      </a:r>
                      <a:r>
                        <a:rPr lang="en-US" altLang="ko-KR" sz="800" baseline="0" dirty="0" smtClean="0">
                          <a:solidFill>
                            <a:schemeClr val="tx1"/>
                          </a:solidFill>
                        </a:rPr>
                        <a:t> </a:t>
                      </a:r>
                      <a:r>
                        <a:rPr lang="en-US" altLang="ko-KR" sz="800" baseline="0" dirty="0" err="1" smtClean="0">
                          <a:solidFill>
                            <a:schemeClr val="tx1"/>
                          </a:solidFill>
                        </a:rPr>
                        <a:t>Mã</a:t>
                      </a:r>
                      <a:r>
                        <a:rPr lang="en-US" altLang="ko-KR" sz="800" baseline="0" dirty="0" smtClean="0">
                          <a:solidFill>
                            <a:schemeClr val="tx1"/>
                          </a:solidFill>
                        </a:rPr>
                        <a:t> </a:t>
                      </a:r>
                      <a:r>
                        <a:rPr lang="en-US" altLang="ko-KR" sz="800" baseline="0" dirty="0" err="1" smtClean="0">
                          <a:solidFill>
                            <a:schemeClr val="tx1"/>
                          </a:solidFill>
                        </a:rPr>
                        <a:t>xác</a:t>
                      </a:r>
                      <a:r>
                        <a:rPr lang="en-US" altLang="ko-KR" sz="800" baseline="0" dirty="0" smtClean="0">
                          <a:solidFill>
                            <a:schemeClr val="tx1"/>
                          </a:solidFill>
                        </a:rPr>
                        <a:t> </a:t>
                      </a:r>
                      <a:r>
                        <a:rPr lang="en-US" altLang="ko-KR" sz="800" baseline="0" dirty="0" err="1" smtClean="0">
                          <a:solidFill>
                            <a:schemeClr val="tx1"/>
                          </a:solidFill>
                        </a:rPr>
                        <a:t>nhận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địa</a:t>
                      </a:r>
                      <a:r>
                        <a:rPr lang="en-US" altLang="ko-KR" sz="800" baseline="0" dirty="0" smtClean="0">
                          <a:solidFill>
                            <a:schemeClr val="tx1"/>
                          </a:solidFill>
                        </a:rPr>
                        <a:t> </a:t>
                      </a:r>
                      <a:r>
                        <a:rPr lang="en-US" altLang="ko-KR" sz="800" baseline="0" dirty="0" err="1" smtClean="0">
                          <a:solidFill>
                            <a:schemeClr val="tx1"/>
                          </a:solidFill>
                        </a:rPr>
                        <a:t>chỉ</a:t>
                      </a:r>
                      <a:r>
                        <a:rPr lang="en-US" altLang="ko-KR" sz="800" baseline="0" dirty="0" smtClean="0">
                          <a:solidFill>
                            <a:schemeClr val="tx1"/>
                          </a:solidFill>
                        </a:rPr>
                        <a:t> Email user </a:t>
                      </a:r>
                      <a:r>
                        <a:rPr lang="en-US" altLang="ko-KR" sz="800" baseline="0" dirty="0" err="1" smtClean="0">
                          <a:solidFill>
                            <a:schemeClr val="tx1"/>
                          </a:solidFill>
                        </a:rPr>
                        <a:t>dùng</a:t>
                      </a:r>
                      <a:r>
                        <a:rPr lang="en-US" altLang="ko-KR" sz="800" baseline="0" dirty="0" smtClean="0">
                          <a:solidFill>
                            <a:schemeClr val="tx1"/>
                          </a:solidFill>
                        </a:rPr>
                        <a:t> </a:t>
                      </a:r>
                      <a:r>
                        <a:rPr lang="en-US" altLang="ko-KR" sz="800" baseline="0" dirty="0" err="1" smtClean="0">
                          <a:solidFill>
                            <a:schemeClr val="tx1"/>
                          </a:solidFill>
                        </a:rPr>
                        <a:t>khi</a:t>
                      </a:r>
                      <a:r>
                        <a:rPr lang="en-US" altLang="ko-KR" sz="800" baseline="0" dirty="0" smtClean="0">
                          <a:solidFill>
                            <a:schemeClr val="tx1"/>
                          </a:solidFill>
                        </a:rPr>
                        <a:t> </a:t>
                      </a:r>
                      <a:r>
                        <a:rPr lang="en-US" altLang="ko-KR" sz="800" baseline="0" dirty="0" err="1" smtClean="0">
                          <a:solidFill>
                            <a:schemeClr val="tx1"/>
                          </a:solidFill>
                        </a:rPr>
                        <a:t>đăng</a:t>
                      </a:r>
                      <a:r>
                        <a:rPr lang="en-US" altLang="ko-KR" sz="800" baseline="0" dirty="0" smtClean="0">
                          <a:solidFill>
                            <a:schemeClr val="tx1"/>
                          </a:solidFill>
                        </a:rPr>
                        <a:t> </a:t>
                      </a:r>
                      <a:r>
                        <a:rPr lang="en-US" altLang="ko-KR" sz="800" baseline="0" dirty="0" err="1" smtClean="0">
                          <a:solidFill>
                            <a:schemeClr val="tx1"/>
                          </a:solidFill>
                        </a:rPr>
                        <a:t>ký</a:t>
                      </a:r>
                      <a:endParaRPr lang="en-US" altLang="ko-KR" sz="800" dirty="0" smtClean="0">
                        <a:solidFill>
                          <a:schemeClr val="tx1"/>
                        </a:solidFill>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mã</a:t>
                      </a:r>
                      <a:r>
                        <a:rPr lang="en-US" altLang="ko-KR" sz="800" baseline="0" dirty="0" smtClean="0">
                          <a:solidFill>
                            <a:schemeClr val="tx1"/>
                          </a:solidFill>
                        </a:rPr>
                        <a:t> </a:t>
                      </a:r>
                      <a:r>
                        <a:rPr lang="en-US" altLang="ko-KR" sz="800" baseline="0" dirty="0" err="1" smtClean="0">
                          <a:solidFill>
                            <a:schemeClr val="tx1"/>
                          </a:solidFill>
                        </a:rPr>
                        <a:t>xác</a:t>
                      </a:r>
                      <a:r>
                        <a:rPr lang="en-US" altLang="ko-KR" sz="800" baseline="0" dirty="0" smtClean="0">
                          <a:solidFill>
                            <a:schemeClr val="tx1"/>
                          </a:solidFill>
                        </a:rPr>
                        <a:t> </a:t>
                      </a:r>
                      <a:r>
                        <a:rPr lang="en-US" altLang="ko-KR" sz="800" baseline="0" dirty="0" err="1" smtClean="0">
                          <a:solidFill>
                            <a:schemeClr val="tx1"/>
                          </a:solidFill>
                        </a:rPr>
                        <a:t>nhận</a:t>
                      </a:r>
                      <a:r>
                        <a:rPr lang="en-US" altLang="ko-KR" sz="800" baseline="0" dirty="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a:t>
                      </a:r>
                      <a:r>
                        <a:rPr lang="en-US" altLang="ko-KR" sz="800" baseline="0" dirty="0" err="1" smtClean="0">
                          <a:solidFill>
                            <a:schemeClr val="tx1"/>
                          </a:solidFill>
                        </a:rPr>
                        <a:t>vòng</a:t>
                      </a:r>
                      <a:r>
                        <a:rPr lang="en-US" altLang="ko-KR" sz="800" baseline="0" dirty="0" smtClean="0">
                          <a:solidFill>
                            <a:schemeClr val="tx1"/>
                          </a:solidFill>
                        </a:rPr>
                        <a:t> 3 </a:t>
                      </a:r>
                      <a:r>
                        <a:rPr lang="en-US" altLang="ko-KR" sz="800" baseline="0" dirty="0" err="1" smtClean="0">
                          <a:solidFill>
                            <a:schemeClr val="tx1"/>
                          </a:solidFill>
                        </a:rPr>
                        <a:t>phút</a:t>
                      </a:r>
                      <a:r>
                        <a:rPr lang="en-US" altLang="ko-KR" sz="800" baseline="0" dirty="0" smtClean="0">
                          <a:solidFill>
                            <a:schemeClr val="tx1"/>
                          </a:solidFill>
                        </a:rPr>
                        <a: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25025">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nSpc>
                          <a:spcPct val="120000"/>
                        </a:lnSpc>
                        <a:buFontTx/>
                        <a:buChar char="-"/>
                      </a:pPr>
                      <a:r>
                        <a:rPr lang="vi-VN" altLang="ko-KR" sz="800" dirty="0" smtClean="0">
                          <a:solidFill>
                            <a:schemeClr val="tx1"/>
                          </a:solidFill>
                        </a:rPr>
                        <a:t>Nếu nhập đầy đủ các trường, khả dụng hóa button tiếp theo</a:t>
                      </a:r>
                      <a:endParaRPr lang="en-US" altLang="ko-KR" sz="800" dirty="0" smtClean="0">
                        <a:solidFill>
                          <a:schemeClr val="tx1"/>
                        </a:solidFill>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tất</a:t>
                      </a:r>
                      <a:r>
                        <a:rPr lang="en-US" altLang="ko-KR" sz="800" baseline="0" dirty="0" smtClean="0">
                          <a:solidFill>
                            <a:schemeClr val="tx1"/>
                          </a:solidFill>
                        </a:rPr>
                        <a:t> </a:t>
                      </a:r>
                      <a:r>
                        <a:rPr lang="en-US" altLang="ko-KR" sz="800" baseline="0" dirty="0" err="1" smtClean="0">
                          <a:solidFill>
                            <a:schemeClr val="tx1"/>
                          </a:solidFill>
                        </a:rPr>
                        <a:t>cả</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tin </a:t>
                      </a:r>
                      <a:r>
                        <a:rPr lang="en-US" altLang="ko-KR" sz="800" baseline="0" dirty="0" err="1" smtClean="0">
                          <a:solidFill>
                            <a:schemeClr val="tx1"/>
                          </a:solidFill>
                        </a:rPr>
                        <a:t>đều</a:t>
                      </a:r>
                      <a:r>
                        <a:rPr lang="en-US" altLang="ko-KR" sz="800" baseline="0" dirty="0" smtClean="0">
                          <a:solidFill>
                            <a:schemeClr val="tx1"/>
                          </a:solidFill>
                        </a:rPr>
                        <a:t> </a:t>
                      </a:r>
                      <a:r>
                        <a:rPr lang="en-US" altLang="ko-KR" sz="800" baseline="0" dirty="0" err="1" smtClean="0">
                          <a:solidFill>
                            <a:schemeClr val="tx1"/>
                          </a:solidFill>
                        </a:rPr>
                        <a:t>khớp</a:t>
                      </a:r>
                      <a:r>
                        <a:rPr lang="en-US" altLang="ko-KR" sz="800" baseline="0" dirty="0" smtClean="0">
                          <a:solidFill>
                            <a:schemeClr val="tx1"/>
                          </a:solidFill>
                        </a:rPr>
                        <a:t>, </a:t>
                      </a:r>
                      <a:r>
                        <a:rPr lang="en-US" altLang="ko-KR" sz="800" baseline="0" dirty="0" err="1" smtClean="0">
                          <a:solidFill>
                            <a:schemeClr val="tx1"/>
                          </a:solidFill>
                        </a:rPr>
                        <a:t>bật</a:t>
                      </a:r>
                      <a:r>
                        <a:rPr lang="en-US" altLang="ko-KR" sz="800" baseline="0" dirty="0" smtClean="0">
                          <a:solidFill>
                            <a:schemeClr val="tx1"/>
                          </a:solidFill>
                        </a:rPr>
                        <a:t> pop-up </a:t>
                      </a:r>
                      <a:r>
                        <a:rPr lang="en-US" altLang="ko-KR" sz="800" dirty="0" smtClean="0">
                          <a:solidFill>
                            <a:schemeClr val="tx1"/>
                          </a:solidFill>
                        </a:rPr>
                        <a:t>(2-1)</a:t>
                      </a:r>
                      <a:r>
                        <a:rPr lang="ko-KR" altLang="en-US" sz="800" dirty="0" smtClean="0">
                          <a:solidFill>
                            <a:schemeClr val="tx1"/>
                          </a:solidFill>
                        </a:rPr>
                        <a:t> </a:t>
                      </a:r>
                      <a:r>
                        <a:rPr lang="en-US" altLang="ko-KR" sz="800" dirty="0" err="1" smtClean="0">
                          <a:solidFill>
                            <a:schemeClr val="tx1"/>
                          </a:solidFill>
                        </a:rPr>
                        <a:t>sau</a:t>
                      </a:r>
                      <a:r>
                        <a:rPr lang="en-US" altLang="ko-KR" sz="800" dirty="0" smtClean="0">
                          <a:solidFill>
                            <a:schemeClr val="tx1"/>
                          </a:solidFill>
                        </a:rPr>
                        <a:t> </a:t>
                      </a:r>
                      <a:r>
                        <a:rPr lang="en-US" altLang="ko-KR" sz="800" dirty="0" err="1" smtClean="0">
                          <a:solidFill>
                            <a:schemeClr val="tx1"/>
                          </a:solidFill>
                        </a:rPr>
                        <a:t>đó</a:t>
                      </a:r>
                      <a:r>
                        <a:rPr lang="en-US" altLang="ko-KR" sz="800" baseline="0" dirty="0" smtClean="0">
                          <a:solidFill>
                            <a:schemeClr val="tx1"/>
                          </a:solidFill>
                        </a:rPr>
                        <a:t> </a:t>
                      </a:r>
                      <a:r>
                        <a:rPr lang="en-US" altLang="ko-KR" sz="800" baseline="0" dirty="0" err="1" smtClean="0">
                          <a:solidFill>
                            <a:schemeClr val="tx1"/>
                          </a:solidFill>
                        </a:rPr>
                        <a:t>gửi</a:t>
                      </a:r>
                      <a:r>
                        <a:rPr lang="en-US" altLang="ko-KR" sz="800" baseline="0" dirty="0" smtClean="0">
                          <a:solidFill>
                            <a:schemeClr val="tx1"/>
                          </a:solidFill>
                        </a:rPr>
                        <a:t> </a:t>
                      </a:r>
                      <a:r>
                        <a:rPr lang="en-US" altLang="ko-KR" sz="800" baseline="0" dirty="0" err="1" smtClean="0">
                          <a:solidFill>
                            <a:schemeClr val="tx1"/>
                          </a:solidFill>
                        </a:rPr>
                        <a:t>mật</a:t>
                      </a:r>
                      <a:r>
                        <a:rPr lang="en-US" altLang="ko-KR" sz="800" baseline="0" dirty="0" smtClean="0">
                          <a:solidFill>
                            <a:schemeClr val="tx1"/>
                          </a:solidFill>
                        </a:rPr>
                        <a:t> </a:t>
                      </a:r>
                      <a:r>
                        <a:rPr lang="en-US" altLang="ko-KR" sz="800" baseline="0" dirty="0" err="1" smtClean="0">
                          <a:solidFill>
                            <a:schemeClr val="tx1"/>
                          </a:solidFill>
                        </a:rPr>
                        <a:t>khẩu</a:t>
                      </a:r>
                      <a:r>
                        <a:rPr lang="en-US" altLang="ko-KR" sz="800" baseline="0" dirty="0" smtClean="0">
                          <a:solidFill>
                            <a:schemeClr val="tx1"/>
                          </a:solidFill>
                        </a:rPr>
                        <a:t> </a:t>
                      </a:r>
                      <a:r>
                        <a:rPr lang="en-US" altLang="ko-KR" sz="800" baseline="0" dirty="0" err="1" smtClean="0">
                          <a:solidFill>
                            <a:schemeClr val="tx1"/>
                          </a:solidFill>
                        </a:rPr>
                        <a:t>tạm</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bất</a:t>
                      </a:r>
                      <a:r>
                        <a:rPr lang="en-US" altLang="ko-KR" sz="800" baseline="0" dirty="0" smtClean="0">
                          <a:solidFill>
                            <a:schemeClr val="tx1"/>
                          </a:solidFill>
                        </a:rPr>
                        <a:t> </a:t>
                      </a:r>
                      <a:r>
                        <a:rPr lang="en-US" altLang="ko-KR" sz="800" baseline="0" dirty="0" err="1" smtClean="0">
                          <a:solidFill>
                            <a:schemeClr val="tx1"/>
                          </a:solidFill>
                        </a:rPr>
                        <a:t>kì</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địa</a:t>
                      </a:r>
                      <a:r>
                        <a:rPr lang="en-US" altLang="ko-KR" sz="800" baseline="0" dirty="0" smtClean="0">
                          <a:solidFill>
                            <a:schemeClr val="tx1"/>
                          </a:solidFill>
                        </a:rPr>
                        <a:t> </a:t>
                      </a:r>
                      <a:r>
                        <a:rPr lang="en-US" altLang="ko-KR" sz="800" baseline="0" dirty="0" err="1" smtClean="0">
                          <a:solidFill>
                            <a:schemeClr val="tx1"/>
                          </a:solidFill>
                        </a:rPr>
                        <a:t>chỉ</a:t>
                      </a:r>
                      <a:r>
                        <a:rPr lang="en-US" altLang="ko-KR" sz="800" baseline="0" dirty="0" smtClean="0">
                          <a:solidFill>
                            <a:schemeClr val="tx1"/>
                          </a:solidFill>
                        </a:rPr>
                        <a:t> Email </a:t>
                      </a:r>
                      <a:r>
                        <a:rPr lang="en-US" altLang="ko-KR" sz="800" baseline="0" dirty="0" err="1" smtClean="0">
                          <a:solidFill>
                            <a:schemeClr val="tx1"/>
                          </a:solidFill>
                        </a:rPr>
                        <a:t>tương</a:t>
                      </a:r>
                      <a:r>
                        <a:rPr lang="en-US" altLang="ko-KR" sz="800" baseline="0" dirty="0" smtClean="0">
                          <a:solidFill>
                            <a:schemeClr val="tx1"/>
                          </a:solidFill>
                        </a:rPr>
                        <a:t> </a:t>
                      </a:r>
                      <a:r>
                        <a:rPr lang="en-US" altLang="ko-KR" sz="800" baseline="0" dirty="0" err="1" smtClean="0">
                          <a:solidFill>
                            <a:schemeClr val="tx1"/>
                          </a:solidFill>
                        </a:rPr>
                        <a:t>ứng</a:t>
                      </a:r>
                      <a:r>
                        <a:rPr lang="en-US" altLang="ko-KR" sz="800" baseline="0" dirty="0" smtClean="0">
                          <a:solidFill>
                            <a:schemeClr val="tx1"/>
                          </a:solidFill>
                        </a:rPr>
                        <a:t> </a:t>
                      </a:r>
                      <a:r>
                        <a:rPr lang="en-US" altLang="ko-KR" sz="800" baseline="0" dirty="0" err="1" smtClean="0">
                          <a:solidFill>
                            <a:schemeClr val="tx1"/>
                          </a:solidFill>
                        </a:rPr>
                        <a:t>của</a:t>
                      </a:r>
                      <a:r>
                        <a:rPr lang="en-US" altLang="ko-KR" sz="800" baseline="0" dirty="0" smtClean="0">
                          <a:solidFill>
                            <a:schemeClr val="tx1"/>
                          </a:solidFill>
                        </a:rPr>
                        <a:t> User</a:t>
                      </a:r>
                      <a:endParaRPr lang="en-US" altLang="ko-KR" sz="800" dirty="0" smtClean="0">
                        <a:solidFill>
                          <a:schemeClr val="tx1"/>
                        </a:solidFill>
                      </a:endParaRPr>
                    </a:p>
                    <a:p>
                      <a:pPr marL="85725" indent="-85725">
                        <a:lnSpc>
                          <a:spcPct val="120000"/>
                        </a:lnSpc>
                        <a:buFontTx/>
                        <a:buChar char="-"/>
                      </a:pPr>
                      <a:r>
                        <a:rPr lang="en-US" altLang="ko-KR" sz="80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tin </a:t>
                      </a:r>
                      <a:r>
                        <a:rPr lang="en-US" altLang="ko-KR" sz="800" baseline="0" dirty="0" err="1" smtClean="0">
                          <a:solidFill>
                            <a:schemeClr val="tx1"/>
                          </a:solidFill>
                        </a:rPr>
                        <a:t>nào</a:t>
                      </a:r>
                      <a:r>
                        <a:rPr lang="en-US" altLang="ko-KR" sz="800" baseline="0" dirty="0" smtClean="0">
                          <a:solidFill>
                            <a:schemeClr val="tx1"/>
                          </a:solidFill>
                        </a:rPr>
                        <a:t> </a:t>
                      </a:r>
                      <a:r>
                        <a:rPr lang="en-US" altLang="ko-KR" sz="800" baseline="0" dirty="0" err="1" smtClean="0">
                          <a:solidFill>
                            <a:schemeClr val="tx1"/>
                          </a:solidFill>
                        </a:rPr>
                        <a:t>trùng</a:t>
                      </a:r>
                      <a:r>
                        <a:rPr lang="en-US" altLang="ko-KR" sz="800" baseline="0" dirty="0" smtClean="0">
                          <a:solidFill>
                            <a:schemeClr val="tx1"/>
                          </a:solidFill>
                        </a:rPr>
                        <a:t> </a:t>
                      </a:r>
                      <a:r>
                        <a:rPr lang="en-US" altLang="ko-KR" sz="800" baseline="0" dirty="0" err="1" smtClean="0">
                          <a:solidFill>
                            <a:schemeClr val="tx1"/>
                          </a:solidFill>
                        </a:rPr>
                        <a:t>khớp</a:t>
                      </a:r>
                      <a:r>
                        <a:rPr lang="en-US" altLang="ko-KR" sz="800" baseline="0" dirty="0" smtClean="0">
                          <a:solidFill>
                            <a:schemeClr val="tx1"/>
                          </a:solidFill>
                        </a:rPr>
                        <a:t>,</a:t>
                      </a:r>
                      <a:r>
                        <a:rPr lang="ko-KR" altLang="en-US" sz="800" dirty="0" smtClean="0">
                          <a:solidFill>
                            <a:schemeClr val="tx1"/>
                          </a:solidFill>
                        </a:rPr>
                        <a:t> </a:t>
                      </a:r>
                      <a:r>
                        <a:rPr lang="en-US" altLang="ko-KR" sz="800" dirty="0" smtClean="0">
                          <a:solidFill>
                            <a:schemeClr val="tx1"/>
                          </a:solidFill>
                        </a:rPr>
                        <a:t>toast pop-up : </a:t>
                      </a:r>
                      <a:r>
                        <a:rPr lang="ko-KR" altLang="en-US" sz="800" dirty="0" smtClean="0">
                          <a:solidFill>
                            <a:schemeClr val="tx1"/>
                          </a:solidFill>
                        </a:rPr>
                        <a:t>입력하신 정보와 일치하는 회원이 없습니다</a:t>
                      </a:r>
                      <a:r>
                        <a:rPr lang="en-US" altLang="ko-KR" sz="800" dirty="0" smtClean="0">
                          <a:solidFill>
                            <a:schemeClr val="tx1"/>
                          </a:solidFill>
                        </a:rPr>
                        <a:t>.</a:t>
                      </a:r>
                    </a:p>
                    <a:p>
                      <a:pPr marL="85725" indent="-85725">
                        <a:lnSpc>
                          <a:spcPct val="120000"/>
                        </a:lnSpc>
                        <a:buFontTx/>
                        <a:buChar char="-"/>
                      </a:pPr>
                      <a:r>
                        <a:rPr lang="en-US" altLang="ko-KR" sz="80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a:t>
                      </a:r>
                      <a:r>
                        <a:rPr lang="en-US" altLang="ko-KR" sz="800" baseline="0" dirty="0" err="1" smtClean="0">
                          <a:solidFill>
                            <a:schemeClr val="tx1"/>
                          </a:solidFill>
                        </a:rPr>
                        <a:t>Mã</a:t>
                      </a:r>
                      <a:r>
                        <a:rPr lang="en-US" altLang="ko-KR" sz="800" baseline="0" dirty="0" smtClean="0">
                          <a:solidFill>
                            <a:schemeClr val="tx1"/>
                          </a:solidFill>
                        </a:rPr>
                        <a:t> </a:t>
                      </a:r>
                      <a:r>
                        <a:rPr lang="en-US" altLang="ko-KR" sz="800" baseline="0" dirty="0" err="1" smtClean="0">
                          <a:solidFill>
                            <a:schemeClr val="tx1"/>
                          </a:solidFill>
                        </a:rPr>
                        <a:t>xác</a:t>
                      </a:r>
                      <a:r>
                        <a:rPr lang="en-US" altLang="ko-KR" sz="800" baseline="0" dirty="0" smtClean="0">
                          <a:solidFill>
                            <a:schemeClr val="tx1"/>
                          </a:solidFill>
                        </a:rPr>
                        <a:t> </a:t>
                      </a:r>
                      <a:r>
                        <a:rPr lang="en-US" altLang="ko-KR" sz="800" baseline="0" dirty="0" err="1" smtClean="0">
                          <a:solidFill>
                            <a:schemeClr val="tx1"/>
                          </a:solidFill>
                        </a:rPr>
                        <a:t>nhận</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đúng</a:t>
                      </a:r>
                      <a:r>
                        <a:rPr lang="en-US" altLang="ko-KR" sz="800" baseline="0" dirty="0" smtClean="0">
                          <a:solidFill>
                            <a:schemeClr val="tx1"/>
                          </a:solidFill>
                        </a:rPr>
                        <a:t>, </a:t>
                      </a:r>
                      <a:r>
                        <a:rPr lang="en-US" altLang="ko-KR" sz="800" dirty="0" smtClean="0">
                          <a:solidFill>
                            <a:schemeClr val="tx1"/>
                          </a:solidFill>
                        </a:rPr>
                        <a:t>toast pop-up : </a:t>
                      </a:r>
                      <a:r>
                        <a:rPr lang="ko-KR" altLang="en-US" sz="800" dirty="0" smtClean="0">
                          <a:solidFill>
                            <a:schemeClr val="tx1"/>
                          </a:solidFill>
                        </a:rPr>
                        <a:t>인증번호가 올바르지 않습니다</a:t>
                      </a:r>
                      <a:r>
                        <a:rPr lang="en-US" altLang="ko-KR" sz="800" dirty="0" smtClean="0">
                          <a:solidFill>
                            <a:schemeClr val="tx1"/>
                          </a:solidFill>
                        </a:rPr>
                        <a:t>. </a:t>
                      </a:r>
                      <a:r>
                        <a:rPr lang="ko-KR" altLang="en-US" sz="800" dirty="0" smtClean="0">
                          <a:solidFill>
                            <a:schemeClr val="tx1"/>
                          </a:solidFill>
                        </a:rPr>
                        <a:t>다시 입력해주세요</a:t>
                      </a:r>
                      <a:r>
                        <a:rPr lang="en-US" altLang="ko-KR" sz="800" dirty="0" smtClean="0">
                          <a:solidFill>
                            <a:schemeClr val="tx1"/>
                          </a:solidFill>
                        </a:rPr>
                        <a:t>.</a:t>
                      </a:r>
                    </a:p>
                    <a:p>
                      <a:pPr marL="85725" indent="-85725">
                        <a:lnSpc>
                          <a:spcPct val="120000"/>
                        </a:lnSpc>
                        <a:buFontTx/>
                        <a:buChar char="-"/>
                      </a:pPr>
                      <a:r>
                        <a:rPr lang="en-US" altLang="ko-KR" sz="80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User </a:t>
                      </a:r>
                      <a:r>
                        <a:rPr lang="en-US" altLang="ko-KR" sz="800" baseline="0" dirty="0" err="1" smtClean="0">
                          <a:solidFill>
                            <a:schemeClr val="tx1"/>
                          </a:solidFill>
                        </a:rPr>
                        <a:t>nội</a:t>
                      </a:r>
                      <a:r>
                        <a:rPr lang="en-US" altLang="ko-KR" sz="800" baseline="0" dirty="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a:t>
                      </a:r>
                      <a:r>
                        <a:rPr lang="en-US" altLang="ko-KR" sz="800" baseline="0" dirty="0" err="1" smtClean="0">
                          <a:solidFill>
                            <a:schemeClr val="tx1"/>
                          </a:solidFill>
                        </a:rPr>
                        <a:t>nước</a:t>
                      </a:r>
                      <a:r>
                        <a:rPr lang="en-US" altLang="ko-KR" sz="800" baseline="0" dirty="0" smtClean="0">
                          <a:solidFill>
                            <a:schemeClr val="tx1"/>
                          </a:solidFill>
                        </a:rPr>
                        <a:t> (</a:t>
                      </a:r>
                      <a:r>
                        <a:rPr lang="en-US" altLang="ko-KR" sz="800" baseline="0" dirty="0" err="1" smtClean="0">
                          <a:solidFill>
                            <a:schemeClr val="tx1"/>
                          </a:solidFill>
                        </a:rPr>
                        <a:t>gia</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qua </a:t>
                      </a:r>
                      <a:r>
                        <a:rPr lang="en-US" altLang="ko-KR" sz="800" baseline="0" dirty="0" err="1" smtClean="0">
                          <a:solidFill>
                            <a:schemeClr val="tx1"/>
                          </a:solidFill>
                        </a:rPr>
                        <a:t>xác</a:t>
                      </a:r>
                      <a:r>
                        <a:rPr lang="en-US" altLang="ko-KR" sz="800" baseline="0" dirty="0" smtClean="0">
                          <a:solidFill>
                            <a:schemeClr val="tx1"/>
                          </a:solidFill>
                        </a:rPr>
                        <a:t> </a:t>
                      </a:r>
                      <a:r>
                        <a:rPr lang="en-US" altLang="ko-KR" sz="800" baseline="0" dirty="0" err="1" smtClean="0">
                          <a:solidFill>
                            <a:schemeClr val="tx1"/>
                          </a:solidFill>
                        </a:rPr>
                        <a:t>nhận</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ĐT),</a:t>
                      </a:r>
                      <a:r>
                        <a:rPr lang="ko-KR" altLang="en-US" sz="800" dirty="0" smtClean="0">
                          <a:solidFill>
                            <a:schemeClr val="tx1"/>
                          </a:solidFill>
                        </a:rPr>
                        <a:t> </a:t>
                      </a:r>
                      <a:r>
                        <a:rPr lang="en-US" altLang="ko-KR" sz="800" dirty="0" smtClean="0">
                          <a:solidFill>
                            <a:schemeClr val="tx1"/>
                          </a:solidFill>
                        </a:rPr>
                        <a:t>toast pop-up : </a:t>
                      </a:r>
                      <a:r>
                        <a:rPr lang="ko-KR" altLang="en-US" sz="800" dirty="0" smtClean="0">
                          <a:solidFill>
                            <a:schemeClr val="tx1"/>
                          </a:solidFill>
                        </a:rPr>
                        <a:t>국내 사용자의 경우 </a:t>
                      </a:r>
                      <a:r>
                        <a:rPr lang="ko-KR" altLang="en-US" sz="800" baseline="0" dirty="0" smtClean="0">
                          <a:solidFill>
                            <a:schemeClr val="tx1"/>
                          </a:solidFill>
                        </a:rPr>
                        <a:t>휴대폰 인증으로만 비밀번호 찾기가 가능합니다</a:t>
                      </a:r>
                      <a:r>
                        <a:rPr lang="en-US" altLang="ko-KR" sz="800" baseline="0" dirty="0" smtClean="0">
                          <a:solidFill>
                            <a:schemeClr val="tx1"/>
                          </a:solidFill>
                        </a:rPr>
                        <a:t>.</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25025">
                <a:tc>
                  <a:txBody>
                    <a:bodyPr/>
                    <a:lstStyle/>
                    <a:p>
                      <a:pPr latinLnBrk="1"/>
                      <a:r>
                        <a:rPr lang="en-US" altLang="ko-KR" sz="800" b="0" dirty="0" smtClean="0">
                          <a:solidFill>
                            <a:schemeClr val="tx1"/>
                          </a:solidFill>
                        </a:rPr>
                        <a:t>2-1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err="1" smtClean="0">
                          <a:solidFill>
                            <a:schemeClr val="tx1"/>
                          </a:solidFill>
                        </a:rPr>
                        <a:t>Nhấn</a:t>
                      </a:r>
                      <a:r>
                        <a:rPr lang="en-US" altLang="ko-KR" sz="800" baseline="0" dirty="0" smtClean="0">
                          <a:solidFill>
                            <a:schemeClr val="tx1"/>
                          </a:solidFill>
                        </a:rPr>
                        <a:t> Confirm – </a:t>
                      </a:r>
                      <a:r>
                        <a:rPr lang="ko-KR" altLang="en-US" sz="800" baseline="0" dirty="0" smtClean="0">
                          <a:solidFill>
                            <a:schemeClr val="tx1"/>
                          </a:solidFill>
                        </a:rPr>
                        <a:t>확인</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[Login] </a:t>
                      </a:r>
                      <a:r>
                        <a:rPr lang="en-US" altLang="ko-KR" sz="800" dirty="0" smtClean="0">
                          <a:solidFill>
                            <a:schemeClr val="tx1"/>
                          </a:solidFill>
                        </a:rPr>
                        <a:t>(RM-03)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25025">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smtClean="0">
                          <a:solidFill>
                            <a:schemeClr val="tx1"/>
                          </a:solidFill>
                        </a:rPr>
                        <a:t>Khi click</a:t>
                      </a:r>
                      <a:r>
                        <a:rPr lang="en-US" altLang="ko-KR" sz="800" baseline="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a:t>
                      </a:r>
                      <a:r>
                        <a:rPr lang="en-US" altLang="ko-KR" sz="800" baseline="0" dirty="0" err="1" smtClean="0">
                          <a:solidFill>
                            <a:schemeClr val="tx1"/>
                          </a:solidFill>
                        </a:rPr>
                        <a:t>FindPW</a:t>
                      </a:r>
                      <a:r>
                        <a:rPr lang="en-US" altLang="ko-KR" sz="800" baseline="0" dirty="0" smtClean="0">
                          <a:solidFill>
                            <a:schemeClr val="tx1"/>
                          </a:solidFill>
                        </a:rPr>
                        <a:t>] </a:t>
                      </a:r>
                      <a:r>
                        <a:rPr lang="en-US" altLang="ko-KR" sz="800" dirty="0" smtClean="0">
                          <a:solidFill>
                            <a:schemeClr val="tx1"/>
                          </a:solidFill>
                        </a:rPr>
                        <a:t>(Authenticate</a:t>
                      </a:r>
                      <a:r>
                        <a:rPr lang="en-US" altLang="ko-KR" sz="800" baseline="0" dirty="0" smtClean="0">
                          <a:solidFill>
                            <a:schemeClr val="tx1"/>
                          </a:solidFill>
                        </a:rPr>
                        <a:t> via Mobile Phone</a:t>
                      </a:r>
                      <a:r>
                        <a:rPr lang="en-US" altLang="ko-KR" sz="800" dirty="0" smtClean="0">
                          <a:solidFill>
                            <a:schemeClr val="tx1"/>
                          </a:solidFill>
                        </a:rPr>
                        <a:t>)(RM-0303)</a:t>
                      </a:r>
                      <a:endParaRPr lang="ko-KR" altLang="en-US" sz="800" dirty="0" smtClean="0">
                        <a:solidFill>
                          <a:schemeClr val="tx1"/>
                        </a:solidFill>
                      </a:endParaRPr>
                    </a:p>
                    <a:p>
                      <a:pPr marL="85725" marR="0" indent="-85725" algn="l" defTabSz="914400" rtl="0" eaLnBrk="1" fontAlgn="auto" latinLnBrk="1" hangingPunct="1">
                        <a:lnSpc>
                          <a:spcPct val="120000"/>
                        </a:lnSpc>
                        <a:spcBef>
                          <a:spcPts val="0"/>
                        </a:spcBef>
                        <a:spcAft>
                          <a:spcPts val="0"/>
                        </a:spcAft>
                        <a:buClrTx/>
                        <a:buSzTx/>
                        <a:buFontTx/>
                        <a:buChar char="-"/>
                        <a:tabLst/>
                        <a:defRPr/>
                      </a:pP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20">
                <a:solidFill>
                  <a:prstClr val="black"/>
                </a:solidFill>
              </a:rPr>
              <a:t>Dormant Account</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92910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93" name="그림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94" name="직사각형 93"/>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5" name="직사각형 94"/>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1" name="TextBox 10"/>
          <p:cNvSpPr txBox="1"/>
          <p:nvPr/>
        </p:nvSpPr>
        <p:spPr>
          <a:xfrm>
            <a:off x="548010" y="2750653"/>
            <a:ext cx="2414443" cy="408317"/>
          </a:xfrm>
          <a:prstGeom prst="rect">
            <a:avLst/>
          </a:prstGeom>
          <a:noFill/>
        </p:spPr>
        <p:txBody>
          <a:bodyPr wrap="none" rtlCol="0">
            <a:spAutoFit/>
          </a:bodyPr>
          <a:lstStyle/>
          <a:p>
            <a:pPr algn="ctr">
              <a:lnSpc>
                <a:spcPct val="120000"/>
              </a:lnSpc>
            </a:pPr>
            <a:r>
              <a:rPr lang="ko-KR" altLang="en-US" sz="900" dirty="0" smtClean="0"/>
              <a:t>회원님께서는 </a:t>
            </a:r>
            <a:r>
              <a:rPr lang="en-US" altLang="ko-KR" sz="900" dirty="0" smtClean="0"/>
              <a:t>1</a:t>
            </a:r>
            <a:r>
              <a:rPr lang="ko-KR" altLang="en-US" sz="900" dirty="0" smtClean="0"/>
              <a:t>년 동안 로그인하시지 않아 </a:t>
            </a:r>
            <a:endParaRPr lang="en-US" altLang="ko-KR" sz="900" dirty="0" smtClean="0"/>
          </a:p>
          <a:p>
            <a:pPr algn="ctr">
              <a:lnSpc>
                <a:spcPct val="120000"/>
              </a:lnSpc>
            </a:pPr>
            <a:r>
              <a:rPr lang="ko-KR" altLang="en-US" sz="900" dirty="0" smtClean="0"/>
              <a:t>휴면 상태로 전환되었습니다</a:t>
            </a:r>
            <a:r>
              <a:rPr lang="en-US" altLang="ko-KR" sz="900" dirty="0" smtClean="0"/>
              <a:t>.</a:t>
            </a:r>
          </a:p>
        </p:txBody>
      </p:sp>
      <p:sp>
        <p:nvSpPr>
          <p:cNvPr id="18" name="TextBox 17"/>
          <p:cNvSpPr txBox="1"/>
          <p:nvPr/>
        </p:nvSpPr>
        <p:spPr>
          <a:xfrm>
            <a:off x="1019292" y="3350488"/>
            <a:ext cx="1471878" cy="258532"/>
          </a:xfrm>
          <a:prstGeom prst="rect">
            <a:avLst/>
          </a:prstGeom>
          <a:noFill/>
        </p:spPr>
        <p:txBody>
          <a:bodyPr wrap="none" rtlCol="0">
            <a:spAutoFit/>
          </a:bodyPr>
          <a:lstStyle/>
          <a:p>
            <a:pPr>
              <a:lnSpc>
                <a:spcPct val="120000"/>
              </a:lnSpc>
            </a:pPr>
            <a:r>
              <a:rPr lang="ko-KR" altLang="en-US" sz="900" dirty="0" smtClean="0"/>
              <a:t>휴면 해제 하시겠습니까</a:t>
            </a:r>
            <a:r>
              <a:rPr lang="en-US" altLang="ko-KR" sz="900" dirty="0" smtClean="0"/>
              <a:t>?</a:t>
            </a:r>
          </a:p>
        </p:txBody>
      </p:sp>
      <p:sp>
        <p:nvSpPr>
          <p:cNvPr id="19" name="직사각형 18"/>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20" name="TextBox 19"/>
          <p:cNvSpPr txBox="1"/>
          <p:nvPr/>
        </p:nvSpPr>
        <p:spPr>
          <a:xfrm>
            <a:off x="616429" y="1177702"/>
            <a:ext cx="1043876" cy="246221"/>
          </a:xfrm>
          <a:prstGeom prst="rect">
            <a:avLst/>
          </a:prstGeom>
          <a:noFill/>
        </p:spPr>
        <p:txBody>
          <a:bodyPr wrap="none" rtlCol="0">
            <a:spAutoFit/>
          </a:bodyPr>
          <a:lstStyle/>
          <a:p>
            <a:r>
              <a:rPr lang="ko-KR" altLang="en-US" sz="1000" b="1" dirty="0" smtClean="0">
                <a:solidFill>
                  <a:prstClr val="black"/>
                </a:solidFill>
              </a:rPr>
              <a:t>계정 휴면 안내</a:t>
            </a:r>
            <a:endParaRPr lang="ko-KR" altLang="en-US" sz="1000" b="1" dirty="0">
              <a:solidFill>
                <a:prstClr val="black"/>
              </a:solidFill>
            </a:endParaRPr>
          </a:p>
        </p:txBody>
      </p:sp>
      <p:pic>
        <p:nvPicPr>
          <p:cNvPr id="22" name="그림 21" descr="안내 아이콘.PNG"/>
          <p:cNvPicPr>
            <a:picLocks noChangeAspect="1"/>
          </p:cNvPicPr>
          <p:nvPr/>
        </p:nvPicPr>
        <p:blipFill>
          <a:blip r:embed="rId4" cstate="print"/>
          <a:stretch>
            <a:fillRect/>
          </a:stretch>
        </p:blipFill>
        <p:spPr>
          <a:xfrm>
            <a:off x="1482448" y="1844382"/>
            <a:ext cx="545567" cy="504000"/>
          </a:xfrm>
          <a:prstGeom prst="rect">
            <a:avLst/>
          </a:prstGeom>
        </p:spPr>
      </p:pic>
      <p:sp>
        <p:nvSpPr>
          <p:cNvPr id="23" name="TextBox 22"/>
          <p:cNvSpPr txBox="1"/>
          <p:nvPr/>
        </p:nvSpPr>
        <p:spPr>
          <a:xfrm>
            <a:off x="1210851" y="2442283"/>
            <a:ext cx="1088760" cy="267124"/>
          </a:xfrm>
          <a:prstGeom prst="rect">
            <a:avLst/>
          </a:prstGeom>
          <a:noFill/>
        </p:spPr>
        <p:txBody>
          <a:bodyPr wrap="none" rtlCol="0">
            <a:spAutoFit/>
          </a:bodyPr>
          <a:lstStyle/>
          <a:p>
            <a:pPr algn="ctr">
              <a:lnSpc>
                <a:spcPct val="120000"/>
              </a:lnSpc>
            </a:pPr>
            <a:r>
              <a:rPr lang="ko-KR" altLang="en-US" sz="1050" b="1" dirty="0" smtClean="0"/>
              <a:t>계정 휴면 안내</a:t>
            </a:r>
            <a:endParaRPr lang="en-US" altLang="ko-KR" sz="1050" b="1" dirty="0" smtClean="0"/>
          </a:p>
        </p:txBody>
      </p:sp>
      <p:sp>
        <p:nvSpPr>
          <p:cNvPr id="24" name="직사각형 23"/>
          <p:cNvSpPr/>
          <p:nvPr/>
        </p:nvSpPr>
        <p:spPr>
          <a:xfrm>
            <a:off x="585231" y="3699070"/>
            <a:ext cx="2340000" cy="360000"/>
          </a:xfrm>
          <a:prstGeom prst="rect">
            <a:avLst/>
          </a:prstGeom>
          <a:solidFill>
            <a:schemeClr val="tx1">
              <a:lumMod val="75000"/>
              <a:lumOff val="2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t>휴면 해제하기</a:t>
            </a:r>
            <a:endParaRPr lang="ko-KR" altLang="en-US" sz="900" dirty="0"/>
          </a:p>
        </p:txBody>
      </p:sp>
      <p:sp>
        <p:nvSpPr>
          <p:cNvPr id="25" name="타원 24"/>
          <p:cNvSpPr/>
          <p:nvPr/>
        </p:nvSpPr>
        <p:spPr>
          <a:xfrm>
            <a:off x="1061610" y="376206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6" name="TextBox 25"/>
          <p:cNvSpPr txBox="1"/>
          <p:nvPr/>
        </p:nvSpPr>
        <p:spPr>
          <a:xfrm>
            <a:off x="5485869" y="124096"/>
            <a:ext cx="607859" cy="215444"/>
          </a:xfrm>
          <a:prstGeom prst="rect">
            <a:avLst/>
          </a:prstGeom>
          <a:noFill/>
        </p:spPr>
        <p:txBody>
          <a:bodyPr wrap="none" rtlCol="0">
            <a:spAutoFit/>
          </a:bodyPr>
          <a:lstStyle/>
          <a:p>
            <a:r>
              <a:rPr lang="en-US" altLang="ko-KR" sz="800" dirty="0" smtClean="0">
                <a:solidFill>
                  <a:prstClr val="black"/>
                </a:solidFill>
              </a:rPr>
              <a:t>RM-0301</a:t>
            </a:r>
            <a:endParaRPr lang="ko-KR" altLang="en-US" sz="800" dirty="0">
              <a:solidFill>
                <a:prstClr val="black"/>
              </a:solidFill>
            </a:endParaRPr>
          </a:p>
        </p:txBody>
      </p:sp>
      <p:sp>
        <p:nvSpPr>
          <p:cNvPr id="29" name="TextBox 28"/>
          <p:cNvSpPr txBox="1"/>
          <p:nvPr/>
        </p:nvSpPr>
        <p:spPr>
          <a:xfrm>
            <a:off x="324005"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21" name="슬라이드 번호 개체 틀 20"/>
          <p:cNvSpPr>
            <a:spLocks noGrp="1"/>
          </p:cNvSpPr>
          <p:nvPr>
            <p:ph type="sldNum" sz="quarter" idx="4"/>
          </p:nvPr>
        </p:nvSpPr>
        <p:spPr/>
        <p:txBody>
          <a:bodyPr/>
          <a:lstStyle/>
          <a:p>
            <a:fld id="{C70D9EDE-4299-4BB9-BBD1-CAF81FD85894}" type="slidenum">
              <a:rPr lang="ko-KR" altLang="en-US" smtClean="0"/>
              <a:pPr/>
              <a:t>25</a:t>
            </a:fld>
            <a:endParaRPr lang="ko-KR" altLang="en-US" dirty="0"/>
          </a:p>
        </p:txBody>
      </p:sp>
      <p:sp>
        <p:nvSpPr>
          <p:cNvPr id="30" name="TextBox 29"/>
          <p:cNvSpPr txBox="1"/>
          <p:nvPr/>
        </p:nvSpPr>
        <p:spPr>
          <a:xfrm>
            <a:off x="1134666" y="124096"/>
            <a:ext cx="1319592" cy="215444"/>
          </a:xfrm>
          <a:prstGeom prst="rect">
            <a:avLst/>
          </a:prstGeom>
          <a:noFill/>
        </p:spPr>
        <p:txBody>
          <a:bodyPr wrap="none" rtlCol="0">
            <a:spAutoFit/>
          </a:bodyPr>
          <a:lstStyle/>
          <a:p>
            <a:r>
              <a:rPr lang="en-US" altLang="ko-KR" sz="800" dirty="0" smtClean="0">
                <a:solidFill>
                  <a:prstClr val="black"/>
                </a:solidFill>
              </a:rPr>
              <a:t>Dormant Account Guide</a:t>
            </a:r>
            <a:endParaRPr lang="ko-KR" altLang="en-US" sz="800" dirty="0">
              <a:solidFill>
                <a:prstClr val="black"/>
              </a:solidFill>
            </a:endParaRPr>
          </a:p>
        </p:txBody>
      </p:sp>
      <p:sp>
        <p:nvSpPr>
          <p:cNvPr id="31" name="TextBox 30"/>
          <p:cNvSpPr txBox="1"/>
          <p:nvPr/>
        </p:nvSpPr>
        <p:spPr>
          <a:xfrm>
            <a:off x="1132570" y="352286"/>
            <a:ext cx="2143536" cy="215444"/>
          </a:xfrm>
          <a:prstGeom prst="rect">
            <a:avLst/>
          </a:prstGeom>
          <a:noFill/>
        </p:spPr>
        <p:txBody>
          <a:bodyPr wrap="none" rtlCol="0">
            <a:spAutoFit/>
          </a:bodyPr>
          <a:lstStyle/>
          <a:p>
            <a:r>
              <a:rPr lang="en-US" altLang="ko-KR" sz="800" dirty="0" smtClean="0">
                <a:solidFill>
                  <a:prstClr val="black"/>
                </a:solidFill>
              </a:rPr>
              <a:t>Login</a:t>
            </a:r>
            <a:r>
              <a:rPr lang="ko-KR" altLang="en-US" sz="800" dirty="0" smtClean="0">
                <a:solidFill>
                  <a:prstClr val="black"/>
                </a:solidFill>
              </a:rPr>
              <a:t> </a:t>
            </a:r>
            <a:r>
              <a:rPr lang="en-US" altLang="ko-KR" sz="800" dirty="0" smtClean="0">
                <a:solidFill>
                  <a:prstClr val="black"/>
                </a:solidFill>
              </a:rPr>
              <a:t>&gt; If user account status is Dormant</a:t>
            </a:r>
            <a:endParaRPr lang="ko-KR" altLang="en-US" sz="800" dirty="0">
              <a:solidFill>
                <a:prstClr val="black"/>
              </a:solidFill>
            </a:endParaRPr>
          </a:p>
        </p:txBody>
      </p:sp>
      <p:graphicFrame>
        <p:nvGraphicFramePr>
          <p:cNvPr id="32" name="표 27"/>
          <p:cNvGraphicFramePr>
            <a:graphicFrameLocks noGrp="1"/>
          </p:cNvGraphicFramePr>
          <p:nvPr/>
        </p:nvGraphicFramePr>
        <p:xfrm>
          <a:off x="6320290" y="923863"/>
          <a:ext cx="2678400" cy="1133856"/>
        </p:xfrm>
        <a:graphic>
          <a:graphicData uri="http://schemas.openxmlformats.org/drawingml/2006/table">
            <a:tbl>
              <a:tblPr firstRow="1" bandRow="1">
                <a:tableStyleId>{5C22544A-7EE6-4342-B048-85BDC9FD1C3A}</a:tableStyleId>
              </a:tblPr>
              <a:tblGrid>
                <a:gridCol w="208800"/>
                <a:gridCol w="2469600"/>
              </a:tblGrid>
              <a:tr h="370840">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prstClr val="black"/>
                          </a:solidFill>
                        </a:rPr>
                        <a:t>Dormant Account Guide</a:t>
                      </a:r>
                      <a:r>
                        <a:rPr lang="en-US" altLang="ko-KR" sz="800" b="0" baseline="0" dirty="0" smtClean="0">
                          <a:solidFill>
                            <a:prstClr val="black"/>
                          </a:solidFill>
                        </a:rPr>
                        <a:t> page</a:t>
                      </a: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nSpc>
                          <a:spcPct val="120000"/>
                        </a:lnSpc>
                      </a:pPr>
                      <a:r>
                        <a:rPr lang="en-US" altLang="ko-KR" sz="800" dirty="0" smtClean="0"/>
                        <a:t>- </a:t>
                      </a:r>
                      <a:r>
                        <a:rPr lang="en-US" altLang="ko-KR" sz="800" dirty="0" err="1" smtClean="0"/>
                        <a:t>Hủy</a:t>
                      </a:r>
                      <a:r>
                        <a:rPr lang="en-US" altLang="ko-KR" sz="800" baseline="0" dirty="0" smtClean="0"/>
                        <a:t> “</a:t>
                      </a:r>
                      <a:r>
                        <a:rPr lang="en-US" altLang="ko-KR" sz="800" baseline="0" dirty="0" err="1" smtClean="0"/>
                        <a:t>Tạm</a:t>
                      </a:r>
                      <a:r>
                        <a:rPr lang="en-US" altLang="ko-KR" sz="800" baseline="0" dirty="0" smtClean="0"/>
                        <a:t> </a:t>
                      </a:r>
                      <a:r>
                        <a:rPr lang="en-US" altLang="ko-KR" sz="800" baseline="0" dirty="0" err="1" smtClean="0"/>
                        <a:t>ngưng</a:t>
                      </a:r>
                      <a:r>
                        <a:rPr lang="en-US" altLang="ko-KR" sz="800" baseline="0" dirty="0" smtClean="0"/>
                        <a:t> </a:t>
                      </a:r>
                      <a:r>
                        <a:rPr lang="en-US" altLang="ko-KR" sz="800" baseline="0" dirty="0" err="1" smtClean="0"/>
                        <a:t>hoạt</a:t>
                      </a:r>
                      <a:r>
                        <a:rPr lang="en-US" altLang="ko-KR" sz="800" baseline="0" dirty="0" smtClean="0"/>
                        <a:t> </a:t>
                      </a:r>
                      <a:r>
                        <a:rPr lang="en-US" altLang="ko-KR" sz="800" baseline="0" dirty="0" err="1" smtClean="0"/>
                        <a:t>động</a:t>
                      </a:r>
                      <a:r>
                        <a:rPr lang="en-US" altLang="ko-KR" sz="800" baseline="0" dirty="0" smtClean="0"/>
                        <a:t>” </a:t>
                      </a:r>
                      <a:r>
                        <a:rPr lang="en-US" altLang="ko-KR" sz="800" baseline="0" dirty="0" err="1" smtClean="0"/>
                        <a:t>sau</a:t>
                      </a:r>
                      <a:r>
                        <a:rPr lang="en-US" altLang="ko-KR" sz="800" baseline="0" dirty="0" smtClean="0"/>
                        <a:t> </a:t>
                      </a:r>
                      <a:r>
                        <a:rPr lang="en-US" altLang="ko-KR" sz="800" baseline="0" dirty="0" err="1" smtClean="0"/>
                        <a:t>đó</a:t>
                      </a:r>
                      <a:r>
                        <a:rPr lang="en-US" altLang="ko-KR" sz="800" baseline="0" dirty="0" smtClean="0"/>
                        <a:t> Login, </a:t>
                      </a:r>
                      <a:r>
                        <a:rPr lang="en-US" altLang="ko-KR" sz="800" baseline="0" dirty="0" err="1" smtClean="0"/>
                        <a:t>chuyển</a:t>
                      </a:r>
                      <a:r>
                        <a:rPr lang="en-US" altLang="ko-KR" sz="800" baseline="0" dirty="0" smtClean="0"/>
                        <a:t> </a:t>
                      </a:r>
                      <a:r>
                        <a:rPr lang="en-US" altLang="ko-KR" sz="800" baseline="0" dirty="0" err="1" smtClean="0"/>
                        <a:t>về</a:t>
                      </a:r>
                      <a:r>
                        <a:rPr lang="en-US" altLang="ko-KR" sz="800" baseline="0" dirty="0" smtClean="0"/>
                        <a:t> </a:t>
                      </a:r>
                      <a:r>
                        <a:rPr lang="en-US" altLang="ko-KR" sz="800" baseline="0" dirty="0" err="1" smtClean="0"/>
                        <a:t>trang</a:t>
                      </a:r>
                      <a:r>
                        <a:rPr lang="en-US" altLang="ko-KR" sz="800" baseline="0" dirty="0" smtClean="0"/>
                        <a:t> Home </a:t>
                      </a:r>
                      <a:r>
                        <a:rPr lang="en-US" altLang="ko-KR" sz="800" dirty="0" smtClean="0"/>
                        <a:t>(RM-06)</a:t>
                      </a:r>
                    </a:p>
                    <a:p>
                      <a:pPr>
                        <a:lnSpc>
                          <a:spcPct val="120000"/>
                        </a:lnSpc>
                      </a:pPr>
                      <a:r>
                        <a:rPr lang="en-US" altLang="ko-KR" sz="800" dirty="0" smtClean="0"/>
                        <a:t>- </a:t>
                      </a:r>
                      <a:r>
                        <a:rPr lang="en-US" altLang="ko-KR" sz="800" dirty="0" err="1" smtClean="0"/>
                        <a:t>Chuyển</a:t>
                      </a:r>
                      <a:r>
                        <a:rPr lang="en-US" altLang="ko-KR" sz="800" baseline="0" dirty="0" smtClean="0"/>
                        <a:t> </a:t>
                      </a:r>
                      <a:r>
                        <a:rPr lang="en-US" altLang="ko-KR" sz="800" baseline="0" dirty="0" err="1" smtClean="0"/>
                        <a:t>trạng</a:t>
                      </a:r>
                      <a:r>
                        <a:rPr lang="en-US" altLang="ko-KR" sz="800" baseline="0" dirty="0" smtClean="0"/>
                        <a:t> </a:t>
                      </a:r>
                      <a:r>
                        <a:rPr lang="en-US" altLang="ko-KR" sz="800" baseline="0" dirty="0" err="1" smtClean="0"/>
                        <a:t>thái</a:t>
                      </a:r>
                      <a:r>
                        <a:rPr lang="en-US" altLang="ko-KR" sz="800" baseline="0" dirty="0" smtClean="0"/>
                        <a:t> User sang </a:t>
                      </a:r>
                      <a:r>
                        <a:rPr lang="en-US" altLang="ko-KR" sz="800" baseline="0" dirty="0" err="1" smtClean="0"/>
                        <a:t>trạng</a:t>
                      </a:r>
                      <a:r>
                        <a:rPr lang="en-US" altLang="ko-KR" sz="800" baseline="0" dirty="0" smtClean="0"/>
                        <a:t> </a:t>
                      </a:r>
                      <a:r>
                        <a:rPr lang="en-US" altLang="ko-KR" sz="800" baseline="0" dirty="0" err="1" smtClean="0"/>
                        <a:t>thái</a:t>
                      </a:r>
                      <a:r>
                        <a:rPr lang="en-US" altLang="ko-KR" sz="800" baseline="0" dirty="0" smtClean="0"/>
                        <a:t> </a:t>
                      </a:r>
                      <a:r>
                        <a:rPr lang="en-US" altLang="ko-KR" sz="800" baseline="0" dirty="0" err="1" smtClean="0"/>
                        <a:t>Bình</a:t>
                      </a:r>
                      <a:r>
                        <a:rPr lang="en-US" altLang="ko-KR" sz="800" baseline="0" dirty="0" smtClean="0"/>
                        <a:t> </a:t>
                      </a:r>
                      <a:r>
                        <a:rPr lang="en-US" altLang="ko-KR" sz="800" baseline="0" dirty="0" err="1" smtClean="0"/>
                        <a:t>thường</a:t>
                      </a:r>
                      <a:endParaRPr lang="en-US" altLang="ko-KR"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75046033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20">
                <a:solidFill>
                  <a:prstClr val="black"/>
                </a:solidFill>
              </a:rPr>
              <a:t>Register by Email</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3516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93" name="그림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94" name="직사각형 93"/>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5" name="직사각형 94"/>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48" name="직사각형 47"/>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51" name="TextBox 50"/>
          <p:cNvSpPr txBox="1"/>
          <p:nvPr/>
        </p:nvSpPr>
        <p:spPr>
          <a:xfrm>
            <a:off x="616429" y="1177702"/>
            <a:ext cx="697627" cy="246221"/>
          </a:xfrm>
          <a:prstGeom prst="rect">
            <a:avLst/>
          </a:prstGeom>
          <a:noFill/>
        </p:spPr>
        <p:txBody>
          <a:bodyPr wrap="none" rtlCol="0">
            <a:spAutoFit/>
          </a:bodyPr>
          <a:lstStyle/>
          <a:p>
            <a:r>
              <a:rPr lang="ko-KR" altLang="en-US" sz="1000" b="1" dirty="0" smtClean="0">
                <a:solidFill>
                  <a:prstClr val="black"/>
                </a:solidFill>
              </a:rPr>
              <a:t>회원가입</a:t>
            </a:r>
            <a:endParaRPr lang="ko-KR" altLang="en-US" sz="1000" b="1" dirty="0">
              <a:solidFill>
                <a:prstClr val="black"/>
              </a:solidFill>
            </a:endParaRPr>
          </a:p>
        </p:txBody>
      </p:sp>
      <p:sp>
        <p:nvSpPr>
          <p:cNvPr id="44" name="직사각형 43"/>
          <p:cNvSpPr/>
          <p:nvPr/>
        </p:nvSpPr>
        <p:spPr>
          <a:xfrm>
            <a:off x="561040" y="2168860"/>
            <a:ext cx="151200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휴대폰 번호 입력</a:t>
            </a:r>
            <a:endParaRPr lang="ko-KR" altLang="en-US" sz="800" dirty="0">
              <a:solidFill>
                <a:schemeClr val="tx1">
                  <a:lumMod val="65000"/>
                  <a:lumOff val="35000"/>
                </a:schemeClr>
              </a:solidFill>
            </a:endParaRPr>
          </a:p>
        </p:txBody>
      </p:sp>
      <p:sp>
        <p:nvSpPr>
          <p:cNvPr id="23" name="TextBox 22"/>
          <p:cNvSpPr txBox="1"/>
          <p:nvPr/>
        </p:nvSpPr>
        <p:spPr>
          <a:xfrm>
            <a:off x="1497439" y="1548371"/>
            <a:ext cx="492443" cy="215444"/>
          </a:xfrm>
          <a:prstGeom prst="rect">
            <a:avLst/>
          </a:prstGeom>
          <a:noFill/>
        </p:spPr>
        <p:txBody>
          <a:bodyPr wrap="none" rtlCol="0">
            <a:spAutoFit/>
          </a:bodyPr>
          <a:lstStyle/>
          <a:p>
            <a:r>
              <a:rPr lang="ko-KR" altLang="en-US" sz="800" dirty="0" smtClean="0"/>
              <a:t>●○○</a:t>
            </a:r>
            <a:endParaRPr lang="ko-KR" altLang="en-US" sz="800" dirty="0"/>
          </a:p>
        </p:txBody>
      </p:sp>
      <p:sp>
        <p:nvSpPr>
          <p:cNvPr id="21" name="타원 20"/>
          <p:cNvSpPr/>
          <p:nvPr/>
        </p:nvSpPr>
        <p:spPr>
          <a:xfrm>
            <a:off x="332005" y="2198631"/>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9" name="TextBox 28"/>
          <p:cNvSpPr txBox="1"/>
          <p:nvPr/>
        </p:nvSpPr>
        <p:spPr>
          <a:xfrm>
            <a:off x="5485869" y="124096"/>
            <a:ext cx="607859" cy="215444"/>
          </a:xfrm>
          <a:prstGeom prst="rect">
            <a:avLst/>
          </a:prstGeom>
          <a:noFill/>
        </p:spPr>
        <p:txBody>
          <a:bodyPr wrap="none" rtlCol="0">
            <a:spAutoFit/>
          </a:bodyPr>
          <a:lstStyle/>
          <a:p>
            <a:r>
              <a:rPr lang="en-US" altLang="ko-KR" sz="800" dirty="0" smtClean="0"/>
              <a:t>RM-0401</a:t>
            </a:r>
            <a:endParaRPr lang="ko-KR" altLang="en-US" sz="800" dirty="0"/>
          </a:p>
        </p:txBody>
      </p:sp>
      <p:sp>
        <p:nvSpPr>
          <p:cNvPr id="30" name="TextBox 29"/>
          <p:cNvSpPr txBox="1"/>
          <p:nvPr/>
        </p:nvSpPr>
        <p:spPr>
          <a:xfrm>
            <a:off x="1021351" y="1760543"/>
            <a:ext cx="1444626" cy="258532"/>
          </a:xfrm>
          <a:prstGeom prst="rect">
            <a:avLst/>
          </a:prstGeom>
          <a:noFill/>
        </p:spPr>
        <p:txBody>
          <a:bodyPr wrap="none" rtlCol="0">
            <a:spAutoFit/>
          </a:bodyPr>
          <a:lstStyle/>
          <a:p>
            <a:pPr algn="ctr">
              <a:lnSpc>
                <a:spcPct val="120000"/>
              </a:lnSpc>
            </a:pPr>
            <a:r>
              <a:rPr lang="ko-KR" altLang="en-US" sz="900" dirty="0" smtClean="0"/>
              <a:t>휴대폰 인증을 해주세요</a:t>
            </a:r>
            <a:r>
              <a:rPr lang="en-US" altLang="ko-KR" sz="900" dirty="0" smtClean="0"/>
              <a:t>.</a:t>
            </a:r>
          </a:p>
        </p:txBody>
      </p:sp>
      <p:sp>
        <p:nvSpPr>
          <p:cNvPr id="26" name="직사각형 25"/>
          <p:cNvSpPr/>
          <p:nvPr/>
        </p:nvSpPr>
        <p:spPr>
          <a:xfrm>
            <a:off x="561041" y="3113965"/>
            <a:ext cx="2340000" cy="360000"/>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lumMod val="50000"/>
                  </a:schemeClr>
                </a:solidFill>
              </a:rPr>
              <a:t>다음 </a:t>
            </a:r>
            <a:r>
              <a:rPr lang="en-US" altLang="ko-KR" sz="900" dirty="0" smtClean="0">
                <a:solidFill>
                  <a:schemeClr val="bg1">
                    <a:lumMod val="50000"/>
                  </a:schemeClr>
                </a:solidFill>
              </a:rPr>
              <a:t>&gt;</a:t>
            </a:r>
            <a:endParaRPr lang="ko-KR" altLang="en-US" sz="900" dirty="0">
              <a:solidFill>
                <a:schemeClr val="bg1">
                  <a:lumMod val="50000"/>
                </a:schemeClr>
              </a:solidFill>
            </a:endParaRPr>
          </a:p>
        </p:txBody>
      </p:sp>
      <p:sp>
        <p:nvSpPr>
          <p:cNvPr id="28" name="직사각형 27"/>
          <p:cNvSpPr/>
          <p:nvPr/>
        </p:nvSpPr>
        <p:spPr>
          <a:xfrm>
            <a:off x="2132825" y="2168860"/>
            <a:ext cx="864000" cy="360000"/>
          </a:xfrm>
          <a:prstGeom prst="rect">
            <a:avLst/>
          </a:prstGeom>
          <a:solidFill>
            <a:schemeClr val="tx1">
              <a:lumMod val="65000"/>
              <a:lumOff val="3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bg1"/>
                </a:solidFill>
              </a:rPr>
              <a:t>인증번호 요청</a:t>
            </a:r>
            <a:endParaRPr lang="ko-KR" altLang="en-US" sz="800" dirty="0">
              <a:solidFill>
                <a:schemeClr val="bg1"/>
              </a:solidFill>
            </a:endParaRPr>
          </a:p>
        </p:txBody>
      </p:sp>
      <p:sp>
        <p:nvSpPr>
          <p:cNvPr id="35" name="직사각형 34"/>
          <p:cNvSpPr/>
          <p:nvPr/>
        </p:nvSpPr>
        <p:spPr>
          <a:xfrm>
            <a:off x="566555" y="2573945"/>
            <a:ext cx="151200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인증번호 입력</a:t>
            </a:r>
            <a:endParaRPr lang="ko-KR" altLang="en-US" sz="800" dirty="0">
              <a:solidFill>
                <a:schemeClr val="tx1">
                  <a:lumMod val="65000"/>
                  <a:lumOff val="35000"/>
                </a:schemeClr>
              </a:solidFill>
            </a:endParaRPr>
          </a:p>
        </p:txBody>
      </p:sp>
      <p:sp>
        <p:nvSpPr>
          <p:cNvPr id="37" name="TextBox 36"/>
          <p:cNvSpPr txBox="1"/>
          <p:nvPr/>
        </p:nvSpPr>
        <p:spPr>
          <a:xfrm>
            <a:off x="2141730" y="2618910"/>
            <a:ext cx="647934" cy="230832"/>
          </a:xfrm>
          <a:prstGeom prst="rect">
            <a:avLst/>
          </a:prstGeom>
          <a:noFill/>
        </p:spPr>
        <p:txBody>
          <a:bodyPr wrap="none" rtlCol="0">
            <a:spAutoFit/>
          </a:bodyPr>
          <a:lstStyle/>
          <a:p>
            <a:r>
              <a:rPr lang="en-US" altLang="ko-KR" sz="900" dirty="0" smtClean="0"/>
              <a:t>2</a:t>
            </a:r>
            <a:r>
              <a:rPr lang="ko-KR" altLang="en-US" sz="900" dirty="0" smtClean="0"/>
              <a:t>분 </a:t>
            </a:r>
            <a:r>
              <a:rPr lang="en-US" altLang="ko-KR" sz="900" dirty="0" smtClean="0"/>
              <a:t>59</a:t>
            </a:r>
            <a:r>
              <a:rPr lang="ko-KR" altLang="en-US" sz="900" dirty="0" smtClean="0"/>
              <a:t>초</a:t>
            </a:r>
            <a:endParaRPr lang="ko-KR" altLang="en-US" sz="900" dirty="0"/>
          </a:p>
        </p:txBody>
      </p:sp>
      <p:pic>
        <p:nvPicPr>
          <p:cNvPr id="36" name="그림 35" descr="Single_Tap.png"/>
          <p:cNvPicPr>
            <a:picLocks noChangeAspect="1"/>
          </p:cNvPicPr>
          <p:nvPr/>
        </p:nvPicPr>
        <p:blipFill>
          <a:blip r:embed="rId4" cstate="print"/>
          <a:stretch>
            <a:fillRect/>
          </a:stretch>
        </p:blipFill>
        <p:spPr>
          <a:xfrm>
            <a:off x="2173065" y="3113965"/>
            <a:ext cx="828000" cy="828000"/>
          </a:xfrm>
          <a:prstGeom prst="rect">
            <a:avLst/>
          </a:prstGeom>
        </p:spPr>
      </p:pic>
      <p:sp>
        <p:nvSpPr>
          <p:cNvPr id="38" name="타원 37"/>
          <p:cNvSpPr/>
          <p:nvPr/>
        </p:nvSpPr>
        <p:spPr>
          <a:xfrm>
            <a:off x="1979740" y="219481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9" name="타원 38"/>
          <p:cNvSpPr/>
          <p:nvPr/>
        </p:nvSpPr>
        <p:spPr>
          <a:xfrm>
            <a:off x="325100" y="259295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40" name="타원 39"/>
          <p:cNvSpPr/>
          <p:nvPr/>
        </p:nvSpPr>
        <p:spPr>
          <a:xfrm>
            <a:off x="325100" y="315897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24" name="TextBox 23"/>
          <p:cNvSpPr txBox="1"/>
          <p:nvPr/>
        </p:nvSpPr>
        <p:spPr>
          <a:xfrm>
            <a:off x="324005"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27" name="TextBox 26"/>
          <p:cNvSpPr txBox="1"/>
          <p:nvPr/>
        </p:nvSpPr>
        <p:spPr>
          <a:xfrm>
            <a:off x="1101665" y="3779326"/>
            <a:ext cx="1265090" cy="215444"/>
          </a:xfrm>
          <a:prstGeom prst="rect">
            <a:avLst/>
          </a:prstGeom>
          <a:noFill/>
        </p:spPr>
        <p:txBody>
          <a:bodyPr wrap="none" rtlCol="0">
            <a:spAutoFit/>
          </a:bodyPr>
          <a:lstStyle/>
          <a:p>
            <a:r>
              <a:rPr lang="ko-KR" altLang="en-US" sz="800" u="sng" dirty="0" smtClean="0"/>
              <a:t>해외 사용자 이신가요</a:t>
            </a:r>
            <a:r>
              <a:rPr lang="en-US" altLang="ko-KR" sz="800" u="sng" dirty="0" smtClean="0"/>
              <a:t>? </a:t>
            </a:r>
            <a:endParaRPr lang="ko-KR" altLang="en-US" sz="800" b="1" u="sng" dirty="0"/>
          </a:p>
        </p:txBody>
      </p:sp>
      <p:sp>
        <p:nvSpPr>
          <p:cNvPr id="31" name="슬라이드 번호 개체 틀 30"/>
          <p:cNvSpPr>
            <a:spLocks noGrp="1"/>
          </p:cNvSpPr>
          <p:nvPr>
            <p:ph type="sldNum" sz="quarter" idx="4"/>
          </p:nvPr>
        </p:nvSpPr>
        <p:spPr/>
        <p:txBody>
          <a:bodyPr/>
          <a:lstStyle/>
          <a:p>
            <a:fld id="{C70D9EDE-4299-4BB9-BBD1-CAF81FD85894}" type="slidenum">
              <a:rPr lang="ko-KR" altLang="en-US" smtClean="0"/>
              <a:pPr/>
              <a:t>27</a:t>
            </a:fld>
            <a:endParaRPr lang="ko-KR" altLang="en-US" dirty="0"/>
          </a:p>
        </p:txBody>
      </p:sp>
      <p:sp>
        <p:nvSpPr>
          <p:cNvPr id="32" name="TextBox 31"/>
          <p:cNvSpPr txBox="1"/>
          <p:nvPr/>
        </p:nvSpPr>
        <p:spPr>
          <a:xfrm>
            <a:off x="1134666" y="124096"/>
            <a:ext cx="1420582" cy="215444"/>
          </a:xfrm>
          <a:prstGeom prst="rect">
            <a:avLst/>
          </a:prstGeom>
          <a:noFill/>
        </p:spPr>
        <p:txBody>
          <a:bodyPr wrap="none" rtlCol="0">
            <a:spAutoFit/>
          </a:bodyPr>
          <a:lstStyle/>
          <a:p>
            <a:r>
              <a:rPr lang="en-US" altLang="ko-KR" sz="800" dirty="0" smtClean="0"/>
              <a:t>Register by Email – Step 1</a:t>
            </a:r>
            <a:endParaRPr lang="ko-KR" altLang="en-US" sz="800" dirty="0"/>
          </a:p>
        </p:txBody>
      </p:sp>
      <p:graphicFrame>
        <p:nvGraphicFramePr>
          <p:cNvPr id="33" name="표 24"/>
          <p:cNvGraphicFramePr>
            <a:graphicFrameLocks noGrp="1"/>
          </p:cNvGraphicFramePr>
          <p:nvPr>
            <p:extLst>
              <p:ext uri="{D42A27DB-BD31-4B8C-83A1-F6EECF244321}">
                <p14:modId xmlns:p14="http://schemas.microsoft.com/office/powerpoint/2010/main" val="252228910"/>
              </p:ext>
            </p:extLst>
          </p:nvPr>
        </p:nvGraphicFramePr>
        <p:xfrm>
          <a:off x="6320290" y="917306"/>
          <a:ext cx="2678400" cy="3616073"/>
        </p:xfrm>
        <a:graphic>
          <a:graphicData uri="http://schemas.openxmlformats.org/drawingml/2006/table">
            <a:tbl>
              <a:tblPr firstRow="1" bandRow="1">
                <a:tableStyleId>{5C22544A-7EE6-4342-B048-85BDC9FD1C3A}</a:tableStyleId>
              </a:tblPr>
              <a:tblGrid>
                <a:gridCol w="208800"/>
                <a:gridCol w="2469600"/>
              </a:tblGrid>
              <a:tr h="370840">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schemeClr val="tx1"/>
                          </a:solidFill>
                        </a:rPr>
                        <a:t>Register by Email – Step 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nSpc>
                          <a:spcPct val="120000"/>
                        </a:lnSpc>
                        <a:buFontTx/>
                        <a:buChar char="-"/>
                      </a:pPr>
                      <a:r>
                        <a:rPr lang="en-US" altLang="ko-KR" sz="80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ĐT </a:t>
                      </a:r>
                      <a:r>
                        <a:rPr lang="en-US" altLang="ko-KR" sz="800" baseline="0" dirty="0" err="1" smtClean="0">
                          <a:solidFill>
                            <a:schemeClr val="tx1"/>
                          </a:solidFill>
                        </a:rPr>
                        <a:t>trên</a:t>
                      </a:r>
                      <a:r>
                        <a:rPr lang="en-US" altLang="ko-KR" sz="800" baseline="0" dirty="0" smtClean="0">
                          <a:solidFill>
                            <a:schemeClr val="tx1"/>
                          </a:solidFill>
                        </a:rPr>
                        <a:t> Smartphone </a:t>
                      </a:r>
                      <a:r>
                        <a:rPr lang="en-US" altLang="ko-KR" sz="800" baseline="0" dirty="0" err="1" smtClean="0">
                          <a:solidFill>
                            <a:schemeClr val="tx1"/>
                          </a:solidFill>
                        </a:rPr>
                        <a:t>của</a:t>
                      </a:r>
                      <a:r>
                        <a:rPr lang="en-US" altLang="ko-KR" sz="800" baseline="0" dirty="0" smtClean="0">
                          <a:solidFill>
                            <a:schemeClr val="tx1"/>
                          </a:solidFill>
                        </a:rPr>
                        <a:t> User </a:t>
                      </a:r>
                      <a:r>
                        <a:rPr lang="en-US" altLang="ko-KR" sz="800" dirty="0" smtClean="0">
                          <a:solidFill>
                            <a:schemeClr val="tx1"/>
                          </a:solidFill>
                        </a:rPr>
                        <a:t>(</a:t>
                      </a:r>
                      <a:r>
                        <a:rPr lang="en-US" altLang="ko-KR" sz="80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thể</a:t>
                      </a:r>
                      <a:r>
                        <a:rPr lang="en-US" altLang="ko-KR" sz="800" baseline="0" dirty="0" smtClean="0">
                          <a:solidFill>
                            <a:schemeClr val="tx1"/>
                          </a:solidFill>
                        </a:rPr>
                        <a:t> </a:t>
                      </a:r>
                      <a:r>
                        <a:rPr lang="en-US" altLang="ko-KR" sz="800" baseline="0" dirty="0" err="1" smtClean="0">
                          <a:solidFill>
                            <a:schemeClr val="tx1"/>
                          </a:solidFill>
                        </a:rPr>
                        <a:t>chỉnh</a:t>
                      </a:r>
                      <a:r>
                        <a:rPr lang="en-US" altLang="ko-KR" sz="800" baseline="0" dirty="0" smtClean="0">
                          <a:solidFill>
                            <a:schemeClr val="tx1"/>
                          </a:solidFill>
                        </a:rPr>
                        <a:t> </a:t>
                      </a:r>
                      <a:r>
                        <a:rPr lang="en-US" altLang="ko-KR" sz="800" baseline="0" dirty="0" err="1" smtClean="0">
                          <a:solidFill>
                            <a:schemeClr val="tx1"/>
                          </a:solidFill>
                        </a:rPr>
                        <a:t>sửa</a:t>
                      </a:r>
                      <a:r>
                        <a:rPr lang="en-US" altLang="ko-KR" sz="800" dirty="0" smtClean="0">
                          <a:solidFill>
                            <a:schemeClr val="tx1"/>
                          </a:solidFill>
                        </a:rPr>
                        <a:t>)</a:t>
                      </a:r>
                    </a:p>
                    <a:p>
                      <a:pPr marL="85725" indent="-85725">
                        <a:lnSpc>
                          <a:spcPct val="120000"/>
                        </a:lnSpc>
                        <a:buFontTx/>
                        <a:buChar cha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ĐT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phải</a:t>
                      </a:r>
                      <a:r>
                        <a:rPr lang="en-US" altLang="ko-KR" sz="800" baseline="0" dirty="0" smtClean="0">
                          <a:solidFill>
                            <a:schemeClr val="tx1"/>
                          </a:solidFill>
                        </a:rPr>
                        <a:t> </a:t>
                      </a:r>
                      <a:r>
                        <a:rPr lang="en-US" altLang="ko-KR" sz="800" baseline="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ĐT</a:t>
                      </a:r>
                      <a:endParaRPr lang="en-US" altLang="ko-KR" sz="800" dirty="0" smtClean="0">
                        <a:solidFill>
                          <a:schemeClr val="tx1"/>
                        </a:solidFill>
                      </a:endParaRPr>
                    </a:p>
                    <a:p>
                      <a:pPr marL="85725" indent="-85725">
                        <a:lnSpc>
                          <a:spcPct val="120000"/>
                        </a:lnSpc>
                        <a:buFontTx/>
                        <a:buChar char="-"/>
                      </a:pPr>
                      <a:r>
                        <a:rPr lang="en-US" altLang="ko-KR" sz="800" dirty="0" err="1" smtClean="0">
                          <a:solidFill>
                            <a:schemeClr val="tx1"/>
                          </a:solidFill>
                        </a:rPr>
                        <a:t>Lưu</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ĐT </a:t>
                      </a:r>
                      <a:r>
                        <a:rPr lang="en-US" altLang="ko-KR" sz="800" baseline="0" dirty="0" err="1" smtClean="0">
                          <a:solidFill>
                            <a:schemeClr val="tx1"/>
                          </a:solidFill>
                        </a:rPr>
                        <a:t>mà</a:t>
                      </a:r>
                      <a:r>
                        <a:rPr lang="en-US" altLang="ko-KR" sz="800" baseline="0" dirty="0" smtClean="0">
                          <a:solidFill>
                            <a:schemeClr val="tx1"/>
                          </a:solidFill>
                        </a:rPr>
                        <a:t> User </a:t>
                      </a:r>
                      <a:r>
                        <a:rPr lang="en-US" altLang="ko-KR" sz="800" baseline="0" dirty="0" err="1" smtClean="0">
                          <a:solidFill>
                            <a:schemeClr val="tx1"/>
                          </a:solidFill>
                        </a:rPr>
                        <a:t>dùng</a:t>
                      </a:r>
                      <a:r>
                        <a:rPr lang="en-US" altLang="ko-KR" sz="800" baseline="0" dirty="0" smtClean="0">
                          <a:solidFill>
                            <a:schemeClr val="tx1"/>
                          </a:solidFill>
                        </a:rPr>
                        <a:t> </a:t>
                      </a:r>
                      <a:r>
                        <a:rPr lang="en-US" altLang="ko-KR" sz="800" baseline="0" dirty="0" err="1" smtClean="0">
                          <a:solidFill>
                            <a:schemeClr val="tx1"/>
                          </a:solidFill>
                        </a:rPr>
                        <a:t>để</a:t>
                      </a:r>
                      <a:r>
                        <a:rPr lang="en-US" altLang="ko-KR" sz="800" baseline="0" dirty="0" smtClean="0">
                          <a:solidFill>
                            <a:schemeClr val="tx1"/>
                          </a:solidFill>
                        </a:rPr>
                        <a:t> </a:t>
                      </a:r>
                      <a:r>
                        <a:rPr lang="en-US" altLang="ko-KR" sz="800" baseline="0" dirty="0" err="1" smtClean="0">
                          <a:solidFill>
                            <a:schemeClr val="tx1"/>
                          </a:solidFill>
                        </a:rPr>
                        <a:t>nhận</a:t>
                      </a:r>
                      <a:r>
                        <a:rPr lang="en-US" altLang="ko-KR" sz="800" baseline="0" dirty="0" smtClean="0">
                          <a:solidFill>
                            <a:schemeClr val="tx1"/>
                          </a:solidFill>
                        </a:rPr>
                        <a:t> </a:t>
                      </a:r>
                      <a:r>
                        <a:rPr lang="en-US" altLang="ko-KR" sz="800" baseline="0" dirty="0" err="1" smtClean="0">
                          <a:solidFill>
                            <a:schemeClr val="tx1"/>
                          </a:solidFill>
                        </a:rPr>
                        <a:t>Mã</a:t>
                      </a:r>
                      <a:r>
                        <a:rPr lang="en-US" altLang="ko-KR" sz="800" baseline="0" dirty="0" smtClean="0">
                          <a:solidFill>
                            <a:schemeClr val="tx1"/>
                          </a:solidFill>
                        </a:rPr>
                        <a:t> </a:t>
                      </a:r>
                      <a:r>
                        <a:rPr lang="en-US" altLang="ko-KR" sz="800" baseline="0" dirty="0" err="1" smtClean="0">
                          <a:solidFill>
                            <a:schemeClr val="tx1"/>
                          </a:solidFill>
                        </a:rPr>
                        <a:t>xác</a:t>
                      </a:r>
                      <a:r>
                        <a:rPr lang="en-US" altLang="ko-KR" sz="800" baseline="0" dirty="0" smtClean="0">
                          <a:solidFill>
                            <a:schemeClr val="tx1"/>
                          </a:solidFill>
                        </a:rPr>
                        <a:t> </a:t>
                      </a:r>
                      <a:r>
                        <a:rPr lang="en-US" altLang="ko-KR" sz="800" baseline="0" dirty="0" err="1" smtClean="0">
                          <a:solidFill>
                            <a:schemeClr val="tx1"/>
                          </a:solidFill>
                        </a:rPr>
                        <a:t>nhận</a:t>
                      </a:r>
                      <a:r>
                        <a:rPr lang="en-US" altLang="ko-KR" sz="800" baseline="0" dirty="0" smtClean="0">
                          <a:solidFill>
                            <a:schemeClr val="tx1"/>
                          </a:solidFill>
                        </a:rPr>
                        <a:t>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phần</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tin </a:t>
                      </a:r>
                      <a:r>
                        <a:rPr lang="en-US" altLang="ko-KR" sz="800" baseline="0" dirty="0" err="1" smtClean="0">
                          <a:solidFill>
                            <a:schemeClr val="tx1"/>
                          </a:solidFill>
                        </a:rPr>
                        <a:t>cá</a:t>
                      </a:r>
                      <a:r>
                        <a:rPr lang="en-US" altLang="ko-KR" sz="800" baseline="0" dirty="0" smtClean="0">
                          <a:solidFill>
                            <a:schemeClr val="tx1"/>
                          </a:solidFill>
                        </a:rPr>
                        <a:t> </a:t>
                      </a:r>
                      <a:r>
                        <a:rPr lang="en-US" altLang="ko-KR" sz="800" baseline="0" dirty="0" err="1" smtClean="0">
                          <a:solidFill>
                            <a:schemeClr val="tx1"/>
                          </a:solidFill>
                        </a:rPr>
                        <a:t>nhân</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gửi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ĐT </a:t>
                      </a:r>
                      <a:r>
                        <a:rPr lang="en-US" altLang="ko-KR" sz="800" kern="1200" baseline="0" dirty="0" err="1" smtClean="0">
                          <a:solidFill>
                            <a:schemeClr val="tx1"/>
                          </a:solidFill>
                          <a:latin typeface="+mn-lt"/>
                          <a:ea typeface="+mn-ea"/>
                          <a:cs typeface="+mn-cs"/>
                        </a:rPr>
                        <a:t>vừa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được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ở </a:t>
                      </a:r>
                      <a:r>
                        <a:rPr lang="en-US" altLang="ko-KR" sz="800" kern="1200" baseline="0" dirty="0" err="1" smtClean="0">
                          <a:solidFill>
                            <a:schemeClr val="tx1"/>
                          </a:solidFill>
                          <a:latin typeface="+mn-lt"/>
                          <a:ea typeface="+mn-ea"/>
                          <a:cs typeface="+mn-cs"/>
                        </a:rPr>
                        <a:t>mục</a:t>
                      </a:r>
                      <a:r>
                        <a:rPr lang="en-US" altLang="ko-KR" sz="800" kern="1200" baseline="0" dirty="0" smtClean="0">
                          <a:solidFill>
                            <a:schemeClr val="tx1"/>
                          </a:solidFill>
                          <a:latin typeface="+mn-lt"/>
                          <a:ea typeface="+mn-ea"/>
                          <a:cs typeface="+mn-cs"/>
                        </a:rPr>
                        <a:t> (1)</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Tối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đa</a:t>
                      </a:r>
                      <a:r>
                        <a:rPr lang="en-US" altLang="ko-KR" sz="800" kern="1200" baseline="0" dirty="0" smtClean="0">
                          <a:solidFill>
                            <a:schemeClr val="tx1"/>
                          </a:solidFill>
                          <a:latin typeface="+mn-lt"/>
                          <a:ea typeface="+mn-ea"/>
                          <a:cs typeface="+mn-cs"/>
                        </a:rPr>
                        <a:t> 5 </a:t>
                      </a:r>
                      <a:r>
                        <a:rPr lang="en-US" altLang="ko-KR" sz="800" kern="1200" baseline="0" dirty="0" err="1" smtClean="0">
                          <a:solidFill>
                            <a:schemeClr val="tx1"/>
                          </a:solidFill>
                          <a:latin typeface="+mn-lt"/>
                          <a:ea typeface="+mn-ea"/>
                          <a:cs typeface="+mn-cs"/>
                        </a:rPr>
                        <a:t>mã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a:t>
                      </a:r>
                      <a:r>
                        <a:rPr lang="en-US" altLang="ko-KR" sz="800" kern="1200" baseline="0" dirty="0" err="1" smtClean="0">
                          <a:solidFill>
                            <a:schemeClr val="tx1"/>
                          </a:solidFill>
                          <a:latin typeface="+mn-lt"/>
                          <a:ea typeface="+mn-ea"/>
                          <a:cs typeface="+mn-cs"/>
                        </a:rPr>
                        <a:t>ngày</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nSpc>
                          <a:spcPct val="120000"/>
                        </a:lnSpc>
                        <a:buFontTx/>
                        <a:buChar char="-"/>
                      </a:pPr>
                      <a:r>
                        <a:rPr lang="en-US" altLang="ko-KR" sz="800" baseline="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động</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mã</a:t>
                      </a:r>
                      <a:r>
                        <a:rPr lang="en-US" altLang="ko-KR" sz="800" baseline="0" dirty="0" smtClean="0">
                          <a:solidFill>
                            <a:schemeClr val="tx1"/>
                          </a:solidFill>
                        </a:rPr>
                        <a:t> </a:t>
                      </a:r>
                      <a:r>
                        <a:rPr lang="en-US" altLang="ko-KR" sz="800" baseline="0" dirty="0" err="1" smtClean="0">
                          <a:solidFill>
                            <a:schemeClr val="tx1"/>
                          </a:solidFill>
                        </a:rPr>
                        <a:t>xác</a:t>
                      </a:r>
                      <a:r>
                        <a:rPr lang="en-US" altLang="ko-KR" sz="800" baseline="0" dirty="0" smtClean="0">
                          <a:solidFill>
                            <a:schemeClr val="tx1"/>
                          </a:solidFill>
                        </a:rPr>
                        <a:t> </a:t>
                      </a:r>
                      <a:r>
                        <a:rPr lang="en-US" altLang="ko-KR" sz="800" baseline="0" dirty="0" err="1" smtClean="0">
                          <a:solidFill>
                            <a:schemeClr val="tx1"/>
                          </a:solidFill>
                        </a:rPr>
                        <a:t>nhận</a:t>
                      </a:r>
                      <a:r>
                        <a:rPr lang="en-US" altLang="ko-KR" sz="800" baseline="0" dirty="0" smtClean="0">
                          <a:solidFill>
                            <a:schemeClr val="tx1"/>
                          </a:solidFill>
                        </a:rPr>
                        <a:t> </a:t>
                      </a:r>
                      <a:r>
                        <a:rPr lang="en-US" altLang="ko-KR" sz="800" baseline="0" dirty="0" err="1" smtClean="0">
                          <a:solidFill>
                            <a:schemeClr val="tx1"/>
                          </a:solidFill>
                        </a:rPr>
                        <a:t>sau</a:t>
                      </a:r>
                      <a:r>
                        <a:rPr lang="en-US" altLang="ko-KR" sz="800" baseline="0" dirty="0" smtClean="0">
                          <a:solidFill>
                            <a:schemeClr val="tx1"/>
                          </a:solidFill>
                        </a:rPr>
                        <a:t> </a:t>
                      </a:r>
                      <a:r>
                        <a:rPr lang="en-US" altLang="ko-KR" sz="800" baseline="0" dirty="0" err="1" smtClean="0">
                          <a:solidFill>
                            <a:schemeClr val="tx1"/>
                          </a:solidFill>
                        </a:rPr>
                        <a:t>khi</a:t>
                      </a:r>
                      <a:r>
                        <a:rPr lang="en-US" altLang="ko-KR" sz="800" baseline="0" dirty="0" smtClean="0">
                          <a:solidFill>
                            <a:schemeClr val="tx1"/>
                          </a:solidFill>
                        </a:rPr>
                        <a:t> </a:t>
                      </a:r>
                      <a:r>
                        <a:rPr lang="en-US" altLang="ko-KR" sz="800" baseline="0" dirty="0" err="1" smtClean="0">
                          <a:solidFill>
                            <a:schemeClr val="tx1"/>
                          </a:solidFill>
                        </a:rPr>
                        <a:t>nhân</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SMS</a:t>
                      </a:r>
                      <a:endParaRPr lang="ko-KR" altLang="en-US" sz="800" dirty="0" smtClean="0">
                        <a:solidFill>
                          <a:schemeClr val="tx1"/>
                        </a:solidFill>
                      </a:endParaRPr>
                    </a:p>
                    <a:p>
                      <a:pPr marL="85725" indent="-85725">
                        <a:lnSpc>
                          <a:spcPct val="120000"/>
                        </a:lnSpc>
                        <a:buFontTx/>
                        <a:buChar char="-"/>
                      </a:pPr>
                      <a:r>
                        <a:rPr lang="en-US" altLang="ko-KR" sz="800" dirty="0" err="1" smtClean="0">
                          <a:solidFill>
                            <a:schemeClr val="tx1"/>
                          </a:solidFill>
                        </a:rPr>
                        <a:t>Nhập</a:t>
                      </a:r>
                      <a:r>
                        <a:rPr lang="en-US" altLang="ko-KR" sz="800" dirty="0" smtClean="0">
                          <a:solidFill>
                            <a:schemeClr val="tx1"/>
                          </a:solidFill>
                        </a:rPr>
                        <a:t> </a:t>
                      </a:r>
                      <a:r>
                        <a:rPr lang="en-US" altLang="ko-KR" sz="800" dirty="0" err="1" smtClean="0">
                          <a:solidFill>
                            <a:schemeClr val="tx1"/>
                          </a:solidFill>
                        </a:rPr>
                        <a:t>mã</a:t>
                      </a:r>
                      <a:r>
                        <a:rPr lang="en-US" altLang="ko-KR" sz="800" baseline="0" dirty="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a:t>
                      </a:r>
                      <a:r>
                        <a:rPr lang="en-US" altLang="ko-KR" sz="800" baseline="0" dirty="0" err="1" smtClean="0">
                          <a:solidFill>
                            <a:schemeClr val="tx1"/>
                          </a:solidFill>
                        </a:rPr>
                        <a:t>vòng</a:t>
                      </a:r>
                      <a:r>
                        <a:rPr lang="en-US" altLang="ko-KR" sz="800" baseline="0" dirty="0" smtClean="0">
                          <a:solidFill>
                            <a:schemeClr val="tx1"/>
                          </a:solidFill>
                        </a:rPr>
                        <a:t> 3 </a:t>
                      </a:r>
                      <a:r>
                        <a:rPr lang="en-US" altLang="ko-KR" sz="800" baseline="0" dirty="0" err="1" smtClean="0">
                          <a:solidFill>
                            <a:schemeClr val="tx1"/>
                          </a:solidFill>
                        </a:rPr>
                        <a:t>phút</a:t>
                      </a:r>
                      <a:r>
                        <a:rPr lang="en-US" altLang="ko-KR" sz="800" baseline="0" dirty="0" smtClean="0">
                          <a:solidFill>
                            <a:schemeClr val="tx1"/>
                          </a:solidFill>
                        </a:rPr>
                        <a: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vi-VN" altLang="ko-KR" sz="800" kern="1200" dirty="0" smtClean="0">
                          <a:solidFill>
                            <a:schemeClr val="tx1"/>
                          </a:solidFill>
                          <a:latin typeface="+mn-lt"/>
                          <a:ea typeface="+mn-ea"/>
                          <a:cs typeface="+mn-cs"/>
                        </a:rPr>
                        <a:t>Nếu nhập đầy đủ các trường, khả dụng hóa </a:t>
                      </a:r>
                      <a:r>
                        <a:rPr lang="en-US" altLang="ko-KR" sz="800" kern="1200" dirty="0" smtClean="0">
                          <a:solidFill>
                            <a:schemeClr val="tx1"/>
                          </a:solidFill>
                          <a:latin typeface="+mn-lt"/>
                          <a:ea typeface="+mn-ea"/>
                          <a:cs typeface="+mn-cs"/>
                        </a:rPr>
                        <a:t>Next</a:t>
                      </a:r>
                      <a:r>
                        <a:rPr lang="en-US" altLang="ko-KR" sz="800" kern="1200" baseline="0" dirty="0" smtClean="0">
                          <a:solidFill>
                            <a:schemeClr val="tx1"/>
                          </a:solidFill>
                          <a:latin typeface="+mn-lt"/>
                          <a:ea typeface="+mn-ea"/>
                          <a:cs typeface="+mn-cs"/>
                        </a:rPr>
                        <a:t> </a:t>
                      </a:r>
                      <a:r>
                        <a:rPr lang="vi-VN" altLang="ko-KR" sz="800" kern="1200" dirty="0" smtClean="0">
                          <a:solidFill>
                            <a:schemeClr val="tx1"/>
                          </a:solidFill>
                          <a:latin typeface="+mn-lt"/>
                          <a:ea typeface="+mn-ea"/>
                          <a:cs typeface="+mn-cs"/>
                        </a:rPr>
                        <a:t>button </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smtClean="0">
                          <a:solidFill>
                            <a:schemeClr val="tx1"/>
                          </a:solidFill>
                          <a:latin typeface="+mn-lt"/>
                          <a:ea typeface="+mn-ea"/>
                          <a:cs typeface="+mn-cs"/>
                        </a:rPr>
                        <a:t>Link</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 [</a:t>
                      </a:r>
                      <a:r>
                        <a:rPr lang="en-US" altLang="ko-KR" sz="800" dirty="0" smtClean="0">
                          <a:solidFill>
                            <a:schemeClr val="tx1"/>
                          </a:solidFill>
                        </a:rPr>
                        <a:t>Register by Email – Step 2]</a:t>
                      </a:r>
                      <a:r>
                        <a:rPr lang="en-US" altLang="ko-KR" sz="800" kern="1200" dirty="0" smtClean="0">
                          <a:solidFill>
                            <a:schemeClr val="tx1"/>
                          </a:solidFill>
                          <a:latin typeface="+mn-lt"/>
                          <a:ea typeface="+mn-ea"/>
                          <a:cs typeface="+mn-cs"/>
                        </a:rPr>
                        <a:t>(RM-0402)</a:t>
                      </a: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Trường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hợp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ĐT </a:t>
                      </a:r>
                      <a:r>
                        <a:rPr lang="en-US" altLang="ko-KR" sz="800" kern="1200" baseline="0" dirty="0" err="1" smtClean="0">
                          <a:solidFill>
                            <a:schemeClr val="tx1"/>
                          </a:solidFill>
                          <a:latin typeface="+mn-lt"/>
                          <a:ea typeface="+mn-ea"/>
                          <a:cs typeface="+mn-cs"/>
                        </a:rPr>
                        <a:t>này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dùng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để</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đăng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ký</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toast pop-up : </a:t>
                      </a:r>
                      <a:r>
                        <a:rPr lang="ko-KR" altLang="en-US" sz="800" kern="1200" dirty="0" smtClean="0">
                          <a:solidFill>
                            <a:schemeClr val="tx1"/>
                          </a:solidFill>
                          <a:latin typeface="+mn-lt"/>
                          <a:ea typeface="+mn-ea"/>
                          <a:cs typeface="+mn-cs"/>
                        </a:rPr>
                        <a:t>이미 가입된 휴대폰 번호입니다</a:t>
                      </a:r>
                      <a:r>
                        <a:rPr lang="en-US" altLang="ko-KR" sz="800" kern="1200" dirty="0" smtClean="0">
                          <a:solidFill>
                            <a:schemeClr val="tx1"/>
                          </a:solidFill>
                          <a:latin typeface="+mn-lt"/>
                          <a:ea typeface="+mn-ea"/>
                          <a:cs typeface="+mn-cs"/>
                        </a:rPr>
                        <a:t>. </a:t>
                      </a: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Trường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hợp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đúng</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toast pop-up : </a:t>
                      </a:r>
                      <a:r>
                        <a:rPr lang="ko-KR" altLang="en-US" sz="800" kern="1200" dirty="0" smtClean="0">
                          <a:solidFill>
                            <a:schemeClr val="tx1"/>
                          </a:solidFill>
                          <a:latin typeface="+mn-lt"/>
                          <a:ea typeface="+mn-ea"/>
                          <a:cs typeface="+mn-cs"/>
                        </a:rPr>
                        <a:t>인증번호가 올바르지 않습니다</a:t>
                      </a:r>
                      <a:r>
                        <a:rPr lang="en-US" altLang="ko-KR" sz="800" kern="1200" dirty="0" smtClean="0">
                          <a:solidFill>
                            <a:schemeClr val="tx1"/>
                          </a:solidFill>
                          <a:latin typeface="+mn-lt"/>
                          <a:ea typeface="+mn-ea"/>
                          <a:cs typeface="+mn-cs"/>
                        </a:rPr>
                        <a:t>. </a:t>
                      </a:r>
                      <a:r>
                        <a:rPr lang="ko-KR" altLang="en-US" sz="800" kern="1200" dirty="0" smtClean="0">
                          <a:solidFill>
                            <a:schemeClr val="tx1"/>
                          </a:solidFill>
                          <a:latin typeface="+mn-lt"/>
                          <a:ea typeface="+mn-ea"/>
                          <a:cs typeface="+mn-cs"/>
                        </a:rPr>
                        <a:t>다시 입력해주세요</a:t>
                      </a:r>
                      <a:r>
                        <a:rPr lang="en-US" altLang="ko-KR" sz="800" kern="1200" dirty="0" smtClean="0">
                          <a:solidFill>
                            <a:schemeClr val="tx1"/>
                          </a:solidFill>
                          <a:latin typeface="+mn-lt"/>
                          <a:ea typeface="+mn-ea"/>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93" name="그림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94" name="직사각형 93"/>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5" name="직사각형 94"/>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48" name="직사각형 47"/>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51" name="TextBox 50"/>
          <p:cNvSpPr txBox="1"/>
          <p:nvPr/>
        </p:nvSpPr>
        <p:spPr>
          <a:xfrm>
            <a:off x="616429" y="1177702"/>
            <a:ext cx="697627" cy="246221"/>
          </a:xfrm>
          <a:prstGeom prst="rect">
            <a:avLst/>
          </a:prstGeom>
          <a:noFill/>
        </p:spPr>
        <p:txBody>
          <a:bodyPr wrap="none" rtlCol="0">
            <a:spAutoFit/>
          </a:bodyPr>
          <a:lstStyle/>
          <a:p>
            <a:r>
              <a:rPr lang="ko-KR" altLang="en-US" sz="1000" b="1" dirty="0" smtClean="0">
                <a:solidFill>
                  <a:prstClr val="black"/>
                </a:solidFill>
              </a:rPr>
              <a:t>회원가입</a:t>
            </a:r>
            <a:endParaRPr lang="ko-KR" altLang="en-US" sz="1000" b="1" dirty="0">
              <a:solidFill>
                <a:prstClr val="black"/>
              </a:solidFill>
            </a:endParaRPr>
          </a:p>
        </p:txBody>
      </p:sp>
      <p:sp>
        <p:nvSpPr>
          <p:cNvPr id="44" name="직사각형 43"/>
          <p:cNvSpPr/>
          <p:nvPr/>
        </p:nvSpPr>
        <p:spPr>
          <a:xfrm>
            <a:off x="561040" y="2168860"/>
            <a:ext cx="151200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err="1" smtClean="0">
                <a:solidFill>
                  <a:schemeClr val="tx1">
                    <a:lumMod val="65000"/>
                    <a:lumOff val="35000"/>
                  </a:schemeClr>
                </a:solidFill>
              </a:rPr>
              <a:t>이메일</a:t>
            </a:r>
            <a:r>
              <a:rPr lang="ko-KR" altLang="en-US" sz="800" dirty="0" smtClean="0">
                <a:solidFill>
                  <a:schemeClr val="tx1">
                    <a:lumMod val="65000"/>
                    <a:lumOff val="35000"/>
                  </a:schemeClr>
                </a:solidFill>
              </a:rPr>
              <a:t> 주소</a:t>
            </a:r>
            <a:r>
              <a:rPr lang="en-US" altLang="ko-KR" sz="800" dirty="0" smtClean="0">
                <a:solidFill>
                  <a:schemeClr val="tx1">
                    <a:lumMod val="65000"/>
                    <a:lumOff val="35000"/>
                  </a:schemeClr>
                </a:solidFill>
              </a:rPr>
              <a:t>(ID)</a:t>
            </a:r>
            <a:endParaRPr lang="ko-KR" altLang="en-US" sz="800" dirty="0">
              <a:solidFill>
                <a:schemeClr val="tx1">
                  <a:lumMod val="65000"/>
                  <a:lumOff val="35000"/>
                </a:schemeClr>
              </a:solidFill>
            </a:endParaRPr>
          </a:p>
        </p:txBody>
      </p:sp>
      <p:sp>
        <p:nvSpPr>
          <p:cNvPr id="23" name="TextBox 22"/>
          <p:cNvSpPr txBox="1"/>
          <p:nvPr/>
        </p:nvSpPr>
        <p:spPr>
          <a:xfrm>
            <a:off x="1497439" y="1548371"/>
            <a:ext cx="492443" cy="215444"/>
          </a:xfrm>
          <a:prstGeom prst="rect">
            <a:avLst/>
          </a:prstGeom>
          <a:noFill/>
        </p:spPr>
        <p:txBody>
          <a:bodyPr wrap="none" rtlCol="0">
            <a:spAutoFit/>
          </a:bodyPr>
          <a:lstStyle/>
          <a:p>
            <a:r>
              <a:rPr lang="ko-KR" altLang="en-US" sz="800" dirty="0" smtClean="0"/>
              <a:t>●○○</a:t>
            </a:r>
            <a:endParaRPr lang="ko-KR" altLang="en-US" sz="800" dirty="0"/>
          </a:p>
        </p:txBody>
      </p:sp>
      <p:sp>
        <p:nvSpPr>
          <p:cNvPr id="21" name="타원 20"/>
          <p:cNvSpPr/>
          <p:nvPr/>
        </p:nvSpPr>
        <p:spPr>
          <a:xfrm>
            <a:off x="332005" y="2198631"/>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9" name="TextBox 28"/>
          <p:cNvSpPr txBox="1"/>
          <p:nvPr/>
        </p:nvSpPr>
        <p:spPr>
          <a:xfrm>
            <a:off x="5485869" y="124096"/>
            <a:ext cx="720069" cy="215444"/>
          </a:xfrm>
          <a:prstGeom prst="rect">
            <a:avLst/>
          </a:prstGeom>
          <a:noFill/>
        </p:spPr>
        <p:txBody>
          <a:bodyPr wrap="none" rtlCol="0">
            <a:spAutoFit/>
          </a:bodyPr>
          <a:lstStyle/>
          <a:p>
            <a:r>
              <a:rPr lang="en-US" altLang="ko-KR" sz="800" dirty="0" smtClean="0"/>
              <a:t>RM-040101</a:t>
            </a:r>
            <a:endParaRPr lang="ko-KR" altLang="en-US" sz="800" dirty="0"/>
          </a:p>
        </p:txBody>
      </p:sp>
      <p:sp>
        <p:nvSpPr>
          <p:cNvPr id="30" name="TextBox 29"/>
          <p:cNvSpPr txBox="1"/>
          <p:nvPr/>
        </p:nvSpPr>
        <p:spPr>
          <a:xfrm>
            <a:off x="635029" y="1760543"/>
            <a:ext cx="2217274" cy="242118"/>
          </a:xfrm>
          <a:prstGeom prst="rect">
            <a:avLst/>
          </a:prstGeom>
          <a:noFill/>
        </p:spPr>
        <p:txBody>
          <a:bodyPr wrap="none" rtlCol="0">
            <a:spAutoFit/>
          </a:bodyPr>
          <a:lstStyle/>
          <a:p>
            <a:pPr algn="ctr">
              <a:lnSpc>
                <a:spcPct val="120000"/>
              </a:lnSpc>
            </a:pPr>
            <a:r>
              <a:rPr lang="ko-KR" altLang="en-US" sz="900" dirty="0" smtClean="0"/>
              <a:t>해외사용자를 위한 </a:t>
            </a:r>
            <a:r>
              <a:rPr lang="ko-KR" altLang="en-US" sz="900" dirty="0" err="1" smtClean="0"/>
              <a:t>이메일</a:t>
            </a:r>
            <a:r>
              <a:rPr lang="ko-KR" altLang="en-US" sz="900" dirty="0" smtClean="0"/>
              <a:t> 인증 입니다</a:t>
            </a:r>
            <a:r>
              <a:rPr lang="en-US" altLang="ko-KR" sz="900" dirty="0" smtClean="0"/>
              <a:t>.</a:t>
            </a:r>
          </a:p>
        </p:txBody>
      </p:sp>
      <p:sp>
        <p:nvSpPr>
          <p:cNvPr id="26" name="직사각형 25"/>
          <p:cNvSpPr/>
          <p:nvPr/>
        </p:nvSpPr>
        <p:spPr>
          <a:xfrm>
            <a:off x="561041" y="3456095"/>
            <a:ext cx="2340000" cy="360000"/>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lumMod val="50000"/>
                  </a:schemeClr>
                </a:solidFill>
              </a:rPr>
              <a:t>다음 </a:t>
            </a:r>
            <a:r>
              <a:rPr lang="en-US" altLang="ko-KR" sz="900" dirty="0" smtClean="0">
                <a:solidFill>
                  <a:schemeClr val="bg1">
                    <a:lumMod val="50000"/>
                  </a:schemeClr>
                </a:solidFill>
              </a:rPr>
              <a:t>&gt;</a:t>
            </a:r>
            <a:endParaRPr lang="ko-KR" altLang="en-US" sz="900" dirty="0">
              <a:solidFill>
                <a:schemeClr val="bg1">
                  <a:lumMod val="50000"/>
                </a:schemeClr>
              </a:solidFill>
            </a:endParaRPr>
          </a:p>
        </p:txBody>
      </p:sp>
      <p:sp>
        <p:nvSpPr>
          <p:cNvPr id="28" name="직사각형 27"/>
          <p:cNvSpPr/>
          <p:nvPr/>
        </p:nvSpPr>
        <p:spPr>
          <a:xfrm>
            <a:off x="2132825" y="2168860"/>
            <a:ext cx="864000" cy="360000"/>
          </a:xfrm>
          <a:prstGeom prst="rect">
            <a:avLst/>
          </a:prstGeom>
          <a:solidFill>
            <a:schemeClr val="tx1">
              <a:lumMod val="65000"/>
              <a:lumOff val="3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bg1"/>
                </a:solidFill>
              </a:rPr>
              <a:t>인증번호 요청</a:t>
            </a:r>
            <a:endParaRPr lang="ko-KR" altLang="en-US" sz="800" dirty="0">
              <a:solidFill>
                <a:schemeClr val="bg1"/>
              </a:solidFill>
            </a:endParaRPr>
          </a:p>
        </p:txBody>
      </p:sp>
      <p:sp>
        <p:nvSpPr>
          <p:cNvPr id="35" name="직사각형 34"/>
          <p:cNvSpPr/>
          <p:nvPr/>
        </p:nvSpPr>
        <p:spPr>
          <a:xfrm>
            <a:off x="566555" y="2916075"/>
            <a:ext cx="151200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인증번호 입력</a:t>
            </a:r>
            <a:endParaRPr lang="ko-KR" altLang="en-US" sz="800" dirty="0">
              <a:solidFill>
                <a:schemeClr val="tx1">
                  <a:lumMod val="65000"/>
                  <a:lumOff val="35000"/>
                </a:schemeClr>
              </a:solidFill>
            </a:endParaRPr>
          </a:p>
        </p:txBody>
      </p:sp>
      <p:sp>
        <p:nvSpPr>
          <p:cNvPr id="37" name="TextBox 36"/>
          <p:cNvSpPr txBox="1"/>
          <p:nvPr/>
        </p:nvSpPr>
        <p:spPr>
          <a:xfrm>
            <a:off x="2141730" y="2961040"/>
            <a:ext cx="647934" cy="230832"/>
          </a:xfrm>
          <a:prstGeom prst="rect">
            <a:avLst/>
          </a:prstGeom>
          <a:noFill/>
        </p:spPr>
        <p:txBody>
          <a:bodyPr wrap="none" rtlCol="0">
            <a:spAutoFit/>
          </a:bodyPr>
          <a:lstStyle/>
          <a:p>
            <a:r>
              <a:rPr lang="en-US" altLang="ko-KR" sz="900" dirty="0" smtClean="0"/>
              <a:t>2</a:t>
            </a:r>
            <a:r>
              <a:rPr lang="ko-KR" altLang="en-US" sz="900" dirty="0" smtClean="0"/>
              <a:t>분 </a:t>
            </a:r>
            <a:r>
              <a:rPr lang="en-US" altLang="ko-KR" sz="900" dirty="0" smtClean="0"/>
              <a:t>59</a:t>
            </a:r>
            <a:r>
              <a:rPr lang="ko-KR" altLang="en-US" sz="900" dirty="0" smtClean="0"/>
              <a:t>초</a:t>
            </a:r>
            <a:endParaRPr lang="ko-KR" altLang="en-US" sz="900" dirty="0"/>
          </a:p>
        </p:txBody>
      </p:sp>
      <p:pic>
        <p:nvPicPr>
          <p:cNvPr id="36" name="그림 35" descr="Single_Tap.png"/>
          <p:cNvPicPr>
            <a:picLocks noChangeAspect="1"/>
          </p:cNvPicPr>
          <p:nvPr/>
        </p:nvPicPr>
        <p:blipFill>
          <a:blip r:embed="rId4" cstate="print"/>
          <a:stretch>
            <a:fillRect/>
          </a:stretch>
        </p:blipFill>
        <p:spPr>
          <a:xfrm>
            <a:off x="2173065" y="3456095"/>
            <a:ext cx="828000" cy="828000"/>
          </a:xfrm>
          <a:prstGeom prst="rect">
            <a:avLst/>
          </a:prstGeom>
        </p:spPr>
      </p:pic>
      <p:sp>
        <p:nvSpPr>
          <p:cNvPr id="38" name="타원 37"/>
          <p:cNvSpPr/>
          <p:nvPr/>
        </p:nvSpPr>
        <p:spPr>
          <a:xfrm>
            <a:off x="1979740" y="219481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40" name="타원 39"/>
          <p:cNvSpPr/>
          <p:nvPr/>
        </p:nvSpPr>
        <p:spPr>
          <a:xfrm>
            <a:off x="325100" y="350110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24" name="TextBox 23"/>
          <p:cNvSpPr txBox="1"/>
          <p:nvPr/>
        </p:nvSpPr>
        <p:spPr>
          <a:xfrm>
            <a:off x="324005"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32" name="TextBox 31"/>
          <p:cNvSpPr txBox="1"/>
          <p:nvPr/>
        </p:nvSpPr>
        <p:spPr>
          <a:xfrm>
            <a:off x="494512" y="2493937"/>
            <a:ext cx="2350322" cy="373244"/>
          </a:xfrm>
          <a:prstGeom prst="rect">
            <a:avLst/>
          </a:prstGeom>
          <a:noFill/>
        </p:spPr>
        <p:txBody>
          <a:bodyPr wrap="none" rtlCol="0">
            <a:spAutoFit/>
          </a:bodyPr>
          <a:lstStyle/>
          <a:p>
            <a:pPr>
              <a:lnSpc>
                <a:spcPct val="120000"/>
              </a:lnSpc>
            </a:pPr>
            <a:r>
              <a:rPr lang="ko-KR" altLang="en-US" sz="800" dirty="0" smtClean="0"/>
              <a:t>작성하신 </a:t>
            </a:r>
            <a:r>
              <a:rPr lang="en-US" altLang="ko-KR" sz="800" dirty="0" smtClean="0"/>
              <a:t>E-mail</a:t>
            </a:r>
            <a:r>
              <a:rPr lang="ko-KR" altLang="en-US" sz="800" dirty="0" smtClean="0"/>
              <a:t>로 인증번호가 발송되었습니다</a:t>
            </a:r>
            <a:r>
              <a:rPr lang="en-US" altLang="ko-KR" sz="800" dirty="0" smtClean="0"/>
              <a:t>.</a:t>
            </a:r>
          </a:p>
          <a:p>
            <a:pPr>
              <a:lnSpc>
                <a:spcPct val="120000"/>
              </a:lnSpc>
            </a:pPr>
            <a:r>
              <a:rPr lang="ko-KR" altLang="en-US" sz="800" dirty="0" smtClean="0"/>
              <a:t>인증번호를 아래 기입해주세요</a:t>
            </a:r>
            <a:r>
              <a:rPr lang="en-US" altLang="ko-KR" sz="800" dirty="0" smtClean="0"/>
              <a:t>.</a:t>
            </a:r>
          </a:p>
        </p:txBody>
      </p:sp>
      <p:sp>
        <p:nvSpPr>
          <p:cNvPr id="33" name="타원 32"/>
          <p:cNvSpPr/>
          <p:nvPr/>
        </p:nvSpPr>
        <p:spPr>
          <a:xfrm>
            <a:off x="333365" y="257390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27" name="슬라이드 번호 개체 틀 26"/>
          <p:cNvSpPr>
            <a:spLocks noGrp="1"/>
          </p:cNvSpPr>
          <p:nvPr>
            <p:ph type="sldNum" sz="quarter" idx="4"/>
          </p:nvPr>
        </p:nvSpPr>
        <p:spPr/>
        <p:txBody>
          <a:bodyPr/>
          <a:lstStyle/>
          <a:p>
            <a:fld id="{C70D9EDE-4299-4BB9-BBD1-CAF81FD85894}" type="slidenum">
              <a:rPr lang="ko-KR" altLang="en-US" smtClean="0"/>
              <a:pPr/>
              <a:t>28</a:t>
            </a:fld>
            <a:endParaRPr lang="ko-KR" altLang="en-US" dirty="0"/>
          </a:p>
        </p:txBody>
      </p:sp>
      <p:sp>
        <p:nvSpPr>
          <p:cNvPr id="31" name="TextBox 30"/>
          <p:cNvSpPr txBox="1"/>
          <p:nvPr/>
        </p:nvSpPr>
        <p:spPr>
          <a:xfrm>
            <a:off x="1134666" y="124096"/>
            <a:ext cx="3259226" cy="215444"/>
          </a:xfrm>
          <a:prstGeom prst="rect">
            <a:avLst/>
          </a:prstGeom>
          <a:noFill/>
        </p:spPr>
        <p:txBody>
          <a:bodyPr wrap="none" rtlCol="0">
            <a:spAutoFit/>
          </a:bodyPr>
          <a:lstStyle/>
          <a:p>
            <a:r>
              <a:rPr lang="en-US" altLang="ko-KR" sz="800" dirty="0" smtClean="0"/>
              <a:t>Register by Email – Step 1</a:t>
            </a:r>
            <a:r>
              <a:rPr lang="ko-KR" altLang="en-US" sz="800" dirty="0" smtClean="0"/>
              <a:t> </a:t>
            </a:r>
            <a:r>
              <a:rPr lang="en-US" altLang="ko-KR" sz="800" dirty="0" smtClean="0"/>
              <a:t>(Authenticate International User Email)</a:t>
            </a:r>
            <a:endParaRPr lang="ko-KR" altLang="en-US" sz="800" dirty="0"/>
          </a:p>
        </p:txBody>
      </p:sp>
      <p:graphicFrame>
        <p:nvGraphicFramePr>
          <p:cNvPr id="34" name="표 24"/>
          <p:cNvGraphicFramePr>
            <a:graphicFrameLocks noGrp="1"/>
          </p:cNvGraphicFramePr>
          <p:nvPr>
            <p:extLst>
              <p:ext uri="{D42A27DB-BD31-4B8C-83A1-F6EECF244321}">
                <p14:modId xmlns:p14="http://schemas.microsoft.com/office/powerpoint/2010/main" val="3680389287"/>
              </p:ext>
            </p:extLst>
          </p:nvPr>
        </p:nvGraphicFramePr>
        <p:xfrm>
          <a:off x="6320290" y="917306"/>
          <a:ext cx="2678400" cy="3285372"/>
        </p:xfrm>
        <a:graphic>
          <a:graphicData uri="http://schemas.openxmlformats.org/drawingml/2006/table">
            <a:tbl>
              <a:tblPr firstRow="1" bandRow="1">
                <a:tableStyleId>{5C22544A-7EE6-4342-B048-85BDC9FD1C3A}</a:tableStyleId>
              </a:tblPr>
              <a:tblGrid>
                <a:gridCol w="208800"/>
                <a:gridCol w="2469600"/>
              </a:tblGrid>
              <a:tr h="370840">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schemeClr val="tx1"/>
                          </a:solidFill>
                        </a:rPr>
                        <a:t>Register by Email – Step 1</a:t>
                      </a:r>
                      <a:r>
                        <a:rPr lang="ko-KR" altLang="en-US" sz="800" b="0" dirty="0" smtClean="0">
                          <a:solidFill>
                            <a:schemeClr val="tx1"/>
                          </a:solidFill>
                        </a:rPr>
                        <a:t> </a:t>
                      </a:r>
                      <a:r>
                        <a:rPr lang="en-US" altLang="ko-KR" sz="800" b="0" dirty="0" smtClean="0">
                          <a:solidFill>
                            <a:schemeClr val="tx1"/>
                          </a:solidFill>
                        </a:rPr>
                        <a:t>(Authenticate International User Email)</a:t>
                      </a:r>
                      <a:endParaRPr lang="ko-KR" altLang="en-US" sz="800" b="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nSpc>
                          <a:spcPct val="120000"/>
                        </a:lnSpc>
                        <a:buFontTx/>
                        <a:buChar char="-"/>
                      </a:pPr>
                      <a:r>
                        <a:rPr lang="en-US" altLang="ko-KR" sz="80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địa</a:t>
                      </a:r>
                      <a:r>
                        <a:rPr lang="en-US" altLang="ko-KR" sz="800" baseline="0" dirty="0" smtClean="0">
                          <a:solidFill>
                            <a:schemeClr val="tx1"/>
                          </a:solidFill>
                        </a:rPr>
                        <a:t> </a:t>
                      </a:r>
                      <a:r>
                        <a:rPr lang="en-US" altLang="ko-KR" sz="800" baseline="0" dirty="0" err="1" smtClean="0">
                          <a:solidFill>
                            <a:schemeClr val="tx1"/>
                          </a:solidFill>
                        </a:rPr>
                        <a:t>chỉ</a:t>
                      </a:r>
                      <a:r>
                        <a:rPr lang="en-US" altLang="ko-KR" sz="800" baseline="0" dirty="0" smtClean="0">
                          <a:solidFill>
                            <a:schemeClr val="tx1"/>
                          </a:solidFill>
                        </a:rPr>
                        <a:t> Email</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Gửi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(verification Code)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Địa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chỉ</a:t>
                      </a:r>
                      <a:r>
                        <a:rPr lang="en-US" altLang="ko-KR" sz="800" kern="1200" baseline="0" dirty="0" smtClean="0">
                          <a:solidFill>
                            <a:schemeClr val="tx1"/>
                          </a:solidFill>
                          <a:latin typeface="+mn-lt"/>
                          <a:ea typeface="+mn-ea"/>
                          <a:cs typeface="+mn-cs"/>
                        </a:rPr>
                        <a:t> Email </a:t>
                      </a:r>
                      <a:r>
                        <a:rPr lang="en-US" altLang="ko-KR" sz="800" kern="1200" baseline="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ở </a:t>
                      </a:r>
                      <a:r>
                        <a:rPr lang="en-US" altLang="ko-KR" sz="800" kern="1200" baseline="0" dirty="0" err="1" smtClean="0">
                          <a:solidFill>
                            <a:schemeClr val="tx1"/>
                          </a:solidFill>
                          <a:latin typeface="+mn-lt"/>
                          <a:ea typeface="+mn-ea"/>
                          <a:cs typeface="+mn-cs"/>
                        </a:rPr>
                        <a:t>mục</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(1)</a:t>
                      </a: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Nhấn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nhưng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địa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chỉ</a:t>
                      </a:r>
                      <a:r>
                        <a:rPr lang="en-US" altLang="ko-KR" sz="800" kern="1200" baseline="0" dirty="0" smtClean="0">
                          <a:solidFill>
                            <a:schemeClr val="tx1"/>
                          </a:solidFill>
                          <a:latin typeface="+mn-lt"/>
                          <a:ea typeface="+mn-ea"/>
                          <a:cs typeface="+mn-cs"/>
                        </a:rPr>
                        <a:t> Email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đúng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định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dạng</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toast pop-up : </a:t>
                      </a:r>
                      <a:r>
                        <a:rPr lang="ko-KR" altLang="en-US" sz="800" kern="1200" dirty="0" err="1" smtClean="0">
                          <a:solidFill>
                            <a:schemeClr val="tx1"/>
                          </a:solidFill>
                          <a:latin typeface="+mn-lt"/>
                          <a:ea typeface="+mn-ea"/>
                          <a:cs typeface="+mn-cs"/>
                        </a:rPr>
                        <a:t>이메일</a:t>
                      </a:r>
                      <a:r>
                        <a:rPr lang="ko-KR" altLang="en-US" sz="800" kern="1200" dirty="0" smtClean="0">
                          <a:solidFill>
                            <a:schemeClr val="tx1"/>
                          </a:solidFill>
                          <a:latin typeface="+mn-lt"/>
                          <a:ea typeface="+mn-ea"/>
                          <a:cs typeface="+mn-cs"/>
                        </a:rPr>
                        <a:t> 형식이 맞지 않습니다</a:t>
                      </a:r>
                      <a:r>
                        <a:rPr lang="en-US" altLang="ko-KR" sz="800" kern="1200" dirty="0" smtClean="0">
                          <a:solidFill>
                            <a:schemeClr val="tx1"/>
                          </a:solidFill>
                          <a:latin typeface="+mn-lt"/>
                          <a:ea typeface="+mn-ea"/>
                          <a:cs typeface="+mn-cs"/>
                        </a:rPr>
                        <a:t>. </a:t>
                      </a:r>
                      <a:r>
                        <a:rPr lang="ko-KR" altLang="en-US" sz="800" kern="1200" dirty="0" smtClean="0">
                          <a:solidFill>
                            <a:schemeClr val="tx1"/>
                          </a:solidFill>
                          <a:latin typeface="+mn-lt"/>
                          <a:ea typeface="+mn-ea"/>
                          <a:cs typeface="+mn-cs"/>
                        </a:rPr>
                        <a:t>정확한 </a:t>
                      </a:r>
                      <a:r>
                        <a:rPr lang="ko-KR" altLang="en-US" sz="800" kern="1200" dirty="0" err="1" smtClean="0">
                          <a:solidFill>
                            <a:schemeClr val="tx1"/>
                          </a:solidFill>
                          <a:latin typeface="+mn-lt"/>
                          <a:ea typeface="+mn-ea"/>
                          <a:cs typeface="+mn-cs"/>
                        </a:rPr>
                        <a:t>이메일</a:t>
                      </a:r>
                      <a:r>
                        <a:rPr lang="ko-KR" altLang="en-US" sz="800" kern="1200" dirty="0" smtClean="0">
                          <a:solidFill>
                            <a:schemeClr val="tx1"/>
                          </a:solidFill>
                          <a:latin typeface="+mn-lt"/>
                          <a:ea typeface="+mn-ea"/>
                          <a:cs typeface="+mn-cs"/>
                        </a:rPr>
                        <a:t> 주소를 입력해주세요</a:t>
                      </a:r>
                      <a:r>
                        <a:rPr lang="en-US" altLang="ko-KR" sz="800" kern="1200" dirty="0" smtClean="0">
                          <a:solidFill>
                            <a:schemeClr val="tx1"/>
                          </a:solidFill>
                          <a:latin typeface="+mn-lt"/>
                          <a:ea typeface="+mn-ea"/>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mục</a:t>
                      </a:r>
                      <a:r>
                        <a:rPr lang="en-US" altLang="ko-KR" sz="800" kern="1200" baseline="0" dirty="0" smtClean="0">
                          <a:solidFill>
                            <a:schemeClr val="tx1"/>
                          </a:solidFill>
                          <a:latin typeface="+mn-lt"/>
                          <a:ea typeface="+mn-ea"/>
                          <a:cs typeface="+mn-cs"/>
                        </a:rPr>
                        <a:t> </a:t>
                      </a:r>
                      <a:r>
                        <a:rPr lang="en-US" altLang="ko-KR" sz="800" kern="1200" baseline="0" err="1" smtClean="0">
                          <a:solidFill>
                            <a:schemeClr val="tx1"/>
                          </a:solidFill>
                          <a:latin typeface="+mn-lt"/>
                          <a:ea typeface="+mn-ea"/>
                          <a:cs typeface="+mn-cs"/>
                        </a:rPr>
                        <a:t>này</a:t>
                      </a:r>
                      <a:r>
                        <a:rPr lang="en-US" altLang="ko-KR" sz="800" kern="1200" baseline="0" smtClean="0">
                          <a:solidFill>
                            <a:schemeClr val="tx1"/>
                          </a:solidFill>
                          <a:latin typeface="+mn-lt"/>
                          <a:ea typeface="+mn-ea"/>
                          <a:cs typeface="+mn-cs"/>
                        </a:rPr>
                        <a:t> </a:t>
                      </a:r>
                      <a:r>
                        <a:rPr lang="en-US" altLang="ko-KR" sz="800" kern="1200" baseline="0" smtClean="0">
                          <a:solidFill>
                            <a:schemeClr val="tx1"/>
                          </a:solidFill>
                          <a:latin typeface="+mn-lt"/>
                          <a:ea typeface="+mn-ea"/>
                          <a:cs typeface="+mn-cs"/>
                        </a:rPr>
                        <a:t>Khi click </a:t>
                      </a:r>
                      <a:r>
                        <a:rPr lang="en-US" altLang="ko-KR" sz="800" kern="1200" dirty="0" smtClean="0">
                          <a:solidFill>
                            <a:schemeClr val="tx1"/>
                          </a:solidFill>
                          <a:latin typeface="+mn-lt"/>
                          <a:ea typeface="+mn-ea"/>
                          <a:cs typeface="+mn-cs"/>
                        </a:rPr>
                        <a:t>(2)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vi-VN" altLang="ko-KR" sz="800" kern="1200" dirty="0" smtClean="0">
                          <a:solidFill>
                            <a:schemeClr val="tx1"/>
                          </a:solidFill>
                          <a:latin typeface="+mn-lt"/>
                          <a:ea typeface="+mn-ea"/>
                          <a:cs typeface="+mn-cs"/>
                        </a:rPr>
                        <a:t>Nếu nhập đầy đủ các trường, khả dụng hóa button tiếp theo</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smtClean="0">
                          <a:solidFill>
                            <a:schemeClr val="tx1"/>
                          </a:solidFill>
                          <a:latin typeface="+mn-lt"/>
                          <a:ea typeface="+mn-ea"/>
                          <a:cs typeface="+mn-cs"/>
                        </a:rPr>
                        <a:t>Link</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 [</a:t>
                      </a:r>
                      <a:r>
                        <a:rPr lang="en-US" altLang="ko-KR" sz="800" dirty="0" smtClean="0">
                          <a:solidFill>
                            <a:schemeClr val="tx1"/>
                          </a:solidFill>
                        </a:rPr>
                        <a:t>Register by Email – Step 2]</a:t>
                      </a:r>
                      <a:r>
                        <a:rPr lang="en-US" altLang="ko-KR" sz="800" kern="1200" dirty="0" smtClean="0">
                          <a:solidFill>
                            <a:schemeClr val="tx1"/>
                          </a:solidFill>
                          <a:latin typeface="+mn-lt"/>
                          <a:ea typeface="+mn-ea"/>
                          <a:cs typeface="+mn-cs"/>
                        </a:rPr>
                        <a:t>(RM-0402)</a:t>
                      </a: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Trường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hợp</a:t>
                      </a:r>
                      <a:r>
                        <a:rPr lang="en-US" altLang="ko-KR" sz="800" kern="1200" baseline="0" dirty="0" smtClean="0">
                          <a:solidFill>
                            <a:schemeClr val="tx1"/>
                          </a:solidFill>
                          <a:latin typeface="+mn-lt"/>
                          <a:ea typeface="+mn-ea"/>
                          <a:cs typeface="+mn-cs"/>
                        </a:rPr>
                        <a:t> Email </a:t>
                      </a:r>
                      <a:r>
                        <a:rPr lang="en-US" altLang="ko-KR" sz="800" kern="1200" baseline="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được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dùng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để</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đăng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ký</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trước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đây</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toast pop-up : </a:t>
                      </a:r>
                      <a:r>
                        <a:rPr lang="ko-KR" altLang="en-US" sz="800" kern="1200" dirty="0" smtClean="0">
                          <a:solidFill>
                            <a:schemeClr val="tx1"/>
                          </a:solidFill>
                          <a:latin typeface="+mn-lt"/>
                          <a:ea typeface="+mn-ea"/>
                          <a:cs typeface="+mn-cs"/>
                        </a:rPr>
                        <a:t>이미 가입된 </a:t>
                      </a:r>
                      <a:r>
                        <a:rPr lang="ko-KR" altLang="en-US" sz="800" kern="1200" dirty="0" err="1" smtClean="0">
                          <a:solidFill>
                            <a:schemeClr val="tx1"/>
                          </a:solidFill>
                          <a:latin typeface="+mn-lt"/>
                          <a:ea typeface="+mn-ea"/>
                          <a:cs typeface="+mn-cs"/>
                        </a:rPr>
                        <a:t>이메일입니다</a:t>
                      </a:r>
                      <a:r>
                        <a:rPr lang="en-US" altLang="ko-KR" sz="800" kern="1200" dirty="0" smtClean="0">
                          <a:solidFill>
                            <a:schemeClr val="tx1"/>
                          </a:solidFill>
                          <a:latin typeface="+mn-lt"/>
                          <a:ea typeface="+mn-ea"/>
                          <a:cs typeface="+mn-cs"/>
                        </a:rPr>
                        <a:t>. </a:t>
                      </a: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Trường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hợp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đúng</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toast pop-up : </a:t>
                      </a:r>
                      <a:r>
                        <a:rPr lang="ko-KR" altLang="en-US" sz="800" kern="1200" dirty="0" smtClean="0">
                          <a:solidFill>
                            <a:schemeClr val="tx1"/>
                          </a:solidFill>
                          <a:latin typeface="+mn-lt"/>
                          <a:ea typeface="+mn-ea"/>
                          <a:cs typeface="+mn-cs"/>
                        </a:rPr>
                        <a:t>인증번호가 올바르지 않습니다</a:t>
                      </a:r>
                      <a:r>
                        <a:rPr lang="en-US" altLang="ko-KR" sz="800" kern="1200" dirty="0" smtClean="0">
                          <a:solidFill>
                            <a:schemeClr val="tx1"/>
                          </a:solidFill>
                          <a:latin typeface="+mn-lt"/>
                          <a:ea typeface="+mn-ea"/>
                          <a:cs typeface="+mn-cs"/>
                        </a:rPr>
                        <a:t>. </a:t>
                      </a:r>
                      <a:r>
                        <a:rPr lang="ko-KR" altLang="en-US" sz="800" kern="1200" dirty="0" smtClean="0">
                          <a:solidFill>
                            <a:schemeClr val="tx1"/>
                          </a:solidFill>
                          <a:latin typeface="+mn-lt"/>
                          <a:ea typeface="+mn-ea"/>
                          <a:cs typeface="+mn-cs"/>
                        </a:rPr>
                        <a:t>다시 입력해주세요</a:t>
                      </a:r>
                      <a:r>
                        <a:rPr lang="en-US" altLang="ko-KR" sz="800" kern="1200" dirty="0" smtClean="0">
                          <a:solidFill>
                            <a:schemeClr val="tx1"/>
                          </a:solidFill>
                          <a:latin typeface="+mn-lt"/>
                          <a:ea typeface="+mn-ea"/>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93" name="그림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94" name="직사각형 93"/>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5" name="직사각형 94"/>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27" name="직사각형 26"/>
          <p:cNvSpPr/>
          <p:nvPr/>
        </p:nvSpPr>
        <p:spPr>
          <a:xfrm>
            <a:off x="561041" y="3985530"/>
            <a:ext cx="2340000" cy="360000"/>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lumMod val="50000"/>
                  </a:schemeClr>
                </a:solidFill>
              </a:rPr>
              <a:t>다음 </a:t>
            </a:r>
            <a:r>
              <a:rPr lang="en-US" altLang="ko-KR" sz="900" dirty="0" smtClean="0">
                <a:solidFill>
                  <a:schemeClr val="bg1">
                    <a:lumMod val="50000"/>
                  </a:schemeClr>
                </a:solidFill>
              </a:rPr>
              <a:t>&gt;</a:t>
            </a:r>
            <a:endParaRPr lang="ko-KR" altLang="en-US" sz="900" dirty="0">
              <a:solidFill>
                <a:schemeClr val="bg1">
                  <a:lumMod val="50000"/>
                </a:schemeClr>
              </a:solidFill>
            </a:endParaRPr>
          </a:p>
        </p:txBody>
      </p:sp>
      <p:pic>
        <p:nvPicPr>
          <p:cNvPr id="36" name="그림 35" descr="Single_Tap.png"/>
          <p:cNvPicPr>
            <a:picLocks noChangeAspect="1"/>
          </p:cNvPicPr>
          <p:nvPr/>
        </p:nvPicPr>
        <p:blipFill>
          <a:blip r:embed="rId4" cstate="print"/>
          <a:stretch>
            <a:fillRect/>
          </a:stretch>
        </p:blipFill>
        <p:spPr>
          <a:xfrm>
            <a:off x="2173065" y="4057590"/>
            <a:ext cx="828000" cy="828000"/>
          </a:xfrm>
          <a:prstGeom prst="rect">
            <a:avLst/>
          </a:prstGeom>
        </p:spPr>
      </p:pic>
      <p:sp>
        <p:nvSpPr>
          <p:cNvPr id="48" name="직사각형 47"/>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51" name="TextBox 50"/>
          <p:cNvSpPr txBox="1"/>
          <p:nvPr/>
        </p:nvSpPr>
        <p:spPr>
          <a:xfrm>
            <a:off x="616429" y="1177702"/>
            <a:ext cx="697627" cy="246221"/>
          </a:xfrm>
          <a:prstGeom prst="rect">
            <a:avLst/>
          </a:prstGeom>
          <a:noFill/>
        </p:spPr>
        <p:txBody>
          <a:bodyPr wrap="none" rtlCol="0">
            <a:spAutoFit/>
          </a:bodyPr>
          <a:lstStyle/>
          <a:p>
            <a:r>
              <a:rPr lang="ko-KR" altLang="en-US" sz="1000" b="1" dirty="0" smtClean="0">
                <a:solidFill>
                  <a:prstClr val="black"/>
                </a:solidFill>
              </a:rPr>
              <a:t>회원가입</a:t>
            </a:r>
            <a:endParaRPr lang="ko-KR" altLang="en-US" sz="1000" b="1" dirty="0">
              <a:solidFill>
                <a:prstClr val="black"/>
              </a:solidFill>
            </a:endParaRPr>
          </a:p>
        </p:txBody>
      </p:sp>
      <p:sp>
        <p:nvSpPr>
          <p:cNvPr id="44" name="직사각형 43"/>
          <p:cNvSpPr/>
          <p:nvPr/>
        </p:nvSpPr>
        <p:spPr>
          <a:xfrm>
            <a:off x="561041" y="2168860"/>
            <a:ext cx="233974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이메일 주소</a:t>
            </a:r>
            <a:r>
              <a:rPr lang="en-US" altLang="ko-KR" sz="800" dirty="0" smtClean="0">
                <a:solidFill>
                  <a:schemeClr val="tx1">
                    <a:lumMod val="65000"/>
                    <a:lumOff val="35000"/>
                  </a:schemeClr>
                </a:solidFill>
              </a:rPr>
              <a:t>(ID)</a:t>
            </a:r>
            <a:endParaRPr lang="ko-KR" altLang="en-US" sz="800" dirty="0">
              <a:solidFill>
                <a:schemeClr val="tx1">
                  <a:lumMod val="65000"/>
                  <a:lumOff val="35000"/>
                </a:schemeClr>
              </a:solidFill>
            </a:endParaRPr>
          </a:p>
        </p:txBody>
      </p:sp>
      <p:sp>
        <p:nvSpPr>
          <p:cNvPr id="47" name="직사각형 46"/>
          <p:cNvSpPr/>
          <p:nvPr/>
        </p:nvSpPr>
        <p:spPr>
          <a:xfrm>
            <a:off x="561041" y="2583430"/>
            <a:ext cx="233974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비밀번호 입력 </a:t>
            </a:r>
            <a:r>
              <a:rPr lang="en-US" altLang="ko-KR" sz="800" dirty="0" smtClean="0">
                <a:solidFill>
                  <a:schemeClr val="tx1">
                    <a:lumMod val="65000"/>
                    <a:lumOff val="35000"/>
                  </a:schemeClr>
                </a:solidFill>
              </a:rPr>
              <a:t>(8</a:t>
            </a:r>
            <a:r>
              <a:rPr lang="ko-KR" altLang="en-US" sz="800" dirty="0" smtClean="0">
                <a:solidFill>
                  <a:schemeClr val="tx1">
                    <a:lumMod val="65000"/>
                    <a:lumOff val="35000"/>
                  </a:schemeClr>
                </a:solidFill>
              </a:rPr>
              <a:t>자 </a:t>
            </a:r>
            <a:r>
              <a:rPr lang="en-US" altLang="ko-KR" sz="800" dirty="0" smtClean="0">
                <a:solidFill>
                  <a:schemeClr val="tx1">
                    <a:lumMod val="65000"/>
                    <a:lumOff val="35000"/>
                  </a:schemeClr>
                </a:solidFill>
              </a:rPr>
              <a:t>~ 20</a:t>
            </a:r>
            <a:r>
              <a:rPr lang="ko-KR" altLang="en-US" sz="800" dirty="0" smtClean="0">
                <a:solidFill>
                  <a:schemeClr val="tx1">
                    <a:lumMod val="65000"/>
                    <a:lumOff val="35000"/>
                  </a:schemeClr>
                </a:solidFill>
              </a:rPr>
              <a:t>자</a:t>
            </a:r>
            <a:r>
              <a:rPr lang="en-US" altLang="ko-KR" sz="800" dirty="0" smtClean="0">
                <a:solidFill>
                  <a:schemeClr val="tx1">
                    <a:lumMod val="65000"/>
                    <a:lumOff val="35000"/>
                  </a:schemeClr>
                </a:solidFill>
              </a:rPr>
              <a:t>)</a:t>
            </a:r>
            <a:endParaRPr lang="ko-KR" altLang="en-US" sz="800" dirty="0">
              <a:solidFill>
                <a:schemeClr val="tx1">
                  <a:lumMod val="65000"/>
                  <a:lumOff val="35000"/>
                </a:schemeClr>
              </a:solidFill>
            </a:endParaRPr>
          </a:p>
        </p:txBody>
      </p:sp>
      <p:sp>
        <p:nvSpPr>
          <p:cNvPr id="49" name="직사각형 48"/>
          <p:cNvSpPr/>
          <p:nvPr/>
        </p:nvSpPr>
        <p:spPr>
          <a:xfrm>
            <a:off x="561041" y="3008062"/>
            <a:ext cx="233974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비밀번호 다시 입력</a:t>
            </a:r>
            <a:endParaRPr lang="ko-KR" altLang="en-US" sz="800" dirty="0">
              <a:solidFill>
                <a:schemeClr val="tx1">
                  <a:lumMod val="65000"/>
                  <a:lumOff val="35000"/>
                </a:schemeClr>
              </a:solidFill>
            </a:endParaRPr>
          </a:p>
        </p:txBody>
      </p:sp>
      <p:sp>
        <p:nvSpPr>
          <p:cNvPr id="23" name="TextBox 22"/>
          <p:cNvSpPr txBox="1"/>
          <p:nvPr/>
        </p:nvSpPr>
        <p:spPr>
          <a:xfrm>
            <a:off x="1497439" y="1548371"/>
            <a:ext cx="492443" cy="215444"/>
          </a:xfrm>
          <a:prstGeom prst="rect">
            <a:avLst/>
          </a:prstGeom>
          <a:noFill/>
        </p:spPr>
        <p:txBody>
          <a:bodyPr wrap="none" rtlCol="0">
            <a:spAutoFit/>
          </a:bodyPr>
          <a:lstStyle/>
          <a:p>
            <a:r>
              <a:rPr lang="ko-KR" altLang="en-US" sz="800" dirty="0" smtClean="0"/>
              <a:t>○●○</a:t>
            </a:r>
            <a:endParaRPr lang="ko-KR" altLang="en-US" sz="800" dirty="0"/>
          </a:p>
        </p:txBody>
      </p:sp>
      <p:sp>
        <p:nvSpPr>
          <p:cNvPr id="21" name="타원 20"/>
          <p:cNvSpPr/>
          <p:nvPr/>
        </p:nvSpPr>
        <p:spPr>
          <a:xfrm>
            <a:off x="332005" y="2198631"/>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4" name="타원 23"/>
          <p:cNvSpPr/>
          <p:nvPr/>
        </p:nvSpPr>
        <p:spPr>
          <a:xfrm>
            <a:off x="332005" y="2826982"/>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25" name="타원 24"/>
          <p:cNvSpPr/>
          <p:nvPr/>
        </p:nvSpPr>
        <p:spPr>
          <a:xfrm>
            <a:off x="719600" y="403049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29" name="TextBox 28"/>
          <p:cNvSpPr txBox="1"/>
          <p:nvPr/>
        </p:nvSpPr>
        <p:spPr>
          <a:xfrm>
            <a:off x="5485869" y="124096"/>
            <a:ext cx="607859" cy="215444"/>
          </a:xfrm>
          <a:prstGeom prst="rect">
            <a:avLst/>
          </a:prstGeom>
          <a:noFill/>
        </p:spPr>
        <p:txBody>
          <a:bodyPr wrap="none" rtlCol="0">
            <a:spAutoFit/>
          </a:bodyPr>
          <a:lstStyle/>
          <a:p>
            <a:r>
              <a:rPr lang="en-US" altLang="ko-KR" sz="800" dirty="0" smtClean="0"/>
              <a:t>RM-0402</a:t>
            </a:r>
            <a:endParaRPr lang="ko-KR" altLang="en-US" sz="800" dirty="0"/>
          </a:p>
        </p:txBody>
      </p:sp>
      <p:sp>
        <p:nvSpPr>
          <p:cNvPr id="30" name="TextBox 29"/>
          <p:cNvSpPr txBox="1"/>
          <p:nvPr/>
        </p:nvSpPr>
        <p:spPr>
          <a:xfrm>
            <a:off x="562892" y="1760543"/>
            <a:ext cx="2361545" cy="258532"/>
          </a:xfrm>
          <a:prstGeom prst="rect">
            <a:avLst/>
          </a:prstGeom>
          <a:noFill/>
        </p:spPr>
        <p:txBody>
          <a:bodyPr wrap="none" rtlCol="0">
            <a:spAutoFit/>
          </a:bodyPr>
          <a:lstStyle/>
          <a:p>
            <a:pPr algn="ctr">
              <a:lnSpc>
                <a:spcPct val="120000"/>
              </a:lnSpc>
            </a:pPr>
            <a:r>
              <a:rPr lang="ko-KR" altLang="en-US" sz="900" dirty="0" smtClean="0"/>
              <a:t>이메일 주소</a:t>
            </a:r>
            <a:r>
              <a:rPr lang="en-US" altLang="ko-KR" sz="900" dirty="0" smtClean="0"/>
              <a:t>(ID)</a:t>
            </a:r>
            <a:r>
              <a:rPr lang="ko-KR" altLang="en-US" sz="900" dirty="0" smtClean="0"/>
              <a:t>와 비밀번호를 입력하세요</a:t>
            </a:r>
            <a:r>
              <a:rPr lang="en-US" altLang="ko-KR" sz="900" dirty="0" smtClean="0"/>
              <a:t>.</a:t>
            </a:r>
          </a:p>
        </p:txBody>
      </p:sp>
      <p:sp>
        <p:nvSpPr>
          <p:cNvPr id="31" name="TextBox 30"/>
          <p:cNvSpPr txBox="1"/>
          <p:nvPr/>
        </p:nvSpPr>
        <p:spPr>
          <a:xfrm>
            <a:off x="492975" y="3438525"/>
            <a:ext cx="1574470" cy="452432"/>
          </a:xfrm>
          <a:prstGeom prst="rect">
            <a:avLst/>
          </a:prstGeom>
          <a:noFill/>
        </p:spPr>
        <p:txBody>
          <a:bodyPr wrap="none" rtlCol="0">
            <a:spAutoFit/>
          </a:bodyPr>
          <a:lstStyle/>
          <a:p>
            <a:pPr>
              <a:lnSpc>
                <a:spcPct val="130000"/>
              </a:lnSpc>
            </a:pPr>
            <a:r>
              <a:rPr lang="ko-KR" altLang="en-US" sz="900" dirty="0" smtClean="0"/>
              <a:t>□  서비스 이용약관 동의</a:t>
            </a:r>
            <a:endParaRPr lang="en-US" altLang="ko-KR" sz="900" dirty="0" smtClean="0"/>
          </a:p>
          <a:p>
            <a:pPr>
              <a:lnSpc>
                <a:spcPct val="130000"/>
              </a:lnSpc>
            </a:pPr>
            <a:r>
              <a:rPr lang="ko-KR" altLang="en-US" sz="900" dirty="0" smtClean="0"/>
              <a:t>□  개인정보취급방침 동의</a:t>
            </a:r>
            <a:endParaRPr lang="ko-KR" altLang="en-US" sz="900" dirty="0"/>
          </a:p>
        </p:txBody>
      </p:sp>
      <p:sp>
        <p:nvSpPr>
          <p:cNvPr id="33" name="TextBox 32"/>
          <p:cNvSpPr txBox="1"/>
          <p:nvPr/>
        </p:nvSpPr>
        <p:spPr>
          <a:xfrm>
            <a:off x="2388713" y="3438525"/>
            <a:ext cx="535724" cy="432554"/>
          </a:xfrm>
          <a:prstGeom prst="rect">
            <a:avLst/>
          </a:prstGeom>
          <a:noFill/>
        </p:spPr>
        <p:txBody>
          <a:bodyPr wrap="none" rtlCol="0">
            <a:spAutoFit/>
          </a:bodyPr>
          <a:lstStyle/>
          <a:p>
            <a:pPr>
              <a:lnSpc>
                <a:spcPct val="130000"/>
              </a:lnSpc>
            </a:pPr>
            <a:r>
              <a:rPr lang="ko-KR" altLang="en-US" sz="900" u="sng" dirty="0" smtClean="0"/>
              <a:t>보기 </a:t>
            </a:r>
            <a:r>
              <a:rPr lang="en-US" altLang="ko-KR" sz="900" u="sng" dirty="0" smtClean="0"/>
              <a:t>&gt;</a:t>
            </a:r>
          </a:p>
          <a:p>
            <a:pPr>
              <a:lnSpc>
                <a:spcPct val="130000"/>
              </a:lnSpc>
            </a:pPr>
            <a:r>
              <a:rPr lang="ko-KR" altLang="en-US" sz="900" u="sng" dirty="0" smtClean="0"/>
              <a:t>보기 </a:t>
            </a:r>
            <a:r>
              <a:rPr lang="en-US" altLang="ko-KR" sz="900" u="sng" dirty="0" smtClean="0"/>
              <a:t>&gt;</a:t>
            </a:r>
            <a:endParaRPr lang="ko-KR" altLang="en-US" sz="900" u="sng" dirty="0"/>
          </a:p>
        </p:txBody>
      </p:sp>
      <p:sp>
        <p:nvSpPr>
          <p:cNvPr id="34" name="타원 33"/>
          <p:cNvSpPr/>
          <p:nvPr/>
        </p:nvSpPr>
        <p:spPr>
          <a:xfrm>
            <a:off x="332005" y="353704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26" name="TextBox 25"/>
          <p:cNvSpPr txBox="1"/>
          <p:nvPr/>
        </p:nvSpPr>
        <p:spPr>
          <a:xfrm>
            <a:off x="324005"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28" name="슬라이드 번호 개체 틀 27"/>
          <p:cNvSpPr>
            <a:spLocks noGrp="1"/>
          </p:cNvSpPr>
          <p:nvPr>
            <p:ph type="sldNum" sz="quarter" idx="4"/>
          </p:nvPr>
        </p:nvSpPr>
        <p:spPr/>
        <p:txBody>
          <a:bodyPr/>
          <a:lstStyle/>
          <a:p>
            <a:fld id="{C70D9EDE-4299-4BB9-BBD1-CAF81FD85894}" type="slidenum">
              <a:rPr lang="ko-KR" altLang="en-US" smtClean="0"/>
              <a:pPr/>
              <a:t>29</a:t>
            </a:fld>
            <a:endParaRPr lang="ko-KR" altLang="en-US" dirty="0"/>
          </a:p>
        </p:txBody>
      </p:sp>
      <p:sp>
        <p:nvSpPr>
          <p:cNvPr id="35" name="TextBox 34"/>
          <p:cNvSpPr txBox="1"/>
          <p:nvPr/>
        </p:nvSpPr>
        <p:spPr>
          <a:xfrm>
            <a:off x="1134666" y="124096"/>
            <a:ext cx="1420582" cy="215444"/>
          </a:xfrm>
          <a:prstGeom prst="rect">
            <a:avLst/>
          </a:prstGeom>
          <a:noFill/>
        </p:spPr>
        <p:txBody>
          <a:bodyPr wrap="none" rtlCol="0">
            <a:spAutoFit/>
          </a:bodyPr>
          <a:lstStyle/>
          <a:p>
            <a:r>
              <a:rPr lang="en-US" altLang="ko-KR" sz="800" dirty="0" smtClean="0"/>
              <a:t>Register by Email – Step 2</a:t>
            </a:r>
            <a:endParaRPr lang="ko-KR" altLang="en-US" sz="800" dirty="0"/>
          </a:p>
        </p:txBody>
      </p:sp>
      <p:graphicFrame>
        <p:nvGraphicFramePr>
          <p:cNvPr id="37" name="표 31"/>
          <p:cNvGraphicFramePr>
            <a:graphicFrameLocks noGrp="1"/>
          </p:cNvGraphicFramePr>
          <p:nvPr>
            <p:extLst>
              <p:ext uri="{D42A27DB-BD31-4B8C-83A1-F6EECF244321}">
                <p14:modId xmlns:p14="http://schemas.microsoft.com/office/powerpoint/2010/main" val="4116985173"/>
              </p:ext>
            </p:extLst>
          </p:nvPr>
        </p:nvGraphicFramePr>
        <p:xfrm>
          <a:off x="6320290" y="917697"/>
          <a:ext cx="2678400" cy="6092192"/>
        </p:xfrm>
        <a:graphic>
          <a:graphicData uri="http://schemas.openxmlformats.org/drawingml/2006/table">
            <a:tbl>
              <a:tblPr firstRow="1" bandRow="1">
                <a:tableStyleId>{5C22544A-7EE6-4342-B048-85BDC9FD1C3A}</a:tableStyleId>
              </a:tblPr>
              <a:tblGrid>
                <a:gridCol w="208800"/>
                <a:gridCol w="2469600"/>
              </a:tblGrid>
              <a:tr h="370840">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schemeClr val="tx1"/>
                          </a:solidFill>
                        </a:rPr>
                        <a:t>Register by Email – Step 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quá</a:t>
                      </a:r>
                      <a:r>
                        <a:rPr lang="en-US" altLang="ko-KR" sz="800" kern="1200" baseline="0" dirty="0" smtClean="0">
                          <a:solidFill>
                            <a:schemeClr val="tx1"/>
                          </a:solidFill>
                          <a:latin typeface="+mn-lt"/>
                          <a:ea typeface="+mn-ea"/>
                          <a:cs typeface="+mn-cs"/>
                        </a:rPr>
                        <a:t> 100 </a:t>
                      </a:r>
                      <a:r>
                        <a:rPr lang="en-US" altLang="ko-KR" sz="800" kern="1200" baseline="0" dirty="0" err="1" smtClean="0">
                          <a:solidFill>
                            <a:schemeClr val="tx1"/>
                          </a:solidFill>
                          <a:latin typeface="+mn-lt"/>
                          <a:ea typeface="+mn-ea"/>
                          <a:cs typeface="+mn-cs"/>
                        </a:rPr>
                        <a:t>ký</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phím</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t>
                      </a:r>
                      <a:r>
                        <a:rPr lang="en-US" altLang="ko-KR" sz="800" kern="1200" dirty="0" err="1" smtClean="0">
                          <a:solidFill>
                            <a:schemeClr val="tx1"/>
                          </a:solidFill>
                          <a:latin typeface="+mn-lt"/>
                          <a:ea typeface="+mn-ea"/>
                          <a:cs typeface="+mn-cs"/>
                        </a:rPr>
                        <a:t>bàn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phím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dùng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email</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Internation</a:t>
                      </a:r>
                      <a:r>
                        <a:rPr lang="en-US" altLang="ko-KR" sz="800" kern="1200" baseline="0" dirty="0" smtClean="0">
                          <a:solidFill>
                            <a:schemeClr val="tx1"/>
                          </a:solidFill>
                          <a:latin typeface="+mn-lt"/>
                          <a:ea typeface="+mn-ea"/>
                          <a:cs typeface="+mn-cs"/>
                        </a:rPr>
                        <a:t> User,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động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địa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chỉ</a:t>
                      </a:r>
                      <a:r>
                        <a:rPr lang="en-US" altLang="ko-KR" sz="800" kern="1200" baseline="0" dirty="0" smtClean="0">
                          <a:solidFill>
                            <a:schemeClr val="tx1"/>
                          </a:solidFill>
                          <a:latin typeface="+mn-lt"/>
                          <a:ea typeface="+mn-ea"/>
                          <a:cs typeface="+mn-cs"/>
                        </a:rPr>
                        <a:t> Email </a:t>
                      </a:r>
                      <a:r>
                        <a:rPr lang="en-US" altLang="ko-KR" sz="800" kern="1200" baseline="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dùng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để</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thể</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chỉnh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sửa</a:t>
                      </a:r>
                      <a:r>
                        <a:rPr lang="en-US" altLang="ko-KR" sz="800" kern="1200" baseline="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email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đúng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định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dạng</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toast pop-up : </a:t>
                      </a:r>
                      <a:r>
                        <a:rPr lang="ko-KR" altLang="en-US" sz="800" kern="1200" dirty="0" err="1" smtClean="0">
                          <a:solidFill>
                            <a:schemeClr val="tx1"/>
                          </a:solidFill>
                          <a:latin typeface="+mn-lt"/>
                          <a:ea typeface="+mn-ea"/>
                          <a:cs typeface="+mn-cs"/>
                        </a:rPr>
                        <a:t>이메일</a:t>
                      </a:r>
                      <a:r>
                        <a:rPr lang="ko-KR" altLang="en-US" sz="800" kern="1200" dirty="0" smtClean="0">
                          <a:solidFill>
                            <a:schemeClr val="tx1"/>
                          </a:solidFill>
                          <a:latin typeface="+mn-lt"/>
                          <a:ea typeface="+mn-ea"/>
                          <a:cs typeface="+mn-cs"/>
                        </a:rPr>
                        <a:t> 형식이 맞지 않습니다</a:t>
                      </a:r>
                      <a:r>
                        <a:rPr lang="en-US" altLang="ko-KR" sz="800" kern="1200" dirty="0" smtClean="0">
                          <a:solidFill>
                            <a:schemeClr val="tx1"/>
                          </a:solidFill>
                          <a:latin typeface="+mn-lt"/>
                          <a:ea typeface="+mn-ea"/>
                          <a:cs typeface="+mn-cs"/>
                        </a:rPr>
                        <a:t>. </a:t>
                      </a:r>
                      <a:r>
                        <a:rPr lang="ko-KR" altLang="en-US" sz="800" kern="1200" dirty="0" smtClean="0">
                          <a:solidFill>
                            <a:schemeClr val="tx1"/>
                          </a:solidFill>
                          <a:latin typeface="+mn-lt"/>
                          <a:ea typeface="+mn-ea"/>
                          <a:cs typeface="+mn-cs"/>
                        </a:rPr>
                        <a:t>정확한 </a:t>
                      </a:r>
                      <a:r>
                        <a:rPr lang="ko-KR" altLang="en-US" sz="800" kern="1200" dirty="0" err="1" smtClean="0">
                          <a:solidFill>
                            <a:schemeClr val="tx1"/>
                          </a:solidFill>
                          <a:latin typeface="+mn-lt"/>
                          <a:ea typeface="+mn-ea"/>
                          <a:cs typeface="+mn-cs"/>
                        </a:rPr>
                        <a:t>이메일</a:t>
                      </a:r>
                      <a:r>
                        <a:rPr lang="ko-KR" altLang="en-US" sz="800" kern="1200" dirty="0" smtClean="0">
                          <a:solidFill>
                            <a:schemeClr val="tx1"/>
                          </a:solidFill>
                          <a:latin typeface="+mn-lt"/>
                          <a:ea typeface="+mn-ea"/>
                          <a:cs typeface="+mn-cs"/>
                        </a:rPr>
                        <a:t> 주소를 입력해주세요</a:t>
                      </a:r>
                      <a:r>
                        <a:rPr lang="en-US" altLang="ko-KR" sz="800" kern="1200" dirty="0" smtClean="0">
                          <a:solidFill>
                            <a:schemeClr val="tx1"/>
                          </a:solidFill>
                          <a:latin typeface="+mn-lt"/>
                          <a:ea typeface="+mn-ea"/>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Bắt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buộc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phải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cả</a:t>
                      </a:r>
                      <a:r>
                        <a:rPr lang="en-US" altLang="ko-KR" sz="800" kern="1200" baseline="0" dirty="0" smtClean="0">
                          <a:solidFill>
                            <a:schemeClr val="tx1"/>
                          </a:solidFill>
                          <a:latin typeface="+mn-lt"/>
                          <a:ea typeface="+mn-ea"/>
                          <a:cs typeface="+mn-cs"/>
                        </a:rPr>
                        <a:t> 3 </a:t>
                      </a:r>
                      <a:r>
                        <a:rPr lang="en-US" altLang="ko-KR" sz="800" kern="1200" baseline="0" dirty="0" err="1" smtClean="0">
                          <a:solidFill>
                            <a:schemeClr val="tx1"/>
                          </a:solidFill>
                          <a:latin typeface="+mn-lt"/>
                          <a:ea typeface="+mn-ea"/>
                          <a:cs typeface="+mn-cs"/>
                        </a:rPr>
                        <a:t>loại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tiếng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Anh</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Số</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đặc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biệt</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phân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biệt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Hoa-Thường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đối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với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tiếng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Anh</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Bắt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buộc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phải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cả</a:t>
                      </a:r>
                      <a:r>
                        <a:rPr lang="en-US" altLang="ko-KR" sz="800" kern="1200" baseline="0" dirty="0" smtClean="0">
                          <a:solidFill>
                            <a:schemeClr val="tx1"/>
                          </a:solidFill>
                          <a:latin typeface="+mn-lt"/>
                          <a:ea typeface="+mn-ea"/>
                          <a:cs typeface="+mn-cs"/>
                        </a:rPr>
                        <a:t> 3 </a:t>
                      </a:r>
                      <a:r>
                        <a:rPr lang="en-US" altLang="ko-KR" sz="800" kern="1200" baseline="0" dirty="0" err="1" smtClean="0">
                          <a:solidFill>
                            <a:schemeClr val="tx1"/>
                          </a:solidFill>
                          <a:latin typeface="+mn-lt"/>
                          <a:ea typeface="+mn-ea"/>
                          <a:cs typeface="+mn-cs"/>
                        </a:rPr>
                        <a:t>loại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tiếng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Anh</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Số</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đặc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biệt</a:t>
                      </a:r>
                      <a:r>
                        <a:rPr lang="en-US" altLang="ko-KR" sz="800" dirty="0" smtClean="0">
                          <a:solidFill>
                            <a:schemeClr val="tx1"/>
                          </a:solidFill>
                        </a:rPr>
                        <a:t>. </a:t>
                      </a: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các</a:t>
                      </a:r>
                      <a:r>
                        <a:rPr lang="en-US" altLang="ko-KR" sz="800" baseline="0" dirty="0" smtClean="0">
                          <a:solidFill>
                            <a:schemeClr val="tx1"/>
                          </a:solidFill>
                        </a:rPr>
                        <a:t> </a:t>
                      </a:r>
                      <a:r>
                        <a:rPr lang="en-US" altLang="ko-KR" sz="800" baseline="0" dirty="0" err="1" smtClean="0">
                          <a:solidFill>
                            <a:schemeClr val="tx1"/>
                          </a:solidFill>
                        </a:rPr>
                        <a:t>kí</a:t>
                      </a:r>
                      <a:r>
                        <a:rPr lang="en-US" altLang="ko-KR" sz="800" baseline="0" dirty="0" smtClean="0">
                          <a:solidFill>
                            <a:schemeClr val="tx1"/>
                          </a:solidFill>
                        </a:rPr>
                        <a:t> </a:t>
                      </a:r>
                      <a:r>
                        <a:rPr lang="en-US" altLang="ko-KR" sz="800" baseline="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thỏa</a:t>
                      </a:r>
                      <a:r>
                        <a:rPr lang="en-US" altLang="ko-KR" sz="800" baseline="0" dirty="0" smtClean="0">
                          <a:solidFill>
                            <a:schemeClr val="tx1"/>
                          </a:solidFill>
                        </a:rPr>
                        <a:t> </a:t>
                      </a:r>
                      <a:r>
                        <a:rPr lang="en-US" altLang="ko-KR" sz="800" baseline="0" dirty="0" err="1" smtClean="0">
                          <a:solidFill>
                            <a:schemeClr val="tx1"/>
                          </a:solidFill>
                        </a:rPr>
                        <a:t>mãn</a:t>
                      </a:r>
                      <a:r>
                        <a:rPr lang="en-US" altLang="ko-KR" sz="800" baseline="0" dirty="0" smtClean="0">
                          <a:solidFill>
                            <a:schemeClr val="tx1"/>
                          </a:solidFill>
                        </a:rPr>
                        <a:t> </a:t>
                      </a:r>
                      <a:r>
                        <a:rPr lang="en-US" altLang="ko-KR" sz="800" baseline="0" dirty="0" err="1" smtClean="0">
                          <a:solidFill>
                            <a:schemeClr val="tx1"/>
                          </a:solidFill>
                        </a:rPr>
                        <a:t>điều</a:t>
                      </a:r>
                      <a:r>
                        <a:rPr lang="en-US" altLang="ko-KR" sz="800" baseline="0" dirty="0" smtClean="0">
                          <a:solidFill>
                            <a:schemeClr val="tx1"/>
                          </a:solidFill>
                        </a:rPr>
                        <a:t> </a:t>
                      </a:r>
                      <a:r>
                        <a:rPr lang="en-US" altLang="ko-KR" sz="800" baseline="0" dirty="0" err="1" smtClean="0">
                          <a:solidFill>
                            <a:schemeClr val="tx1"/>
                          </a:solidFill>
                        </a:rPr>
                        <a:t>kiện</a:t>
                      </a:r>
                      <a:r>
                        <a:rPr lang="en-US" altLang="ko-KR" sz="800" baseline="0" dirty="0" smtClean="0">
                          <a:solidFill>
                            <a:schemeClr val="tx1"/>
                          </a:solidFill>
                        </a:rPr>
                        <a:t> </a:t>
                      </a:r>
                      <a:r>
                        <a:rPr lang="en-US" altLang="ko-KR" sz="800" baseline="0" dirty="0" err="1" smtClean="0">
                          <a:solidFill>
                            <a:schemeClr val="tx1"/>
                          </a:solidFill>
                        </a:rPr>
                        <a:t>trên</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ko-KR" altLang="en-US" sz="800" dirty="0" smtClean="0">
                          <a:solidFill>
                            <a:schemeClr val="tx1"/>
                          </a:solidFill>
                        </a:rPr>
                        <a:t> </a:t>
                      </a:r>
                      <a:r>
                        <a:rPr lang="en-US" altLang="ko-KR" sz="800" dirty="0" smtClean="0">
                          <a:solidFill>
                            <a:schemeClr val="tx1"/>
                          </a:solidFill>
                        </a:rPr>
                        <a:t>toast pop-up</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비밀번호는 </a:t>
                      </a:r>
                      <a:r>
                        <a:rPr lang="en-US" altLang="ko-KR" sz="800" dirty="0" smtClean="0">
                          <a:solidFill>
                            <a:schemeClr val="tx1"/>
                          </a:solidFill>
                        </a:rPr>
                        <a:t>8</a:t>
                      </a:r>
                      <a:r>
                        <a:rPr lang="ko-KR" altLang="en-US" sz="800" dirty="0" smtClean="0">
                          <a:solidFill>
                            <a:schemeClr val="tx1"/>
                          </a:solidFill>
                        </a:rPr>
                        <a:t>자</a:t>
                      </a:r>
                      <a:r>
                        <a:rPr lang="ko-KR" altLang="en-US" sz="800" baseline="0" dirty="0" smtClean="0">
                          <a:solidFill>
                            <a:schemeClr val="tx1"/>
                          </a:solidFill>
                        </a:rPr>
                        <a:t> </a:t>
                      </a:r>
                      <a:r>
                        <a:rPr lang="en-US" altLang="ko-KR" sz="800" baseline="0" dirty="0" smtClean="0">
                          <a:solidFill>
                            <a:schemeClr val="tx1"/>
                          </a:solidFill>
                        </a:rPr>
                        <a:t>~ 20</a:t>
                      </a:r>
                      <a:r>
                        <a:rPr lang="ko-KR" altLang="en-US" sz="800" baseline="0" dirty="0" smtClean="0">
                          <a:solidFill>
                            <a:schemeClr val="tx1"/>
                          </a:solidFill>
                        </a:rPr>
                        <a:t>자의 </a:t>
                      </a:r>
                      <a:r>
                        <a:rPr lang="ko-KR" altLang="en-US" sz="800" dirty="0" smtClean="0">
                          <a:solidFill>
                            <a:schemeClr val="tx1"/>
                          </a:solidFill>
                        </a:rPr>
                        <a:t>영문과 숫자</a:t>
                      </a:r>
                      <a:r>
                        <a:rPr lang="en-US" altLang="ko-KR" sz="800" dirty="0" smtClean="0">
                          <a:solidFill>
                            <a:schemeClr val="tx1"/>
                          </a:solidFill>
                        </a:rPr>
                        <a:t>, </a:t>
                      </a:r>
                      <a:r>
                        <a:rPr lang="ko-KR" altLang="en-US" sz="800" dirty="0" smtClean="0">
                          <a:solidFill>
                            <a:schemeClr val="tx1"/>
                          </a:solidFill>
                        </a:rPr>
                        <a:t>특수문자</a:t>
                      </a:r>
                      <a:r>
                        <a:rPr lang="ko-KR" altLang="en-US" sz="800" baseline="0" dirty="0" smtClean="0">
                          <a:solidFill>
                            <a:schemeClr val="tx1"/>
                          </a:solidFill>
                        </a:rPr>
                        <a:t> 조합으로 사용해야 합니다</a:t>
                      </a:r>
                      <a:r>
                        <a:rPr lang="en-US" altLang="ko-KR" sz="800" baseline="0" dirty="0" smtClean="0">
                          <a:solidFill>
                            <a:schemeClr val="tx1"/>
                          </a:solidFill>
                        </a:rPr>
                        <a:t>.</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quá</a:t>
                      </a:r>
                      <a:r>
                        <a:rPr lang="en-US" altLang="ko-KR" sz="800" kern="1200" baseline="0" dirty="0" smtClean="0">
                          <a:solidFill>
                            <a:schemeClr val="tx1"/>
                          </a:solidFill>
                          <a:latin typeface="+mn-lt"/>
                          <a:ea typeface="+mn-ea"/>
                          <a:cs typeface="+mn-cs"/>
                        </a:rPr>
                        <a:t> 20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p>
                      <a:pPr marL="85725" marR="0" lvl="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ea"/>
                          <a:ea typeface="+mn-ea"/>
                          <a:cs typeface="+mn-cs"/>
                        </a:rPr>
                        <a:t>Khi click</a:t>
                      </a:r>
                      <a:r>
                        <a:rPr lang="en-US" altLang="ko-KR" sz="800" kern="1200" baseline="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hiện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bạn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phím</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tiếng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Anh</a:t>
                      </a:r>
                      <a:r>
                        <a:rPr lang="en-US" altLang="ko-KR" sz="800" kern="1200" baseline="0" dirty="0" smtClean="0">
                          <a:solidFill>
                            <a:schemeClr val="tx1"/>
                          </a:solidFill>
                          <a:latin typeface="+mn-ea"/>
                          <a:ea typeface="+mn-ea"/>
                          <a:cs typeface="+mn-cs"/>
                        </a:rPr>
                        <a:t> </a:t>
                      </a: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PW confirm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trùng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với</a:t>
                      </a:r>
                      <a:r>
                        <a:rPr lang="en-US" altLang="ko-KR" sz="800" kern="1200" baseline="0" dirty="0" smtClean="0">
                          <a:solidFill>
                            <a:schemeClr val="tx1"/>
                          </a:solidFill>
                          <a:latin typeface="+mn-lt"/>
                          <a:ea typeface="+mn-ea"/>
                          <a:cs typeface="+mn-cs"/>
                        </a:rPr>
                        <a:t> PW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toast </a:t>
                      </a:r>
                      <a:r>
                        <a:rPr lang="en-US" altLang="ko-KR" sz="800" kern="1200" dirty="0" err="1" smtClean="0">
                          <a:solidFill>
                            <a:schemeClr val="tx1"/>
                          </a:solidFill>
                          <a:latin typeface="+mn-lt"/>
                          <a:ea typeface="+mn-ea"/>
                          <a:cs typeface="+mn-cs"/>
                        </a:rPr>
                        <a:t>ra</a:t>
                      </a:r>
                      <a:r>
                        <a:rPr lang="en-US" altLang="ko-KR" sz="800" kern="1200" dirty="0" smtClean="0">
                          <a:solidFill>
                            <a:schemeClr val="tx1"/>
                          </a:solidFill>
                          <a:latin typeface="+mn-lt"/>
                          <a:ea typeface="+mn-ea"/>
                          <a:cs typeface="+mn-cs"/>
                        </a:rPr>
                        <a:t> pop-up : </a:t>
                      </a:r>
                      <a:r>
                        <a:rPr lang="ko-KR" altLang="en-US" sz="800" kern="1200" dirty="0" smtClean="0">
                          <a:solidFill>
                            <a:schemeClr val="tx1"/>
                          </a:solidFill>
                          <a:latin typeface="+mn-lt"/>
                          <a:ea typeface="+mn-ea"/>
                          <a:cs typeface="+mn-cs"/>
                        </a:rPr>
                        <a:t>비밀번호가 일치하지 않습니다</a:t>
                      </a:r>
                      <a:r>
                        <a:rPr lang="en-US" altLang="ko-KR" sz="800" kern="1200" dirty="0" smtClean="0">
                          <a:solidFill>
                            <a:schemeClr val="tx1"/>
                          </a:solidFill>
                          <a:latin typeface="+mn-lt"/>
                          <a:ea typeface="+mn-ea"/>
                          <a:cs typeface="+mn-cs"/>
                        </a:rPr>
                        <a:t>.</a:t>
                      </a:r>
                      <a:endParaRPr lang="en-US" altLang="ko-KR" sz="800" kern="1200" dirty="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ko-KR" altLang="en-US" sz="800" kern="1200" dirty="0" smtClean="0">
                          <a:solidFill>
                            <a:schemeClr val="tx1"/>
                          </a:solidFill>
                          <a:latin typeface="+mn-lt"/>
                          <a:ea typeface="+mn-ea"/>
                          <a:cs typeface="+mn-cs"/>
                        </a:rPr>
                        <a:t>서비스 이용약관 </a:t>
                      </a:r>
                      <a:r>
                        <a:rPr lang="en-US" altLang="ko-KR" sz="800" kern="1200" dirty="0" err="1" smtClean="0">
                          <a:solidFill>
                            <a:schemeClr val="tx1"/>
                          </a:solidFill>
                          <a:latin typeface="+mn-lt"/>
                          <a:ea typeface="+mn-ea"/>
                          <a:cs typeface="+mn-cs"/>
                        </a:rPr>
                        <a:t>sẽ</a:t>
                      </a:r>
                      <a:r>
                        <a:rPr lang="en-US" altLang="ko-KR" sz="800" kern="1200" baseline="0" dirty="0" smtClean="0">
                          <a:solidFill>
                            <a:schemeClr val="tx1"/>
                          </a:solidFill>
                          <a:latin typeface="+mn-lt"/>
                          <a:ea typeface="+mn-ea"/>
                          <a:cs typeface="+mn-cs"/>
                        </a:rPr>
                        <a:t> link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 [Terms</a:t>
                      </a:r>
                      <a:r>
                        <a:rPr lang="en-US" altLang="ko-KR" sz="800" kern="1200" baseline="0" dirty="0" smtClean="0">
                          <a:solidFill>
                            <a:schemeClr val="tx1"/>
                          </a:solidFill>
                          <a:latin typeface="+mn-lt"/>
                          <a:ea typeface="+mn-ea"/>
                          <a:cs typeface="+mn-cs"/>
                        </a:rPr>
                        <a:t> of Services] </a:t>
                      </a:r>
                      <a:r>
                        <a:rPr lang="en-US" altLang="ko-KR" sz="800" kern="1200" dirty="0" smtClean="0">
                          <a:solidFill>
                            <a:schemeClr val="tx1"/>
                          </a:solidFill>
                          <a:latin typeface="+mn-lt"/>
                          <a:ea typeface="+mn-ea"/>
                          <a:cs typeface="+mn-cs"/>
                        </a:rPr>
                        <a:t>(RM-1106)</a:t>
                      </a:r>
                      <a:r>
                        <a:rPr lang="ko-KR" altLang="en-US" sz="800" kern="120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ko-KR" altLang="en-US" sz="800" kern="1200" dirty="0" smtClean="0">
                          <a:solidFill>
                            <a:schemeClr val="tx1"/>
                          </a:solidFill>
                          <a:latin typeface="+mn-lt"/>
                          <a:ea typeface="+mn-ea"/>
                          <a:cs typeface="+mn-cs"/>
                        </a:rPr>
                        <a:t>개인정보 처리정책 </a:t>
                      </a:r>
                      <a:r>
                        <a:rPr lang="en-US" altLang="ko-KR" sz="800" kern="1200" dirty="0" err="1" smtClean="0">
                          <a:solidFill>
                            <a:schemeClr val="tx1"/>
                          </a:solidFill>
                          <a:latin typeface="+mn-lt"/>
                          <a:ea typeface="+mn-ea"/>
                          <a:cs typeface="+mn-cs"/>
                        </a:rPr>
                        <a:t>sẽ</a:t>
                      </a:r>
                      <a:r>
                        <a:rPr lang="en-US" altLang="ko-KR" sz="800" kern="1200" baseline="0" dirty="0" smtClean="0">
                          <a:solidFill>
                            <a:schemeClr val="tx1"/>
                          </a:solidFill>
                          <a:latin typeface="+mn-lt"/>
                          <a:ea typeface="+mn-ea"/>
                          <a:cs typeface="+mn-cs"/>
                        </a:rPr>
                        <a:t> link </a:t>
                      </a:r>
                      <a:r>
                        <a:rPr lang="en-US" altLang="ko-KR" sz="800" kern="1200" baseline="0" dirty="0" err="1" smtClean="0">
                          <a:solidFill>
                            <a:schemeClr val="tx1"/>
                          </a:solidFill>
                          <a:latin typeface="+mn-lt"/>
                          <a:ea typeface="+mn-ea"/>
                          <a:cs typeface="+mn-cs"/>
                        </a:rPr>
                        <a:t>đến</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 [Privacy Policy] (RM-1107)</a:t>
                      </a:r>
                      <a:r>
                        <a:rPr lang="ko-KR" altLang="en-US" sz="800" kern="120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Khả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dụng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hóa</a:t>
                      </a:r>
                      <a:r>
                        <a:rPr lang="en-US" altLang="ko-KR" sz="800" kern="1200" baseline="0" dirty="0" smtClean="0">
                          <a:solidFill>
                            <a:schemeClr val="tx1"/>
                          </a:solidFill>
                          <a:latin typeface="+mn-lt"/>
                          <a:ea typeface="+mn-ea"/>
                          <a:cs typeface="+mn-cs"/>
                        </a:rPr>
                        <a:t> button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/check </a:t>
                      </a:r>
                      <a:r>
                        <a:rPr lang="en-US" altLang="ko-KR" sz="800" kern="1200" baseline="0" dirty="0" err="1" smtClean="0">
                          <a:solidFill>
                            <a:schemeClr val="tx1"/>
                          </a:solidFill>
                          <a:latin typeface="+mn-lt"/>
                          <a:ea typeface="+mn-ea"/>
                          <a:cs typeface="+mn-cs"/>
                        </a:rPr>
                        <a:t>tất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mục</a:t>
                      </a:r>
                      <a:r>
                        <a:rPr lang="en-US" altLang="ko-KR" sz="800" kern="1200" baseline="0" dirty="0" smtClean="0">
                          <a:solidFill>
                            <a:schemeClr val="tx1"/>
                          </a:solidFill>
                          <a:latin typeface="+mn-lt"/>
                          <a:ea typeface="+mn-ea"/>
                          <a:cs typeface="+mn-cs"/>
                        </a:rPr>
                        <a:t> ở </a:t>
                      </a:r>
                      <a:r>
                        <a:rPr lang="en-US" altLang="ko-KR" sz="800" kern="1200" baseline="0" dirty="0" err="1" smtClean="0">
                          <a:solidFill>
                            <a:schemeClr val="tx1"/>
                          </a:solidFill>
                          <a:latin typeface="+mn-lt"/>
                          <a:ea typeface="+mn-ea"/>
                          <a:cs typeface="+mn-cs"/>
                        </a:rPr>
                        <a:t>phía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trên</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smtClean="0">
                          <a:solidFill>
                            <a:schemeClr val="tx1"/>
                          </a:solidFill>
                          <a:latin typeface="+mn-lt"/>
                          <a:ea typeface="+mn-ea"/>
                          <a:cs typeface="+mn-cs"/>
                        </a:rPr>
                        <a:t>Link</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 [</a:t>
                      </a:r>
                      <a:r>
                        <a:rPr lang="en-US" altLang="ko-KR" sz="800" dirty="0" smtClean="0">
                          <a:solidFill>
                            <a:schemeClr val="tx1"/>
                          </a:solidFill>
                        </a:rPr>
                        <a:t>Register by Email – Step 3]</a:t>
                      </a:r>
                      <a:r>
                        <a:rPr lang="en-US" altLang="ko-KR" sz="800" kern="1200" dirty="0" smtClean="0">
                          <a:solidFill>
                            <a:schemeClr val="tx1"/>
                          </a:solidFill>
                          <a:latin typeface="+mn-lt"/>
                          <a:ea typeface="+mn-ea"/>
                          <a:cs typeface="+mn-cs"/>
                        </a:rPr>
                        <a:t>(RM-0403)</a:t>
                      </a: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địa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chỉ</a:t>
                      </a:r>
                      <a:r>
                        <a:rPr lang="en-US" altLang="ko-KR" sz="800" kern="1200" baseline="0" dirty="0" smtClean="0">
                          <a:solidFill>
                            <a:schemeClr val="tx1"/>
                          </a:solidFill>
                          <a:latin typeface="+mn-lt"/>
                          <a:ea typeface="+mn-ea"/>
                          <a:cs typeface="+mn-cs"/>
                        </a:rPr>
                        <a:t> Email </a:t>
                      </a:r>
                      <a:r>
                        <a:rPr lang="en-US" altLang="ko-KR" sz="800" kern="1200" baseline="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được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dùng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trước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đây</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toast </a:t>
                      </a:r>
                      <a:r>
                        <a:rPr lang="en-US" altLang="ko-KR" sz="800" kern="1200" dirty="0" err="1" smtClean="0">
                          <a:solidFill>
                            <a:schemeClr val="tx1"/>
                          </a:solidFill>
                          <a:latin typeface="+mn-lt"/>
                          <a:ea typeface="+mn-ea"/>
                          <a:cs typeface="+mn-cs"/>
                        </a:rPr>
                        <a:t>ra</a:t>
                      </a:r>
                      <a:r>
                        <a:rPr lang="en-US" altLang="ko-KR" sz="800" kern="1200" dirty="0" smtClean="0">
                          <a:solidFill>
                            <a:schemeClr val="tx1"/>
                          </a:solidFill>
                          <a:latin typeface="+mn-lt"/>
                          <a:ea typeface="+mn-ea"/>
                          <a:cs typeface="+mn-cs"/>
                        </a:rPr>
                        <a:t> pop-up : </a:t>
                      </a:r>
                      <a:r>
                        <a:rPr lang="ko-KR" altLang="en-US" sz="800" kern="1200" dirty="0" smtClean="0">
                          <a:solidFill>
                            <a:schemeClr val="tx1"/>
                          </a:solidFill>
                          <a:latin typeface="+mn-lt"/>
                          <a:ea typeface="+mn-ea"/>
                          <a:cs typeface="+mn-cs"/>
                        </a:rPr>
                        <a:t>이미 등록된 이메일 주소입니다</a:t>
                      </a:r>
                      <a:r>
                        <a:rPr lang="en-US" altLang="ko-KR" sz="800" kern="1200" dirty="0" smtClean="0">
                          <a:solidFill>
                            <a:schemeClr val="tx1"/>
                          </a:solidFill>
                          <a:latin typeface="+mn-lt"/>
                          <a:ea typeface="+mn-ea"/>
                          <a:cs typeface="+mn-cs"/>
                        </a:rPr>
                        <a:t>. </a:t>
                      </a: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PW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PW confirm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trùng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nhau</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toast pop-up : </a:t>
                      </a:r>
                      <a:r>
                        <a:rPr lang="ko-KR" altLang="en-US" sz="800" kern="1200" dirty="0" smtClean="0">
                          <a:solidFill>
                            <a:schemeClr val="tx1"/>
                          </a:solidFill>
                          <a:latin typeface="+mn-lt"/>
                          <a:ea typeface="+mn-ea"/>
                          <a:cs typeface="+mn-cs"/>
                        </a:rPr>
                        <a:t>비밀번호가 일치하지 않습니다</a:t>
                      </a:r>
                      <a:r>
                        <a:rPr lang="en-US" altLang="ko-KR" sz="800" kern="1200" dirty="0" smtClean="0">
                          <a:solidFill>
                            <a:schemeClr val="tx1"/>
                          </a:solidFill>
                          <a:latin typeface="+mn-lt"/>
                          <a:ea typeface="+mn-ea"/>
                          <a:cs typeface="+mn-cs"/>
                        </a:rPr>
                        <a:t>.</a:t>
                      </a: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PW </a:t>
                      </a:r>
                      <a:r>
                        <a:rPr lang="en-US" altLang="ko-KR" sz="800" kern="1200" baseline="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nằm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trong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khoảng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từ</a:t>
                      </a:r>
                      <a:r>
                        <a:rPr lang="en-US" altLang="ko-KR" sz="800" kern="1200" baseline="0" dirty="0" smtClean="0">
                          <a:solidFill>
                            <a:schemeClr val="tx1"/>
                          </a:solidFill>
                          <a:latin typeface="+mn-lt"/>
                          <a:ea typeface="+mn-ea"/>
                          <a:cs typeface="+mn-cs"/>
                        </a:rPr>
                        <a:t> 8 ~ 20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toast </a:t>
                      </a:r>
                      <a:r>
                        <a:rPr lang="en-US" altLang="ko-KR" sz="800" kern="1200" dirty="0" err="1" smtClean="0">
                          <a:solidFill>
                            <a:schemeClr val="tx1"/>
                          </a:solidFill>
                          <a:latin typeface="+mn-lt"/>
                          <a:ea typeface="+mn-ea"/>
                          <a:cs typeface="+mn-cs"/>
                        </a:rPr>
                        <a:t>ra</a:t>
                      </a:r>
                      <a:r>
                        <a:rPr lang="en-US" altLang="ko-KR" sz="800" kern="1200" dirty="0" smtClean="0">
                          <a:solidFill>
                            <a:schemeClr val="tx1"/>
                          </a:solidFill>
                          <a:latin typeface="+mn-lt"/>
                          <a:ea typeface="+mn-ea"/>
                          <a:cs typeface="+mn-cs"/>
                        </a:rPr>
                        <a:t> pop-up : </a:t>
                      </a:r>
                      <a:r>
                        <a:rPr lang="ko-KR" altLang="en-US" sz="800" kern="1200" dirty="0" smtClean="0">
                          <a:solidFill>
                            <a:schemeClr val="tx1"/>
                          </a:solidFill>
                          <a:latin typeface="+mn-lt"/>
                          <a:ea typeface="+mn-ea"/>
                          <a:cs typeface="+mn-cs"/>
                        </a:rPr>
                        <a:t>비밀번호는 </a:t>
                      </a:r>
                      <a:r>
                        <a:rPr lang="en-US" altLang="ko-KR" sz="800" kern="1200" dirty="0" smtClean="0">
                          <a:solidFill>
                            <a:schemeClr val="tx1"/>
                          </a:solidFill>
                          <a:latin typeface="+mn-lt"/>
                          <a:ea typeface="+mn-ea"/>
                          <a:cs typeface="+mn-cs"/>
                        </a:rPr>
                        <a:t>8~20</a:t>
                      </a:r>
                      <a:r>
                        <a:rPr lang="ko-KR" altLang="en-US" sz="800" kern="1200" dirty="0" smtClean="0">
                          <a:solidFill>
                            <a:schemeClr val="tx1"/>
                          </a:solidFill>
                          <a:latin typeface="+mn-lt"/>
                          <a:ea typeface="+mn-ea"/>
                          <a:cs typeface="+mn-cs"/>
                        </a:rPr>
                        <a:t>자 이내로 입력해주세요</a:t>
                      </a:r>
                      <a:r>
                        <a:rPr lang="en-US" altLang="ko-KR" sz="800" kern="1200" dirty="0" smtClean="0">
                          <a:solidFill>
                            <a:schemeClr val="tx1"/>
                          </a:solidFill>
                          <a:latin typeface="+mn-lt"/>
                          <a:ea typeface="+mn-ea"/>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6"/>
          <p:cNvSpPr>
            <a:spLocks noChangeArrowheads="1"/>
          </p:cNvSpPr>
          <p:nvPr/>
        </p:nvSpPr>
        <p:spPr bwMode="auto">
          <a:xfrm>
            <a:off x="3622799" y="163643"/>
            <a:ext cx="1682750" cy="369888"/>
          </a:xfrm>
          <a:prstGeom prst="rect">
            <a:avLst/>
          </a:prstGeom>
          <a:noFill/>
          <a:ln w="9525">
            <a:noFill/>
            <a:miter lim="800000"/>
            <a:headEnd/>
            <a:tailEnd/>
          </a:ln>
        </p:spPr>
        <p:txBody>
          <a:bodyPr wrap="none" anchor="ctr">
            <a:spAutoFit/>
          </a:bodyPr>
          <a:lstStyle/>
          <a:p>
            <a:r>
              <a:rPr lang="en-US" altLang="ko-KR" sz="1800" b="1" dirty="0">
                <a:latin typeface="맑은 고딕" pitchFamily="50" charset="-127"/>
              </a:rPr>
              <a:t>[ </a:t>
            </a:r>
            <a:r>
              <a:rPr lang="ko-KR" altLang="en-US" sz="1800" b="1" dirty="0">
                <a:latin typeface="맑은 고딕" pitchFamily="50" charset="-127"/>
              </a:rPr>
              <a:t>변 경 이 </a:t>
            </a:r>
            <a:r>
              <a:rPr lang="ko-KR" altLang="en-US" sz="1800" b="1" dirty="0" err="1">
                <a:latin typeface="맑은 고딕" pitchFamily="50" charset="-127"/>
              </a:rPr>
              <a:t>력</a:t>
            </a:r>
            <a:r>
              <a:rPr lang="ko-KR" altLang="en-US" sz="1800" b="1" dirty="0">
                <a:latin typeface="맑은 고딕" pitchFamily="50" charset="-127"/>
              </a:rPr>
              <a:t> </a:t>
            </a:r>
            <a:r>
              <a:rPr lang="en-US" altLang="ko-KR" sz="1800" b="1" dirty="0">
                <a:latin typeface="맑은 고딕" pitchFamily="50" charset="-127"/>
              </a:rPr>
              <a:t>]</a:t>
            </a:r>
          </a:p>
        </p:txBody>
      </p:sp>
      <p:graphicFrame>
        <p:nvGraphicFramePr>
          <p:cNvPr id="7" name="Group 78"/>
          <p:cNvGraphicFramePr>
            <a:graphicFrameLocks noGrp="1"/>
          </p:cNvGraphicFramePr>
          <p:nvPr>
            <p:extLst>
              <p:ext uri="{D42A27DB-BD31-4B8C-83A1-F6EECF244321}">
                <p14:modId xmlns:p14="http://schemas.microsoft.com/office/powerpoint/2010/main" val="2568671706"/>
              </p:ext>
            </p:extLst>
          </p:nvPr>
        </p:nvGraphicFramePr>
        <p:xfrm>
          <a:off x="236662" y="717681"/>
          <a:ext cx="8583612" cy="5814655"/>
        </p:xfrm>
        <a:graphic>
          <a:graphicData uri="http://schemas.openxmlformats.org/drawingml/2006/table">
            <a:tbl>
              <a:tblPr/>
              <a:tblGrid>
                <a:gridCol w="847725"/>
                <a:gridCol w="1357312"/>
                <a:gridCol w="5006975"/>
                <a:gridCol w="1371600"/>
              </a:tblGrid>
              <a:tr h="286345">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버전</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변경일자</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변경내역</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변경자</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1.3</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2016.09.12</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슬라이드 번호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자동 로그인 기능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 typeface="맑은 고딕" pitchFamily="50" charset="-127"/>
                        <a:buChar char="→"/>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Page Code : </a:t>
                      </a:r>
                      <a:r>
                        <a:rPr lang="en-US" altLang="ko-KR" sz="900" dirty="0" smtClean="0">
                          <a:solidFill>
                            <a:schemeClr val="tx1"/>
                          </a:solidFill>
                        </a:rPr>
                        <a:t>RM-03 (4)</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앱</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공유하기 예시 화면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 Page Code : </a:t>
                      </a:r>
                      <a:r>
                        <a:rPr lang="en-US" altLang="ko-KR" sz="900" dirty="0" smtClean="0">
                          <a:solidFill>
                            <a:schemeClr val="tx1"/>
                          </a:solidFill>
                        </a:rPr>
                        <a:t>RM-0701010103</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상담사</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상세페이지에서 예약</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상담 버튼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UI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변경</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 Page Code : RM-070101 (7, 8)</a:t>
                      </a: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상담 시 회원의 파일 공유기능 삭제</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 Page Code : </a:t>
                      </a:r>
                      <a:r>
                        <a:rPr lang="en-US" altLang="ko-KR" sz="900" dirty="0" smtClean="0">
                          <a:solidFill>
                            <a:schemeClr val="tx1"/>
                          </a:solidFill>
                        </a:rPr>
                        <a:t>RM-07010101</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상담화면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UI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변경</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 Page Code : </a:t>
                      </a:r>
                      <a:r>
                        <a:rPr lang="en-US" altLang="ko-KR" sz="900" dirty="0" smtClean="0">
                          <a:solidFill>
                            <a:schemeClr val="tx1"/>
                          </a:solidFill>
                        </a:rPr>
                        <a:t>RM-07010101</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IOS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결제 </a:t>
                      </a: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웹뷰</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슬라이드 삭제</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기업회원용 공지사항 메뉴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 Page Code : </a:t>
                      </a:r>
                      <a:r>
                        <a:rPr lang="en-US" altLang="ko-KR" sz="900" dirty="0" smtClean="0">
                          <a:solidFill>
                            <a:schemeClr val="tx1"/>
                          </a:solidFill>
                        </a:rPr>
                        <a:t>RM-08, RM-0806, RM-080601</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상담권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UI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수정</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 Page Code : </a:t>
                      </a:r>
                      <a:r>
                        <a:rPr lang="en-US" altLang="ko-KR" sz="900" dirty="0" smtClean="0">
                          <a:solidFill>
                            <a:schemeClr val="tx1"/>
                          </a:solidFill>
                        </a:rPr>
                        <a:t>RM-0804</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(2, 3, 4)</a:t>
                      </a:r>
                      <a:endParaRPr lang="ko-KR" altLang="en-US" sz="900" dirty="0" smtClean="0">
                        <a:solidFill>
                          <a:schemeClr val="tx1"/>
                        </a:solidFill>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1.4</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2016.09.19</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전반적으로 </a:t>
                      </a:r>
                      <a:r>
                        <a:rPr lang="en-US" altLang="ko-KR" sz="900" dirty="0" smtClean="0">
                          <a:solidFill>
                            <a:schemeClr val="tx1"/>
                          </a:solidFill>
                        </a:rPr>
                        <a:t>description </a:t>
                      </a:r>
                      <a:r>
                        <a:rPr lang="ko-KR" altLang="en-US" sz="900" dirty="0" smtClean="0">
                          <a:solidFill>
                            <a:schemeClr val="tx1"/>
                          </a:solidFill>
                        </a:rPr>
                        <a:t>상세 기술 </a:t>
                      </a:r>
                      <a:r>
                        <a:rPr lang="en-US" altLang="ko-KR" sz="900" dirty="0" smtClean="0">
                          <a:solidFill>
                            <a:schemeClr val="tx1"/>
                          </a:solidFill>
                        </a:rPr>
                        <a:t>(</a:t>
                      </a:r>
                      <a:r>
                        <a:rPr lang="ko-KR" altLang="en-US" sz="900" dirty="0" smtClean="0">
                          <a:solidFill>
                            <a:schemeClr val="tx1"/>
                          </a:solidFill>
                        </a:rPr>
                        <a:t>빨간색 표시</a:t>
                      </a:r>
                      <a:r>
                        <a:rPr lang="en-US" altLang="ko-KR" sz="900" dirty="0" smtClean="0">
                          <a:solidFill>
                            <a:schemeClr val="tx1"/>
                          </a:solidFill>
                        </a:rPr>
                        <a:t>)</a:t>
                      </a:r>
                    </a:p>
                    <a:p>
                      <a:pPr marL="0" marR="0" lvl="0" indent="0" algn="l" defTabSz="1031875" rtl="0" eaLnBrk="0" fontAlgn="base" latinLnBrk="0" hangingPunct="0">
                        <a:lnSpc>
                          <a:spcPct val="110000"/>
                        </a:lnSpc>
                        <a:spcBef>
                          <a:spcPct val="0"/>
                        </a:spcBef>
                        <a:spcAft>
                          <a:spcPct val="0"/>
                        </a:spcAft>
                        <a:buClrTx/>
                        <a:buSzPct val="25000"/>
                        <a:buFontTx/>
                        <a:buNone/>
                        <a:tabLst/>
                        <a:defRPr/>
                      </a:pPr>
                      <a:endParaRPr lang="en-US" altLang="ko-KR" sz="90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비밀번호 입력 필수조건 추가</a:t>
                      </a:r>
                      <a:endParaRPr lang="en-US" altLang="ko-KR" sz="90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en-US" altLang="ko-KR" sz="900" dirty="0" smtClean="0">
                          <a:solidFill>
                            <a:schemeClr val="tx1"/>
                          </a:solidFill>
                        </a:rPr>
                        <a:t> → Page Code : RM-0304, RM-0402</a:t>
                      </a: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baseline="0" dirty="0" err="1" smtClean="0">
                          <a:solidFill>
                            <a:schemeClr val="tx1"/>
                          </a:solidFill>
                        </a:rPr>
                        <a:t>상담사</a:t>
                      </a:r>
                      <a:r>
                        <a:rPr lang="ko-KR" altLang="en-US" sz="900" baseline="0" dirty="0" smtClean="0">
                          <a:solidFill>
                            <a:schemeClr val="tx1"/>
                          </a:solidFill>
                        </a:rPr>
                        <a:t> 리스트 내 </a:t>
                      </a:r>
                      <a:r>
                        <a:rPr lang="ko-KR" altLang="en-US" sz="900" baseline="0" dirty="0" err="1" smtClean="0">
                          <a:solidFill>
                            <a:schemeClr val="tx1"/>
                          </a:solidFill>
                        </a:rPr>
                        <a:t>검색어</a:t>
                      </a:r>
                      <a:r>
                        <a:rPr lang="ko-KR" altLang="en-US" sz="900" baseline="0" dirty="0" smtClean="0">
                          <a:solidFill>
                            <a:schemeClr val="tx1"/>
                          </a:solidFill>
                        </a:rPr>
                        <a:t> 입력조건 추가</a:t>
                      </a:r>
                      <a:endParaRPr lang="en-US" altLang="ko-KR" sz="900" baseline="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en-US" altLang="ko-KR" sz="900" dirty="0" smtClean="0">
                          <a:solidFill>
                            <a:schemeClr val="tx1"/>
                          </a:solidFill>
                        </a:rPr>
                        <a:t> → </a:t>
                      </a:r>
                      <a:r>
                        <a:rPr lang="en-US" altLang="ko-KR" sz="900" baseline="0" dirty="0" smtClean="0">
                          <a:solidFill>
                            <a:schemeClr val="tx1"/>
                          </a:solidFill>
                        </a:rPr>
                        <a:t>Page Code : RM-0701</a:t>
                      </a: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baseline="0" dirty="0" smtClean="0">
                          <a:solidFill>
                            <a:schemeClr val="tx1"/>
                          </a:solidFill>
                        </a:rPr>
                        <a:t>상담 화상 화면 </a:t>
                      </a:r>
                      <a:r>
                        <a:rPr lang="en-US" altLang="ko-KR" sz="900" baseline="0" dirty="0" smtClean="0">
                          <a:solidFill>
                            <a:schemeClr val="tx1"/>
                          </a:solidFill>
                        </a:rPr>
                        <a:t>UI </a:t>
                      </a:r>
                      <a:r>
                        <a:rPr lang="ko-KR" altLang="en-US" sz="900" baseline="0" dirty="0" smtClean="0">
                          <a:solidFill>
                            <a:schemeClr val="tx1"/>
                          </a:solidFill>
                        </a:rPr>
                        <a:t>변경</a:t>
                      </a:r>
                      <a:endParaRPr lang="en-US" altLang="ko-KR" sz="900" baseline="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en-US" altLang="ko-KR" sz="900" dirty="0" smtClean="0">
                          <a:solidFill>
                            <a:schemeClr val="tx1"/>
                          </a:solidFill>
                        </a:rPr>
                        <a:t> → </a:t>
                      </a:r>
                      <a:r>
                        <a:rPr lang="en-US" altLang="ko-KR" sz="900" baseline="0" dirty="0" smtClean="0">
                          <a:solidFill>
                            <a:schemeClr val="tx1"/>
                          </a:solidFill>
                        </a:rPr>
                        <a:t>Page Code : RM-07010101</a:t>
                      </a: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baseline="0" dirty="0" smtClean="0">
                          <a:solidFill>
                            <a:schemeClr val="tx1"/>
                          </a:solidFill>
                        </a:rPr>
                        <a:t>마인드체크 문항 예시 페이지 추가</a:t>
                      </a:r>
                      <a:endParaRPr lang="en-US" altLang="ko-KR" sz="900" baseline="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en-US" altLang="ko-KR" sz="900" dirty="0" smtClean="0">
                          <a:solidFill>
                            <a:schemeClr val="tx1"/>
                          </a:solidFill>
                        </a:rPr>
                        <a:t> → </a:t>
                      </a:r>
                      <a:r>
                        <a:rPr lang="en-US" altLang="ko-KR" sz="900" baseline="0" dirty="0" smtClean="0">
                          <a:solidFill>
                            <a:schemeClr val="tx1"/>
                          </a:solidFill>
                        </a:rPr>
                        <a:t>Page Code : RM-0701010201</a:t>
                      </a: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상담권 </a:t>
                      </a:r>
                      <a:r>
                        <a:rPr lang="ko-KR" altLang="en-US" sz="900" dirty="0" err="1" smtClean="0">
                          <a:solidFill>
                            <a:schemeClr val="tx1"/>
                          </a:solidFill>
                        </a:rPr>
                        <a:t>상태값</a:t>
                      </a:r>
                      <a:r>
                        <a:rPr lang="ko-KR" altLang="en-US" sz="900" dirty="0" smtClean="0">
                          <a:solidFill>
                            <a:schemeClr val="tx1"/>
                          </a:solidFill>
                        </a:rPr>
                        <a:t> 추가</a:t>
                      </a:r>
                      <a:endParaRPr lang="en-US" altLang="ko-KR" sz="90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en-US" altLang="ko-KR" sz="900" dirty="0" smtClean="0">
                          <a:solidFill>
                            <a:schemeClr val="tx1"/>
                          </a:solidFill>
                        </a:rPr>
                        <a:t> → </a:t>
                      </a:r>
                      <a:r>
                        <a:rPr lang="en-US" altLang="ko-KR" sz="900" baseline="0" dirty="0" smtClean="0">
                          <a:solidFill>
                            <a:schemeClr val="tx1"/>
                          </a:solidFill>
                        </a:rPr>
                        <a:t>Page Code : </a:t>
                      </a:r>
                      <a:r>
                        <a:rPr lang="en-US" altLang="ko-KR" sz="900" dirty="0" smtClean="0">
                          <a:solidFill>
                            <a:schemeClr val="tx1"/>
                          </a:solidFill>
                        </a:rPr>
                        <a:t>RM-0804</a:t>
                      </a: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심리검사 검사 결과 페이지 내 심리검사 노출 조건 수정</a:t>
                      </a:r>
                      <a:endParaRPr lang="en-US" altLang="ko-KR" sz="90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en-US" altLang="ko-KR" sz="900" dirty="0" smtClean="0">
                          <a:solidFill>
                            <a:schemeClr val="tx1"/>
                          </a:solidFill>
                        </a:rPr>
                        <a:t> → </a:t>
                      </a:r>
                      <a:r>
                        <a:rPr lang="en-US" altLang="ko-KR" sz="900" baseline="0" dirty="0" smtClean="0">
                          <a:solidFill>
                            <a:schemeClr val="tx1"/>
                          </a:solidFill>
                        </a:rPr>
                        <a:t>Page Code : </a:t>
                      </a:r>
                      <a:r>
                        <a:rPr lang="en-US" altLang="ko-KR" sz="900" dirty="0" smtClean="0">
                          <a:solidFill>
                            <a:schemeClr val="tx1"/>
                          </a:solidFill>
                        </a:rPr>
                        <a:t>RM-0902</a:t>
                      </a: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1.5</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2016.09.22</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err="1" smtClean="0">
                          <a:solidFill>
                            <a:schemeClr val="tx1"/>
                          </a:solidFill>
                        </a:rPr>
                        <a:t>서비스명</a:t>
                      </a:r>
                      <a:r>
                        <a:rPr lang="ko-KR" altLang="en-US" sz="900" dirty="0" smtClean="0">
                          <a:solidFill>
                            <a:schemeClr val="tx1"/>
                          </a:solidFill>
                        </a:rPr>
                        <a:t> 반영</a:t>
                      </a:r>
                      <a:endParaRPr lang="en-US" altLang="ko-KR" sz="90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endParaRPr lang="en-US" altLang="ko-KR" sz="90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비밀번호 찾기 기능 구현방법 변경</a:t>
                      </a:r>
                      <a:endParaRPr lang="en-US" altLang="ko-KR" sz="90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비밀번호 입력 조건 변경</a:t>
                      </a:r>
                      <a:endParaRPr lang="en-US" altLang="ko-KR" sz="90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비밀번호 변경 </a:t>
                      </a:r>
                      <a:r>
                        <a:rPr lang="en-US" altLang="ko-KR" sz="900" dirty="0" smtClean="0">
                          <a:solidFill>
                            <a:schemeClr val="tx1"/>
                          </a:solidFill>
                        </a:rPr>
                        <a:t>3</a:t>
                      </a:r>
                      <a:r>
                        <a:rPr lang="ko-KR" altLang="en-US" sz="900" dirty="0" smtClean="0">
                          <a:solidFill>
                            <a:schemeClr val="tx1"/>
                          </a:solidFill>
                        </a:rPr>
                        <a:t>개월 초과 시 변경 안내 프로세스 추가</a:t>
                      </a:r>
                      <a:endParaRPr lang="en-US" altLang="ko-KR" sz="900" dirty="0" smtClean="0">
                        <a:solidFill>
                          <a:schemeClr val="tx1"/>
                        </a:solidFill>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bl>
          </a:graphicData>
        </a:graphic>
      </p:graphicFrame>
      <p:sp>
        <p:nvSpPr>
          <p:cNvPr id="5" name="슬라이드 번호 개체 틀 4"/>
          <p:cNvSpPr>
            <a:spLocks noGrp="1"/>
          </p:cNvSpPr>
          <p:nvPr>
            <p:ph type="sldNum" sz="quarter" idx="4"/>
          </p:nvPr>
        </p:nvSpPr>
        <p:spPr/>
        <p:txBody>
          <a:bodyPr/>
          <a:lstStyle/>
          <a:p>
            <a:fld id="{C70D9EDE-4299-4BB9-BBD1-CAF81FD85894}" type="slidenum">
              <a:rPr lang="ko-KR" altLang="en-US" smtClean="0"/>
              <a:pPr/>
              <a:t>3</a:t>
            </a:fld>
            <a:endParaRPr lang="ko-KR" altLang="en-US" dirty="0"/>
          </a:p>
        </p:txBody>
      </p:sp>
    </p:spTree>
    <p:extLst>
      <p:ext uri="{BB962C8B-B14F-4D97-AF65-F5344CB8AC3E}">
        <p14:creationId xmlns:p14="http://schemas.microsoft.com/office/powerpoint/2010/main" val="266960803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93" name="그림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94" name="직사각형 93"/>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5" name="직사각형 94"/>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27" name="직사각형 26"/>
          <p:cNvSpPr/>
          <p:nvPr/>
        </p:nvSpPr>
        <p:spPr>
          <a:xfrm>
            <a:off x="561041" y="3576792"/>
            <a:ext cx="2340000" cy="360000"/>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lumMod val="50000"/>
                  </a:schemeClr>
                </a:solidFill>
              </a:rPr>
              <a:t>완료</a:t>
            </a:r>
            <a:endParaRPr lang="ko-KR" altLang="en-US" sz="900" dirty="0">
              <a:solidFill>
                <a:schemeClr val="bg1">
                  <a:lumMod val="50000"/>
                </a:schemeClr>
              </a:solidFill>
            </a:endParaRPr>
          </a:p>
        </p:txBody>
      </p:sp>
      <p:sp>
        <p:nvSpPr>
          <p:cNvPr id="48" name="직사각형 47"/>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51" name="TextBox 50"/>
          <p:cNvSpPr txBox="1"/>
          <p:nvPr/>
        </p:nvSpPr>
        <p:spPr>
          <a:xfrm>
            <a:off x="616429" y="1177702"/>
            <a:ext cx="697627" cy="246221"/>
          </a:xfrm>
          <a:prstGeom prst="rect">
            <a:avLst/>
          </a:prstGeom>
          <a:noFill/>
        </p:spPr>
        <p:txBody>
          <a:bodyPr wrap="none" rtlCol="0">
            <a:spAutoFit/>
          </a:bodyPr>
          <a:lstStyle/>
          <a:p>
            <a:r>
              <a:rPr lang="ko-KR" altLang="en-US" sz="1000" b="1" dirty="0" smtClean="0">
                <a:solidFill>
                  <a:prstClr val="black"/>
                </a:solidFill>
              </a:rPr>
              <a:t>회원가입</a:t>
            </a:r>
            <a:endParaRPr lang="ko-KR" altLang="en-US" sz="1000" b="1" dirty="0">
              <a:solidFill>
                <a:prstClr val="black"/>
              </a:solidFill>
            </a:endParaRPr>
          </a:p>
        </p:txBody>
      </p:sp>
      <p:sp>
        <p:nvSpPr>
          <p:cNvPr id="60" name="TextBox 59"/>
          <p:cNvSpPr txBox="1"/>
          <p:nvPr/>
        </p:nvSpPr>
        <p:spPr>
          <a:xfrm>
            <a:off x="5485869" y="124096"/>
            <a:ext cx="607859" cy="215444"/>
          </a:xfrm>
          <a:prstGeom prst="rect">
            <a:avLst/>
          </a:prstGeom>
          <a:noFill/>
        </p:spPr>
        <p:txBody>
          <a:bodyPr wrap="none" rtlCol="0">
            <a:spAutoFit/>
          </a:bodyPr>
          <a:lstStyle/>
          <a:p>
            <a:r>
              <a:rPr lang="en-US" altLang="ko-KR" sz="800" dirty="0" smtClean="0">
                <a:solidFill>
                  <a:prstClr val="black"/>
                </a:solidFill>
              </a:rPr>
              <a:t>RM-0403</a:t>
            </a:r>
            <a:endParaRPr lang="ko-KR" altLang="en-US" sz="800" dirty="0">
              <a:solidFill>
                <a:prstClr val="black"/>
              </a:solidFill>
            </a:endParaRPr>
          </a:p>
        </p:txBody>
      </p:sp>
      <p:sp>
        <p:nvSpPr>
          <p:cNvPr id="28" name="TextBox 27"/>
          <p:cNvSpPr txBox="1"/>
          <p:nvPr/>
        </p:nvSpPr>
        <p:spPr>
          <a:xfrm>
            <a:off x="692720" y="1724559"/>
            <a:ext cx="2101857" cy="242118"/>
          </a:xfrm>
          <a:prstGeom prst="rect">
            <a:avLst/>
          </a:prstGeom>
          <a:noFill/>
        </p:spPr>
        <p:txBody>
          <a:bodyPr wrap="none" rtlCol="0">
            <a:spAutoFit/>
          </a:bodyPr>
          <a:lstStyle/>
          <a:p>
            <a:pPr algn="ctr">
              <a:lnSpc>
                <a:spcPct val="120000"/>
              </a:lnSpc>
            </a:pPr>
            <a:r>
              <a:rPr lang="ko-KR" altLang="en-US" sz="900" dirty="0" smtClean="0"/>
              <a:t>상담을 위한 추가 정보를 입력합니다</a:t>
            </a:r>
            <a:r>
              <a:rPr lang="en-US" altLang="ko-KR" sz="900" dirty="0" smtClean="0"/>
              <a:t>.</a:t>
            </a:r>
          </a:p>
        </p:txBody>
      </p:sp>
      <p:sp>
        <p:nvSpPr>
          <p:cNvPr id="29" name="직사각형 28"/>
          <p:cNvSpPr/>
          <p:nvPr/>
        </p:nvSpPr>
        <p:spPr>
          <a:xfrm>
            <a:off x="561041" y="2673440"/>
            <a:ext cx="233974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생년월일</a:t>
            </a:r>
            <a:endParaRPr lang="ko-KR" altLang="en-US" sz="800" dirty="0">
              <a:solidFill>
                <a:schemeClr val="tx1">
                  <a:lumMod val="65000"/>
                  <a:lumOff val="35000"/>
                </a:schemeClr>
              </a:solidFill>
            </a:endParaRPr>
          </a:p>
        </p:txBody>
      </p:sp>
      <p:sp>
        <p:nvSpPr>
          <p:cNvPr id="23" name="TextBox 22"/>
          <p:cNvSpPr txBox="1"/>
          <p:nvPr/>
        </p:nvSpPr>
        <p:spPr>
          <a:xfrm>
            <a:off x="1497439" y="1548371"/>
            <a:ext cx="492443" cy="215444"/>
          </a:xfrm>
          <a:prstGeom prst="rect">
            <a:avLst/>
          </a:prstGeom>
          <a:noFill/>
        </p:spPr>
        <p:txBody>
          <a:bodyPr wrap="none" rtlCol="0">
            <a:spAutoFit/>
          </a:bodyPr>
          <a:lstStyle/>
          <a:p>
            <a:r>
              <a:rPr lang="ko-KR" altLang="en-US" sz="800" dirty="0" smtClean="0"/>
              <a:t>○○●</a:t>
            </a:r>
            <a:endParaRPr lang="ko-KR" altLang="en-US" sz="800" dirty="0"/>
          </a:p>
        </p:txBody>
      </p:sp>
      <p:sp>
        <p:nvSpPr>
          <p:cNvPr id="18" name="타원 17"/>
          <p:cNvSpPr/>
          <p:nvPr/>
        </p:nvSpPr>
        <p:spPr>
          <a:xfrm>
            <a:off x="719600" y="3630302"/>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21" name="타원 20"/>
          <p:cNvSpPr/>
          <p:nvPr/>
        </p:nvSpPr>
        <p:spPr>
          <a:xfrm>
            <a:off x="367485" y="2712696"/>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2" name="직사각형 31"/>
          <p:cNvSpPr/>
          <p:nvPr/>
        </p:nvSpPr>
        <p:spPr>
          <a:xfrm>
            <a:off x="3700077" y="2280267"/>
            <a:ext cx="1035115" cy="288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취소</a:t>
            </a:r>
            <a:endParaRPr lang="ko-KR" altLang="en-US" sz="800" dirty="0">
              <a:solidFill>
                <a:schemeClr val="tx1"/>
              </a:solidFill>
            </a:endParaRPr>
          </a:p>
        </p:txBody>
      </p:sp>
      <p:sp>
        <p:nvSpPr>
          <p:cNvPr id="33" name="직사각형 32"/>
          <p:cNvSpPr/>
          <p:nvPr/>
        </p:nvSpPr>
        <p:spPr>
          <a:xfrm>
            <a:off x="4716142" y="2280267"/>
            <a:ext cx="1035115" cy="288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확인</a:t>
            </a:r>
            <a:endParaRPr lang="ko-KR" altLang="en-US" sz="800" dirty="0">
              <a:solidFill>
                <a:schemeClr val="tx1"/>
              </a:solidFill>
            </a:endParaRPr>
          </a:p>
        </p:txBody>
      </p:sp>
      <p:sp>
        <p:nvSpPr>
          <p:cNvPr id="24" name="직사각형 23"/>
          <p:cNvSpPr/>
          <p:nvPr/>
        </p:nvSpPr>
        <p:spPr>
          <a:xfrm>
            <a:off x="3700077" y="903082"/>
            <a:ext cx="2056574" cy="1670823"/>
          </a:xfrm>
          <a:prstGeom prst="rect">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cxnSp>
        <p:nvCxnSpPr>
          <p:cNvPr id="35" name="직선 연결선 34"/>
          <p:cNvCxnSpPr/>
          <p:nvPr/>
        </p:nvCxnSpPr>
        <p:spPr>
          <a:xfrm>
            <a:off x="3867984" y="1732222"/>
            <a:ext cx="49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a:off x="4481624" y="1732222"/>
            <a:ext cx="49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5128124" y="1732222"/>
            <a:ext cx="49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896245" y="1440996"/>
            <a:ext cx="479618" cy="246221"/>
          </a:xfrm>
          <a:prstGeom prst="rect">
            <a:avLst/>
          </a:prstGeom>
          <a:noFill/>
        </p:spPr>
        <p:txBody>
          <a:bodyPr wrap="none" rtlCol="0">
            <a:spAutoFit/>
          </a:bodyPr>
          <a:lstStyle/>
          <a:p>
            <a:r>
              <a:rPr lang="en-US" altLang="ko-KR" sz="1000" b="1" dirty="0" smtClean="0"/>
              <a:t>1980</a:t>
            </a:r>
            <a:endParaRPr lang="ko-KR" altLang="en-US" sz="1000" b="1" dirty="0"/>
          </a:p>
        </p:txBody>
      </p:sp>
      <p:sp>
        <p:nvSpPr>
          <p:cNvPr id="39" name="TextBox 38"/>
          <p:cNvSpPr txBox="1"/>
          <p:nvPr/>
        </p:nvSpPr>
        <p:spPr>
          <a:xfrm>
            <a:off x="4577369" y="1433617"/>
            <a:ext cx="332142" cy="246221"/>
          </a:xfrm>
          <a:prstGeom prst="rect">
            <a:avLst/>
          </a:prstGeom>
          <a:noFill/>
        </p:spPr>
        <p:txBody>
          <a:bodyPr wrap="none" rtlCol="0">
            <a:spAutoFit/>
          </a:bodyPr>
          <a:lstStyle/>
          <a:p>
            <a:r>
              <a:rPr lang="en-US" altLang="ko-KR" sz="1000" b="1" dirty="0" smtClean="0"/>
              <a:t>01</a:t>
            </a:r>
            <a:endParaRPr lang="ko-KR" altLang="en-US" sz="1000" b="1" dirty="0"/>
          </a:p>
        </p:txBody>
      </p:sp>
      <p:sp>
        <p:nvSpPr>
          <p:cNvPr id="40" name="TextBox 39"/>
          <p:cNvSpPr txBox="1"/>
          <p:nvPr/>
        </p:nvSpPr>
        <p:spPr>
          <a:xfrm>
            <a:off x="5207439" y="1433617"/>
            <a:ext cx="332142" cy="246221"/>
          </a:xfrm>
          <a:prstGeom prst="rect">
            <a:avLst/>
          </a:prstGeom>
          <a:noFill/>
        </p:spPr>
        <p:txBody>
          <a:bodyPr wrap="none" rtlCol="0">
            <a:spAutoFit/>
          </a:bodyPr>
          <a:lstStyle/>
          <a:p>
            <a:r>
              <a:rPr lang="en-US" altLang="ko-KR" sz="1000" b="1" dirty="0" smtClean="0"/>
              <a:t>01</a:t>
            </a:r>
            <a:endParaRPr lang="ko-KR" altLang="en-US" sz="1000" b="1" dirty="0"/>
          </a:p>
        </p:txBody>
      </p:sp>
      <p:sp>
        <p:nvSpPr>
          <p:cNvPr id="44" name="TextBox 43"/>
          <p:cNvSpPr txBox="1"/>
          <p:nvPr/>
        </p:nvSpPr>
        <p:spPr>
          <a:xfrm>
            <a:off x="3896245" y="1846041"/>
            <a:ext cx="466794" cy="246221"/>
          </a:xfrm>
          <a:prstGeom prst="rect">
            <a:avLst/>
          </a:prstGeom>
          <a:noFill/>
        </p:spPr>
        <p:txBody>
          <a:bodyPr wrap="none" rtlCol="0">
            <a:spAutoFit/>
          </a:bodyPr>
          <a:lstStyle/>
          <a:p>
            <a:r>
              <a:rPr lang="en-US" altLang="ko-KR" sz="1000" dirty="0" smtClean="0">
                <a:solidFill>
                  <a:schemeClr val="bg1">
                    <a:lumMod val="65000"/>
                  </a:schemeClr>
                </a:solidFill>
              </a:rPr>
              <a:t>1981</a:t>
            </a:r>
            <a:endParaRPr lang="ko-KR" altLang="en-US" sz="1000" dirty="0">
              <a:solidFill>
                <a:schemeClr val="bg1">
                  <a:lumMod val="65000"/>
                </a:schemeClr>
              </a:solidFill>
            </a:endParaRPr>
          </a:p>
        </p:txBody>
      </p:sp>
      <p:sp>
        <p:nvSpPr>
          <p:cNvPr id="45" name="TextBox 44"/>
          <p:cNvSpPr txBox="1"/>
          <p:nvPr/>
        </p:nvSpPr>
        <p:spPr>
          <a:xfrm>
            <a:off x="4577369" y="1838662"/>
            <a:ext cx="325730" cy="246221"/>
          </a:xfrm>
          <a:prstGeom prst="rect">
            <a:avLst/>
          </a:prstGeom>
          <a:noFill/>
        </p:spPr>
        <p:txBody>
          <a:bodyPr wrap="none" rtlCol="0">
            <a:spAutoFit/>
          </a:bodyPr>
          <a:lstStyle/>
          <a:p>
            <a:r>
              <a:rPr lang="en-US" altLang="ko-KR" sz="1000" dirty="0" smtClean="0">
                <a:solidFill>
                  <a:schemeClr val="bg1">
                    <a:lumMod val="65000"/>
                  </a:schemeClr>
                </a:solidFill>
              </a:rPr>
              <a:t>02</a:t>
            </a:r>
            <a:endParaRPr lang="ko-KR" altLang="en-US" sz="1000" dirty="0">
              <a:solidFill>
                <a:schemeClr val="bg1">
                  <a:lumMod val="65000"/>
                </a:schemeClr>
              </a:solidFill>
            </a:endParaRPr>
          </a:p>
        </p:txBody>
      </p:sp>
      <p:sp>
        <p:nvSpPr>
          <p:cNvPr id="46" name="TextBox 45"/>
          <p:cNvSpPr txBox="1"/>
          <p:nvPr/>
        </p:nvSpPr>
        <p:spPr>
          <a:xfrm>
            <a:off x="5207439" y="1838662"/>
            <a:ext cx="325730" cy="246221"/>
          </a:xfrm>
          <a:prstGeom prst="rect">
            <a:avLst/>
          </a:prstGeom>
          <a:noFill/>
        </p:spPr>
        <p:txBody>
          <a:bodyPr wrap="none" rtlCol="0">
            <a:spAutoFit/>
          </a:bodyPr>
          <a:lstStyle/>
          <a:p>
            <a:r>
              <a:rPr lang="en-US" altLang="ko-KR" sz="1000" dirty="0" smtClean="0">
                <a:solidFill>
                  <a:schemeClr val="bg1">
                    <a:lumMod val="65000"/>
                  </a:schemeClr>
                </a:solidFill>
              </a:rPr>
              <a:t>02</a:t>
            </a:r>
            <a:endParaRPr lang="ko-KR" altLang="en-US" sz="1000" dirty="0">
              <a:solidFill>
                <a:schemeClr val="bg1">
                  <a:lumMod val="65000"/>
                </a:schemeClr>
              </a:solidFill>
            </a:endParaRPr>
          </a:p>
        </p:txBody>
      </p:sp>
      <p:cxnSp>
        <p:nvCxnSpPr>
          <p:cNvPr id="47" name="직선 연결선 46"/>
          <p:cNvCxnSpPr/>
          <p:nvPr/>
        </p:nvCxnSpPr>
        <p:spPr>
          <a:xfrm>
            <a:off x="3867984" y="1355752"/>
            <a:ext cx="49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4481624" y="1355752"/>
            <a:ext cx="49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5128124" y="1355752"/>
            <a:ext cx="49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896245" y="1064526"/>
            <a:ext cx="466794" cy="246221"/>
          </a:xfrm>
          <a:prstGeom prst="rect">
            <a:avLst/>
          </a:prstGeom>
          <a:noFill/>
        </p:spPr>
        <p:txBody>
          <a:bodyPr wrap="none" rtlCol="0">
            <a:spAutoFit/>
          </a:bodyPr>
          <a:lstStyle/>
          <a:p>
            <a:r>
              <a:rPr lang="en-US" altLang="ko-KR" sz="1000" dirty="0" smtClean="0">
                <a:solidFill>
                  <a:schemeClr val="bg1">
                    <a:lumMod val="65000"/>
                  </a:schemeClr>
                </a:solidFill>
              </a:rPr>
              <a:t>1979</a:t>
            </a:r>
            <a:endParaRPr lang="ko-KR" altLang="en-US" sz="1000" dirty="0">
              <a:solidFill>
                <a:schemeClr val="bg1">
                  <a:lumMod val="65000"/>
                </a:schemeClr>
              </a:solidFill>
            </a:endParaRPr>
          </a:p>
        </p:txBody>
      </p:sp>
      <p:sp>
        <p:nvSpPr>
          <p:cNvPr id="54" name="TextBox 53"/>
          <p:cNvSpPr txBox="1"/>
          <p:nvPr/>
        </p:nvSpPr>
        <p:spPr>
          <a:xfrm>
            <a:off x="4577369" y="1057147"/>
            <a:ext cx="325730" cy="246221"/>
          </a:xfrm>
          <a:prstGeom prst="rect">
            <a:avLst/>
          </a:prstGeom>
          <a:noFill/>
        </p:spPr>
        <p:txBody>
          <a:bodyPr wrap="none" rtlCol="0">
            <a:spAutoFit/>
          </a:bodyPr>
          <a:lstStyle/>
          <a:p>
            <a:r>
              <a:rPr lang="en-US" altLang="ko-KR" sz="1000" dirty="0" smtClean="0">
                <a:solidFill>
                  <a:schemeClr val="bg1">
                    <a:lumMod val="65000"/>
                  </a:schemeClr>
                </a:solidFill>
              </a:rPr>
              <a:t>12</a:t>
            </a:r>
            <a:endParaRPr lang="ko-KR" altLang="en-US" sz="1000" dirty="0">
              <a:solidFill>
                <a:schemeClr val="bg1">
                  <a:lumMod val="65000"/>
                </a:schemeClr>
              </a:solidFill>
            </a:endParaRPr>
          </a:p>
        </p:txBody>
      </p:sp>
      <p:sp>
        <p:nvSpPr>
          <p:cNvPr id="55" name="TextBox 54"/>
          <p:cNvSpPr txBox="1"/>
          <p:nvPr/>
        </p:nvSpPr>
        <p:spPr>
          <a:xfrm>
            <a:off x="5207439" y="1057147"/>
            <a:ext cx="325730" cy="246221"/>
          </a:xfrm>
          <a:prstGeom prst="rect">
            <a:avLst/>
          </a:prstGeom>
          <a:noFill/>
        </p:spPr>
        <p:txBody>
          <a:bodyPr wrap="none" rtlCol="0">
            <a:spAutoFit/>
          </a:bodyPr>
          <a:lstStyle/>
          <a:p>
            <a:r>
              <a:rPr lang="en-US" altLang="ko-KR" sz="1000" dirty="0" smtClean="0">
                <a:solidFill>
                  <a:schemeClr val="bg1">
                    <a:lumMod val="65000"/>
                  </a:schemeClr>
                </a:solidFill>
              </a:rPr>
              <a:t>31</a:t>
            </a:r>
            <a:endParaRPr lang="ko-KR" altLang="en-US" sz="1000" dirty="0">
              <a:solidFill>
                <a:schemeClr val="bg1">
                  <a:lumMod val="65000"/>
                </a:schemeClr>
              </a:solidFill>
            </a:endParaRPr>
          </a:p>
        </p:txBody>
      </p:sp>
      <p:sp>
        <p:nvSpPr>
          <p:cNvPr id="41" name="직사각형 40"/>
          <p:cNvSpPr/>
          <p:nvPr/>
        </p:nvSpPr>
        <p:spPr>
          <a:xfrm>
            <a:off x="566555" y="2239820"/>
            <a:ext cx="233974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홍길동</a:t>
            </a:r>
            <a:endParaRPr lang="ko-KR" altLang="en-US" sz="800" dirty="0">
              <a:solidFill>
                <a:schemeClr val="tx1"/>
              </a:solidFill>
            </a:endParaRPr>
          </a:p>
        </p:txBody>
      </p:sp>
      <p:sp>
        <p:nvSpPr>
          <p:cNvPr id="42" name="타원 41"/>
          <p:cNvSpPr/>
          <p:nvPr/>
        </p:nvSpPr>
        <p:spPr>
          <a:xfrm>
            <a:off x="357960" y="230387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71" name="타원 70"/>
          <p:cNvSpPr/>
          <p:nvPr/>
        </p:nvSpPr>
        <p:spPr>
          <a:xfrm>
            <a:off x="3602057" y="80514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grpSp>
        <p:nvGrpSpPr>
          <p:cNvPr id="73" name="그룹 143"/>
          <p:cNvGrpSpPr/>
          <p:nvPr/>
        </p:nvGrpSpPr>
        <p:grpSpPr>
          <a:xfrm>
            <a:off x="3681657" y="2801988"/>
            <a:ext cx="2068969" cy="1616674"/>
            <a:chOff x="388265" y="3068960"/>
            <a:chExt cx="2068969" cy="1616674"/>
          </a:xfrm>
        </p:grpSpPr>
        <p:sp>
          <p:nvSpPr>
            <p:cNvPr id="74" name="직사각형 73"/>
            <p:cNvSpPr/>
            <p:nvPr/>
          </p:nvSpPr>
          <p:spPr>
            <a:xfrm>
              <a:off x="388265" y="3068960"/>
              <a:ext cx="2068968" cy="1476639"/>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75" name="직사각형 74"/>
            <p:cNvSpPr/>
            <p:nvPr/>
          </p:nvSpPr>
          <p:spPr>
            <a:xfrm>
              <a:off x="388266" y="4361634"/>
              <a:ext cx="20689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sp>
          <p:nvSpPr>
            <p:cNvPr id="76" name="TextBox 75"/>
            <p:cNvSpPr txBox="1"/>
            <p:nvPr/>
          </p:nvSpPr>
          <p:spPr>
            <a:xfrm>
              <a:off x="440175" y="3515504"/>
              <a:ext cx="1968385" cy="992579"/>
            </a:xfrm>
            <a:prstGeom prst="rect">
              <a:avLst/>
            </a:prstGeom>
            <a:noFill/>
          </p:spPr>
          <p:txBody>
            <a:bodyPr wrap="square" rtlCol="0">
              <a:spAutoFit/>
            </a:bodyPr>
            <a:lstStyle/>
            <a:p>
              <a:pPr algn="ctr">
                <a:lnSpc>
                  <a:spcPct val="130000"/>
                </a:lnSpc>
              </a:pPr>
              <a:r>
                <a:rPr lang="ko-KR" altLang="en-US" sz="900" dirty="0" smtClean="0">
                  <a:solidFill>
                    <a:prstClr val="black"/>
                  </a:solidFill>
                </a:rPr>
                <a:t>회원가입이 완료되었습니다</a:t>
              </a:r>
              <a:r>
                <a:rPr lang="en-US" altLang="ko-KR" sz="900" dirty="0" smtClean="0">
                  <a:solidFill>
                    <a:prstClr val="black"/>
                  </a:solidFill>
                </a:rPr>
                <a:t>.</a:t>
              </a:r>
            </a:p>
            <a:p>
              <a:pPr algn="ctr">
                <a:lnSpc>
                  <a:spcPct val="130000"/>
                </a:lnSpc>
              </a:pPr>
              <a:r>
                <a:rPr lang="ko-KR" altLang="en-US" sz="900" dirty="0" smtClean="0">
                  <a:solidFill>
                    <a:prstClr val="black"/>
                  </a:solidFill>
                </a:rPr>
                <a:t>제휴 기업 또는 보험사에서 지급한 </a:t>
              </a:r>
              <a:r>
                <a:rPr lang="ko-KR" altLang="en-US" sz="900" dirty="0" err="1" smtClean="0">
                  <a:solidFill>
                    <a:prstClr val="black"/>
                  </a:solidFill>
                </a:rPr>
                <a:t>상담권이</a:t>
              </a:r>
              <a:r>
                <a:rPr lang="ko-KR" altLang="en-US" sz="900" dirty="0" smtClean="0">
                  <a:solidFill>
                    <a:prstClr val="black"/>
                  </a:solidFill>
                </a:rPr>
                <a:t> 존재합니다</a:t>
              </a:r>
              <a:r>
                <a:rPr lang="en-US" altLang="ko-KR" sz="900" dirty="0" smtClean="0">
                  <a:solidFill>
                    <a:prstClr val="black"/>
                  </a:solidFill>
                </a:rPr>
                <a:t>. </a:t>
              </a:r>
            </a:p>
            <a:p>
              <a:pPr algn="ctr">
                <a:lnSpc>
                  <a:spcPct val="130000"/>
                </a:lnSpc>
              </a:pPr>
              <a:r>
                <a:rPr lang="ko-KR" altLang="en-US" sz="900" dirty="0" smtClean="0">
                  <a:solidFill>
                    <a:prstClr val="black"/>
                  </a:solidFill>
                </a:rPr>
                <a:t>마이헬로</a:t>
              </a:r>
              <a:r>
                <a:rPr lang="en-US" altLang="ko-KR" sz="900" dirty="0" smtClean="0">
                  <a:solidFill>
                    <a:prstClr val="black"/>
                  </a:solidFill>
                </a:rPr>
                <a:t> </a:t>
              </a:r>
              <a:r>
                <a:rPr lang="ko-KR" altLang="en-US" sz="900" dirty="0" smtClean="0">
                  <a:solidFill>
                    <a:prstClr val="black"/>
                  </a:solidFill>
                </a:rPr>
                <a:t>페이지에서 확인해보세요</a:t>
              </a:r>
              <a:r>
                <a:rPr lang="en-US" altLang="ko-KR" sz="900" dirty="0" smtClean="0">
                  <a:solidFill>
                    <a:prstClr val="black"/>
                  </a:solidFill>
                </a:rPr>
                <a:t>.</a:t>
              </a:r>
              <a:endParaRPr lang="ko-KR" altLang="en-US" sz="900" dirty="0">
                <a:solidFill>
                  <a:prstClr val="black"/>
                </a:solidFill>
              </a:endParaRPr>
            </a:p>
          </p:txBody>
        </p:sp>
        <p:cxnSp>
          <p:nvCxnSpPr>
            <p:cNvPr id="77" name="직선 연결선 76"/>
            <p:cNvCxnSpPr/>
            <p:nvPr/>
          </p:nvCxnSpPr>
          <p:spPr>
            <a:xfrm>
              <a:off x="398156" y="3450622"/>
              <a:ext cx="2052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41224" y="3140140"/>
              <a:ext cx="1238057" cy="252505"/>
            </a:xfrm>
            <a:prstGeom prst="rect">
              <a:avLst/>
            </a:prstGeom>
            <a:noFill/>
          </p:spPr>
          <p:txBody>
            <a:bodyPr wrap="square" rtlCol="0">
              <a:spAutoFit/>
            </a:bodyPr>
            <a:lstStyle/>
            <a:p>
              <a:pPr>
                <a:lnSpc>
                  <a:spcPct val="130000"/>
                </a:lnSpc>
              </a:pPr>
              <a:r>
                <a:rPr lang="ko-KR" altLang="en-US" sz="900" dirty="0" smtClean="0">
                  <a:solidFill>
                    <a:prstClr val="black"/>
                  </a:solidFill>
                </a:rPr>
                <a:t>안내</a:t>
              </a:r>
              <a:endParaRPr lang="ko-KR" altLang="en-US" sz="900" dirty="0">
                <a:solidFill>
                  <a:prstClr val="black"/>
                </a:solidFill>
              </a:endParaRPr>
            </a:p>
          </p:txBody>
        </p:sp>
      </p:grpSp>
      <p:grpSp>
        <p:nvGrpSpPr>
          <p:cNvPr id="79" name="그룹 143"/>
          <p:cNvGrpSpPr/>
          <p:nvPr/>
        </p:nvGrpSpPr>
        <p:grpSpPr>
          <a:xfrm>
            <a:off x="3682288" y="4770136"/>
            <a:ext cx="2068969" cy="1308094"/>
            <a:chOff x="388265" y="3068961"/>
            <a:chExt cx="2068969" cy="1308094"/>
          </a:xfrm>
        </p:grpSpPr>
        <p:sp>
          <p:nvSpPr>
            <p:cNvPr id="80" name="직사각형 79"/>
            <p:cNvSpPr/>
            <p:nvPr/>
          </p:nvSpPr>
          <p:spPr>
            <a:xfrm>
              <a:off x="388265" y="3068961"/>
              <a:ext cx="2068968" cy="130809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81" name="직사각형 80"/>
            <p:cNvSpPr/>
            <p:nvPr/>
          </p:nvSpPr>
          <p:spPr>
            <a:xfrm>
              <a:off x="388266" y="4053054"/>
              <a:ext cx="20689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sp>
          <p:nvSpPr>
            <p:cNvPr id="82" name="TextBox 81"/>
            <p:cNvSpPr txBox="1"/>
            <p:nvPr/>
          </p:nvSpPr>
          <p:spPr>
            <a:xfrm>
              <a:off x="440175" y="3570031"/>
              <a:ext cx="1968385" cy="252505"/>
            </a:xfrm>
            <a:prstGeom prst="rect">
              <a:avLst/>
            </a:prstGeom>
            <a:noFill/>
          </p:spPr>
          <p:txBody>
            <a:bodyPr wrap="square" rtlCol="0">
              <a:spAutoFit/>
            </a:bodyPr>
            <a:lstStyle/>
            <a:p>
              <a:pPr algn="ctr">
                <a:lnSpc>
                  <a:spcPct val="130000"/>
                </a:lnSpc>
              </a:pPr>
              <a:r>
                <a:rPr lang="ko-KR" altLang="en-US" sz="900" dirty="0" smtClean="0">
                  <a:solidFill>
                    <a:prstClr val="black"/>
                  </a:solidFill>
                </a:rPr>
                <a:t>회원가입이 완료되었습니다</a:t>
              </a:r>
              <a:r>
                <a:rPr lang="en-US" altLang="ko-KR" sz="900" dirty="0" smtClean="0">
                  <a:solidFill>
                    <a:prstClr val="black"/>
                  </a:solidFill>
                </a:rPr>
                <a:t>.</a:t>
              </a:r>
            </a:p>
          </p:txBody>
        </p:sp>
        <p:cxnSp>
          <p:nvCxnSpPr>
            <p:cNvPr id="83" name="직선 연결선 82"/>
            <p:cNvCxnSpPr/>
            <p:nvPr/>
          </p:nvCxnSpPr>
          <p:spPr>
            <a:xfrm>
              <a:off x="398156" y="3450622"/>
              <a:ext cx="2052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441224" y="3140140"/>
              <a:ext cx="1238057" cy="252505"/>
            </a:xfrm>
            <a:prstGeom prst="rect">
              <a:avLst/>
            </a:prstGeom>
            <a:noFill/>
          </p:spPr>
          <p:txBody>
            <a:bodyPr wrap="square" rtlCol="0">
              <a:spAutoFit/>
            </a:bodyPr>
            <a:lstStyle/>
            <a:p>
              <a:pPr>
                <a:lnSpc>
                  <a:spcPct val="130000"/>
                </a:lnSpc>
              </a:pPr>
              <a:r>
                <a:rPr lang="ko-KR" altLang="en-US" sz="900" dirty="0" smtClean="0">
                  <a:solidFill>
                    <a:prstClr val="black"/>
                  </a:solidFill>
                </a:rPr>
                <a:t>안내</a:t>
              </a:r>
              <a:endParaRPr lang="ko-KR" altLang="en-US" sz="900" dirty="0">
                <a:solidFill>
                  <a:prstClr val="black"/>
                </a:solidFill>
              </a:endParaRPr>
            </a:p>
          </p:txBody>
        </p:sp>
      </p:grpSp>
      <p:sp>
        <p:nvSpPr>
          <p:cNvPr id="85" name="타원 84"/>
          <p:cNvSpPr/>
          <p:nvPr/>
        </p:nvSpPr>
        <p:spPr>
          <a:xfrm>
            <a:off x="3555658" y="2712696"/>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sp>
        <p:nvSpPr>
          <p:cNvPr id="86" name="타원 85"/>
          <p:cNvSpPr/>
          <p:nvPr/>
        </p:nvSpPr>
        <p:spPr>
          <a:xfrm>
            <a:off x="3556288" y="464413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89" name="직사각형 88"/>
          <p:cNvSpPr/>
          <p:nvPr/>
        </p:nvSpPr>
        <p:spPr>
          <a:xfrm>
            <a:off x="561041" y="3105174"/>
            <a:ext cx="233974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65000"/>
                    <a:lumOff val="35000"/>
                  </a:schemeClr>
                </a:solidFill>
              </a:rPr>
              <a:t>성별 선택                                          ▼</a:t>
            </a:r>
            <a:endParaRPr lang="ko-KR" altLang="en-US" sz="800" dirty="0">
              <a:solidFill>
                <a:schemeClr val="tx1">
                  <a:lumMod val="65000"/>
                  <a:lumOff val="35000"/>
                </a:schemeClr>
              </a:solidFill>
            </a:endParaRPr>
          </a:p>
        </p:txBody>
      </p:sp>
      <p:sp>
        <p:nvSpPr>
          <p:cNvPr id="90" name="타원 89"/>
          <p:cNvSpPr/>
          <p:nvPr/>
        </p:nvSpPr>
        <p:spPr>
          <a:xfrm>
            <a:off x="377010" y="3153221"/>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92" name="TextBox 91"/>
          <p:cNvSpPr txBox="1"/>
          <p:nvPr/>
        </p:nvSpPr>
        <p:spPr>
          <a:xfrm>
            <a:off x="324005"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56" name="슬라이드 번호 개체 틀 55"/>
          <p:cNvSpPr>
            <a:spLocks noGrp="1"/>
          </p:cNvSpPr>
          <p:nvPr>
            <p:ph type="sldNum" sz="quarter" idx="4"/>
          </p:nvPr>
        </p:nvSpPr>
        <p:spPr/>
        <p:txBody>
          <a:bodyPr/>
          <a:lstStyle/>
          <a:p>
            <a:fld id="{C70D9EDE-4299-4BB9-BBD1-CAF81FD85894}" type="slidenum">
              <a:rPr lang="ko-KR" altLang="en-US" smtClean="0"/>
              <a:pPr/>
              <a:t>30</a:t>
            </a:fld>
            <a:endParaRPr lang="ko-KR" altLang="en-US" dirty="0"/>
          </a:p>
        </p:txBody>
      </p:sp>
      <p:sp>
        <p:nvSpPr>
          <p:cNvPr id="57" name="TextBox 56"/>
          <p:cNvSpPr txBox="1"/>
          <p:nvPr/>
        </p:nvSpPr>
        <p:spPr>
          <a:xfrm>
            <a:off x="1134666" y="124096"/>
            <a:ext cx="1420582" cy="215444"/>
          </a:xfrm>
          <a:prstGeom prst="rect">
            <a:avLst/>
          </a:prstGeom>
          <a:noFill/>
        </p:spPr>
        <p:txBody>
          <a:bodyPr wrap="none" rtlCol="0">
            <a:spAutoFit/>
          </a:bodyPr>
          <a:lstStyle/>
          <a:p>
            <a:r>
              <a:rPr lang="en-US" altLang="ko-KR" sz="800" dirty="0" smtClean="0"/>
              <a:t>Register by Email – Step 3</a:t>
            </a:r>
            <a:endParaRPr lang="ko-KR" altLang="en-US" sz="800" dirty="0"/>
          </a:p>
        </p:txBody>
      </p:sp>
      <p:graphicFrame>
        <p:nvGraphicFramePr>
          <p:cNvPr id="58" name="표 95"/>
          <p:cNvGraphicFramePr>
            <a:graphicFrameLocks noGrp="1"/>
          </p:cNvGraphicFramePr>
          <p:nvPr>
            <p:extLst>
              <p:ext uri="{D42A27DB-BD31-4B8C-83A1-F6EECF244321}">
                <p14:modId xmlns:p14="http://schemas.microsoft.com/office/powerpoint/2010/main" val="1802350336"/>
              </p:ext>
            </p:extLst>
          </p:nvPr>
        </p:nvGraphicFramePr>
        <p:xfrm>
          <a:off x="6320290" y="917306"/>
          <a:ext cx="2678400" cy="5422085"/>
        </p:xfrm>
        <a:graphic>
          <a:graphicData uri="http://schemas.openxmlformats.org/drawingml/2006/table">
            <a:tbl>
              <a:tblPr firstRow="1" bandRow="1">
                <a:tableStyleId>{5C22544A-7EE6-4342-B048-85BDC9FD1C3A}</a:tableStyleId>
              </a:tblPr>
              <a:tblGrid>
                <a:gridCol w="208800"/>
                <a:gridCol w="2469600"/>
              </a:tblGrid>
              <a:tr h="370840">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schemeClr val="tx1"/>
                          </a:solidFill>
                        </a:rPr>
                        <a:t>Register by Email – Step 3</a:t>
                      </a:r>
                      <a:r>
                        <a:rPr lang="ko-KR" altLang="en-US" sz="800" b="0" baseline="0" dirty="0" smtClean="0">
                          <a:solidFill>
                            <a:schemeClr val="tx1"/>
                          </a:solidFill>
                        </a:rPr>
                        <a:t>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Trang</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xem</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xét</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cấp</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Voucher </a:t>
                      </a:r>
                      <a:endParaRPr lang="ko-KR" altLang="en-US" sz="800" b="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Chỉ</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có</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thể</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nhập</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kí</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tự</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tiếng</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Hàn</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thể</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dấu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cách</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chỉ</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dưới</a:t>
                      </a:r>
                      <a:r>
                        <a:rPr lang="en-US" altLang="ko-KR" sz="800" kern="1200" baseline="0" dirty="0" smtClean="0">
                          <a:solidFill>
                            <a:schemeClr val="tx1"/>
                          </a:solidFill>
                          <a:latin typeface="+mn-lt"/>
                          <a:ea typeface="+mn-ea"/>
                          <a:cs typeface="+mn-cs"/>
                        </a:rPr>
                        <a:t> 20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bật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phím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tiếng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Hàn</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Latinh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xóa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vừa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toast pop-up</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 </a:t>
                      </a:r>
                      <a:r>
                        <a:rPr lang="ko-KR" altLang="en-US" sz="800" kern="1200" dirty="0" smtClean="0">
                          <a:solidFill>
                            <a:schemeClr val="tx1"/>
                          </a:solidFill>
                          <a:latin typeface="+mn-lt"/>
                          <a:ea typeface="+mn-ea"/>
                          <a:cs typeface="+mn-cs"/>
                        </a:rPr>
                        <a:t>한글만 입력 가능합니다</a:t>
                      </a:r>
                      <a:r>
                        <a:rPr lang="en-US" altLang="ko-KR" sz="800" kern="1200" dirty="0" smtClean="0">
                          <a:solidFill>
                            <a:schemeClr val="tx1"/>
                          </a:solidFill>
                          <a:latin typeface="+mn-lt"/>
                          <a:ea typeface="+mn-ea"/>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smtClean="0">
                          <a:solidFill>
                            <a:schemeClr val="tx1"/>
                          </a:solidFill>
                        </a:rPr>
                        <a:t>Khi click</a:t>
                      </a:r>
                      <a:r>
                        <a:rPr lang="en-US" altLang="ko-KR" sz="800" baseline="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pop-up </a:t>
                      </a:r>
                      <a:r>
                        <a:rPr lang="en-US" altLang="ko-KR" sz="800" baseline="0" dirty="0" err="1" smtClean="0">
                          <a:solidFill>
                            <a:schemeClr val="tx1"/>
                          </a:solidFill>
                        </a:rPr>
                        <a:t>của</a:t>
                      </a:r>
                      <a:r>
                        <a:rPr lang="en-US" altLang="ko-KR" sz="800" baseline="0" dirty="0" smtClean="0">
                          <a:solidFill>
                            <a:schemeClr val="tx1"/>
                          </a:solidFill>
                        </a:rPr>
                        <a:t> </a:t>
                      </a:r>
                      <a:r>
                        <a:rPr lang="en-US" altLang="ko-KR" sz="800" baseline="0" dirty="0" err="1" smtClean="0">
                          <a:solidFill>
                            <a:schemeClr val="tx1"/>
                          </a:solidFill>
                        </a:rPr>
                        <a:t>lịch</a:t>
                      </a:r>
                      <a:r>
                        <a:rPr lang="en-US" altLang="ko-KR" sz="800" baseline="0" dirty="0" smtClean="0">
                          <a:solidFill>
                            <a:schemeClr val="tx1"/>
                          </a:solidFill>
                        </a:rPr>
                        <a:t> </a:t>
                      </a:r>
                      <a:r>
                        <a:rPr lang="en-US" altLang="ko-KR" sz="800" baseline="0" dirty="0" err="1" smtClean="0">
                          <a:solidFill>
                            <a:schemeClr val="tx1"/>
                          </a:solidFill>
                        </a:rPr>
                        <a:t>biểu</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chọn</a:t>
                      </a:r>
                      <a:r>
                        <a:rPr lang="en-US" altLang="ko-KR" sz="800" kern="1200" baseline="0" dirty="0" smtClean="0">
                          <a:solidFill>
                            <a:schemeClr val="tx1"/>
                          </a:solidFill>
                          <a:latin typeface="+mn-lt"/>
                          <a:ea typeface="+mn-ea"/>
                          <a:cs typeface="+mn-cs"/>
                        </a:rPr>
                        <a:t> </a:t>
                      </a:r>
                      <a:r>
                        <a:rPr lang="ko-KR" altLang="en-US" sz="800" kern="1200" dirty="0" smtClean="0">
                          <a:solidFill>
                            <a:schemeClr val="tx1"/>
                          </a:solidFill>
                          <a:latin typeface="+mn-lt"/>
                          <a:ea typeface="+mn-ea"/>
                          <a:cs typeface="+mn-cs"/>
                        </a:rPr>
                        <a:t>남자 </a:t>
                      </a:r>
                      <a:r>
                        <a:rPr lang="en-US" altLang="ko-KR" sz="800" kern="1200" dirty="0" smtClean="0">
                          <a:solidFill>
                            <a:schemeClr val="tx1"/>
                          </a:solidFill>
                          <a:latin typeface="+mn-lt"/>
                          <a:ea typeface="+mn-ea"/>
                          <a:cs typeface="+mn-cs"/>
                        </a:rPr>
                        <a:t>(Nam)</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 </a:t>
                      </a:r>
                      <a:r>
                        <a:rPr lang="ko-KR" altLang="en-US" sz="800" kern="1200" dirty="0" smtClean="0">
                          <a:solidFill>
                            <a:schemeClr val="tx1"/>
                          </a:solidFill>
                          <a:latin typeface="+mn-lt"/>
                          <a:ea typeface="+mn-ea"/>
                          <a:cs typeface="+mn-cs"/>
                        </a:rPr>
                        <a:t>여자 </a:t>
                      </a:r>
                      <a:r>
                        <a:rPr lang="en-US" altLang="ko-KR" sz="800" kern="1200" dirty="0" smtClean="0">
                          <a:solidFill>
                            <a:schemeClr val="tx1"/>
                          </a:solidFill>
                          <a:latin typeface="+mn-lt"/>
                          <a:ea typeface="+mn-ea"/>
                          <a:cs typeface="+mn-cs"/>
                        </a:rPr>
                        <a:t>(</a:t>
                      </a:r>
                      <a:r>
                        <a:rPr lang="en-US" altLang="ko-KR" sz="800" kern="1200" dirty="0" err="1" smtClean="0">
                          <a:solidFill>
                            <a:schemeClr val="tx1"/>
                          </a:solidFill>
                          <a:latin typeface="+mn-lt"/>
                          <a:ea typeface="+mn-ea"/>
                          <a:cs typeface="+mn-cs"/>
                        </a:rPr>
                        <a:t>Nữ</a:t>
                      </a:r>
                      <a:r>
                        <a:rPr lang="en-US" altLang="ko-KR" sz="800" kern="1200" dirty="0" smtClean="0">
                          <a:solidFill>
                            <a:schemeClr val="tx1"/>
                          </a:solidFill>
                          <a:latin typeface="+mn-lt"/>
                          <a:ea typeface="+mn-ea"/>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đầu</a:t>
                      </a:r>
                      <a:r>
                        <a:rPr lang="en-US" altLang="ko-KR" sz="800" baseline="0" dirty="0" smtClean="0">
                          <a:solidFill>
                            <a:schemeClr val="tx1"/>
                          </a:solidFill>
                        </a:rPr>
                        <a:t> </a:t>
                      </a:r>
                      <a:r>
                        <a:rPr lang="en-US" altLang="ko-KR" sz="800" baseline="0" dirty="0" err="1" smtClean="0">
                          <a:solidFill>
                            <a:schemeClr val="tx1"/>
                          </a:solidFill>
                        </a:rPr>
                        <a:t>đủ</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tin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khả</a:t>
                      </a:r>
                      <a:r>
                        <a:rPr lang="en-US" altLang="ko-KR" sz="800" baseline="0" dirty="0" smtClean="0">
                          <a:solidFill>
                            <a:schemeClr val="tx1"/>
                          </a:solidFill>
                        </a:rPr>
                        <a:t> </a:t>
                      </a:r>
                      <a:r>
                        <a:rPr lang="en-US" altLang="ko-KR" sz="800" baseline="0" dirty="0" err="1" smtClean="0">
                          <a:solidFill>
                            <a:schemeClr val="tx1"/>
                          </a:solidFill>
                        </a:rPr>
                        <a:t>dụng</a:t>
                      </a:r>
                      <a:r>
                        <a:rPr lang="en-US" altLang="ko-KR" sz="800" baseline="0" dirty="0" smtClean="0">
                          <a:solidFill>
                            <a:schemeClr val="tx1"/>
                          </a:solidFill>
                        </a:rPr>
                        <a:t> </a:t>
                      </a:r>
                      <a:r>
                        <a:rPr lang="en-US" altLang="ko-KR" sz="800" baseline="0" dirty="0" err="1" smtClean="0">
                          <a:solidFill>
                            <a:schemeClr val="tx1"/>
                          </a:solidFill>
                        </a:rPr>
                        <a:t>hóa</a:t>
                      </a:r>
                      <a:r>
                        <a:rPr lang="en-US" altLang="ko-KR" sz="800" baseline="0" dirty="0" smtClean="0">
                          <a:solidFill>
                            <a:schemeClr val="tx1"/>
                          </a:solidFill>
                        </a:rPr>
                        <a:t> Button </a:t>
                      </a:r>
                      <a:r>
                        <a:rPr lang="en-US" altLang="ko-KR" sz="800" kern="1200" dirty="0" smtClean="0">
                          <a:solidFill>
                            <a:schemeClr val="tx1"/>
                          </a:solidFill>
                          <a:latin typeface="+mn-lt"/>
                          <a:ea typeface="+mn-ea"/>
                          <a:cs typeface="+mn-cs"/>
                        </a:rPr>
                        <a:t> </a:t>
                      </a:r>
                    </a:p>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gui</a:t>
                      </a:r>
                      <a:r>
                        <a:rPr lang="en-US" altLang="ko-KR" sz="800" kern="1200" baseline="0" dirty="0" smtClean="0">
                          <a:solidFill>
                            <a:schemeClr val="tx1"/>
                          </a:solidFill>
                          <a:latin typeface="+mn-lt"/>
                          <a:ea typeface="+mn-ea"/>
                          <a:cs typeface="+mn-cs"/>
                        </a:rPr>
                        <a:t> pop-up (7) </a:t>
                      </a:r>
                      <a:r>
                        <a:rPr lang="en-US" altLang="ko-KR" sz="800" kern="1200" baseline="0" dirty="0" err="1" smtClean="0">
                          <a:solidFill>
                            <a:schemeClr val="tx1"/>
                          </a:solidFill>
                          <a:latin typeface="+mn-lt"/>
                          <a:ea typeface="+mn-ea"/>
                          <a:cs typeface="+mn-cs"/>
                        </a:rPr>
                        <a:t>vô</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điều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kiện</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smtClean="0">
                          <a:solidFill>
                            <a:schemeClr val="tx1"/>
                          </a:solidFill>
                          <a:latin typeface="+mn-lt"/>
                          <a:ea typeface="+mn-ea"/>
                          <a:cs typeface="+mn-cs"/>
                        </a:rPr>
                        <a:t>Link</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trang</a:t>
                      </a:r>
                      <a:r>
                        <a:rPr lang="en-US" altLang="ko-KR" sz="800" kern="1200" dirty="0" smtClean="0">
                          <a:solidFill>
                            <a:schemeClr val="tx1"/>
                          </a:solidFill>
                          <a:latin typeface="+mn-lt"/>
                          <a:ea typeface="+mn-ea"/>
                          <a:cs typeface="+mn-cs"/>
                        </a:rPr>
                        <a:t> [Login](RM-03)</a:t>
                      </a: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trước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đây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ĐT </a:t>
                      </a:r>
                      <a:r>
                        <a:rPr lang="en-US" altLang="ko-KR" sz="800" kern="1200" baseline="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được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dùng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để</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đăng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ký</a:t>
                      </a:r>
                      <a:r>
                        <a:rPr lang="en-US" altLang="ko-KR" sz="800" kern="1200" baseline="0" dirty="0" smtClean="0">
                          <a:solidFill>
                            <a:schemeClr val="tx1"/>
                          </a:solidFill>
                          <a:latin typeface="+mn-lt"/>
                          <a:ea typeface="+mn-ea"/>
                          <a:cs typeface="+mn-cs"/>
                        </a:rPr>
                        <a:t>,</a:t>
                      </a:r>
                      <a:r>
                        <a:rPr lang="ko-KR" altLang="en-US"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Toast pop-up</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 </a:t>
                      </a:r>
                      <a:r>
                        <a:rPr lang="ko-KR" altLang="en-US" sz="800" kern="1200" dirty="0" smtClean="0">
                          <a:solidFill>
                            <a:schemeClr val="tx1"/>
                          </a:solidFill>
                          <a:latin typeface="+mn-lt"/>
                          <a:ea typeface="+mn-ea"/>
                          <a:cs typeface="+mn-cs"/>
                        </a:rPr>
                        <a:t>이미 등록된 휴대폰 번호입니다</a:t>
                      </a:r>
                      <a:r>
                        <a:rPr lang="en-US" altLang="ko-KR" sz="800" kern="1200" dirty="0" smtClean="0">
                          <a:solidFill>
                            <a:schemeClr val="tx1"/>
                          </a:solidFill>
                          <a:latin typeface="+mn-lt"/>
                          <a:ea typeface="+mn-ea"/>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5</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Mặc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định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là</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1980/1/1, </a:t>
                      </a:r>
                      <a:r>
                        <a:rPr lang="en-US" altLang="ko-KR" sz="800" kern="120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thể</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chọn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ngày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sau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ngày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hiện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tại</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6</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Sau</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khi</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hoàn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tất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việc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đăng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ký</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thông</a:t>
                      </a:r>
                      <a:r>
                        <a:rPr lang="en-US" altLang="ko-KR" sz="800" kern="1200" baseline="0" dirty="0" smtClean="0">
                          <a:solidFill>
                            <a:schemeClr val="tx1"/>
                          </a:solidFill>
                          <a:latin typeface="+mn-lt"/>
                          <a:ea typeface="+mn-ea"/>
                          <a:cs typeface="+mn-cs"/>
                        </a:rPr>
                        <a:t> tin </a:t>
                      </a:r>
                      <a:r>
                        <a:rPr lang="en-US" altLang="ko-KR" sz="800" kern="1200" dirty="0" smtClean="0">
                          <a:solidFill>
                            <a:schemeClr val="tx1"/>
                          </a:solidFill>
                          <a:latin typeface="+mn-lt"/>
                          <a:ea typeface="+mn-ea"/>
                          <a:cs typeface="+mn-cs"/>
                        </a:rPr>
                        <a:t>(</a:t>
                      </a:r>
                      <a:r>
                        <a:rPr lang="en-US" altLang="ko-KR" sz="800" kern="1200" dirty="0" err="1" smtClean="0">
                          <a:solidFill>
                            <a:schemeClr val="tx1"/>
                          </a:solidFill>
                          <a:latin typeface="+mn-lt"/>
                          <a:ea typeface="+mn-ea"/>
                          <a:cs typeface="+mn-cs"/>
                        </a:rPr>
                        <a:t>Tên</a:t>
                      </a:r>
                      <a:r>
                        <a:rPr lang="en-US" altLang="ko-KR" sz="800" kern="1200" dirty="0" smtClean="0">
                          <a:solidFill>
                            <a:schemeClr val="tx1"/>
                          </a:solidFill>
                          <a:latin typeface="+mn-lt"/>
                          <a:ea typeface="+mn-ea"/>
                          <a:cs typeface="+mn-cs"/>
                        </a:rPr>
                        <a:t>/</a:t>
                      </a:r>
                      <a:r>
                        <a:rPr lang="en-US" altLang="ko-KR" sz="800" kern="120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ĐT</a:t>
                      </a:r>
                      <a:r>
                        <a:rPr lang="en-US" altLang="ko-KR" sz="800" kern="1200" dirty="0" smtClean="0">
                          <a:solidFill>
                            <a:schemeClr val="tx1"/>
                          </a:solidFill>
                          <a:latin typeface="+mn-lt"/>
                          <a:ea typeface="+mn-ea"/>
                          <a:cs typeface="+mn-cs"/>
                        </a:rPr>
                        <a:t>/</a:t>
                      </a:r>
                      <a:r>
                        <a:rPr lang="en-US" altLang="ko-KR" sz="800" kern="1200" dirty="0" err="1" smtClean="0">
                          <a:solidFill>
                            <a:schemeClr val="tx1"/>
                          </a:solidFill>
                          <a:latin typeface="+mn-lt"/>
                          <a:ea typeface="+mn-ea"/>
                          <a:cs typeface="+mn-cs"/>
                        </a:rPr>
                        <a:t>Ngày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tháng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năm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sinh</a:t>
                      </a:r>
                      <a:r>
                        <a:rPr lang="en-US" altLang="ko-KR" sz="800" kern="1200" dirty="0" smtClean="0">
                          <a:solidFill>
                            <a:schemeClr val="tx1"/>
                          </a:solidFill>
                          <a:latin typeface="+mn-lt"/>
                          <a:ea typeface="+mn-ea"/>
                          <a:cs typeface="+mn-cs"/>
                        </a:rPr>
                        <a:t>/</a:t>
                      </a:r>
                      <a:r>
                        <a:rPr lang="en-US" altLang="ko-KR" sz="800" kern="1200" dirty="0" err="1" smtClean="0">
                          <a:solidFill>
                            <a:schemeClr val="tx1"/>
                          </a:solidFill>
                          <a:latin typeface="+mn-lt"/>
                          <a:ea typeface="+mn-ea"/>
                          <a:cs typeface="+mn-cs"/>
                        </a:rPr>
                        <a:t>Giới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tính</a:t>
                      </a:r>
                      <a:r>
                        <a:rPr lang="en-US" altLang="ko-KR" sz="800" kern="120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của</a:t>
                      </a:r>
                      <a:r>
                        <a:rPr lang="en-US" altLang="ko-KR" sz="800" kern="1200" baseline="0" dirty="0" smtClean="0">
                          <a:solidFill>
                            <a:schemeClr val="tx1"/>
                          </a:solidFill>
                          <a:latin typeface="+mn-lt"/>
                          <a:ea typeface="+mn-ea"/>
                          <a:cs typeface="+mn-cs"/>
                        </a:rPr>
                        <a:t> Business User</a:t>
                      </a:r>
                      <a:r>
                        <a:rPr lang="en-US" altLang="ko-KR" sz="800" kern="1200" dirty="0" smtClean="0">
                          <a:solidFill>
                            <a:schemeClr val="tx1"/>
                          </a:solidFill>
                          <a:latin typeface="+mn-lt"/>
                          <a:ea typeface="+mn-ea"/>
                          <a:cs typeface="+mn-cs"/>
                        </a:rPr>
                        <a:t>, chi </a:t>
                      </a:r>
                      <a:r>
                        <a:rPr lang="en-US" altLang="ko-KR" sz="800" kern="1200" dirty="0" err="1" smtClean="0">
                          <a:solidFill>
                            <a:schemeClr val="tx1"/>
                          </a:solidFill>
                          <a:latin typeface="+mn-lt"/>
                          <a:ea typeface="+mn-ea"/>
                          <a:cs typeface="+mn-cs"/>
                        </a:rPr>
                        <a:t>cấp</a:t>
                      </a:r>
                      <a:r>
                        <a:rPr lang="en-US" altLang="ko-KR" sz="800" kern="1200" baseline="0" dirty="0" smtClean="0">
                          <a:solidFill>
                            <a:schemeClr val="tx1"/>
                          </a:solidFill>
                          <a:latin typeface="+mn-lt"/>
                          <a:ea typeface="+mn-ea"/>
                          <a:cs typeface="+mn-cs"/>
                        </a:rPr>
                        <a:t> 1 </a:t>
                      </a:r>
                      <a:r>
                        <a:rPr lang="en-US" altLang="ko-KR" sz="800" kern="1200" baseline="0" dirty="0" err="1" smtClean="0">
                          <a:solidFill>
                            <a:schemeClr val="tx1"/>
                          </a:solidFill>
                          <a:latin typeface="+mn-lt"/>
                          <a:ea typeface="+mn-ea"/>
                          <a:cs typeface="+mn-cs"/>
                        </a:rPr>
                        <a:t>lượng</a:t>
                      </a:r>
                      <a:r>
                        <a:rPr lang="en-US" altLang="ko-KR" sz="800" kern="1200" baseline="0" dirty="0" smtClean="0">
                          <a:solidFill>
                            <a:schemeClr val="tx1"/>
                          </a:solidFill>
                          <a:latin typeface="+mn-lt"/>
                          <a:ea typeface="+mn-ea"/>
                          <a:cs typeface="+mn-cs"/>
                        </a:rPr>
                        <a:t>  Voucher </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Nhấn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 </a:t>
                      </a:r>
                      <a:r>
                        <a:rPr lang="ko-KR" altLang="en-US" sz="800" kern="1200" baseline="0" dirty="0" smtClean="0">
                          <a:solidFill>
                            <a:schemeClr val="tx1"/>
                          </a:solidFill>
                          <a:latin typeface="+mn-lt"/>
                          <a:ea typeface="+mn-ea"/>
                          <a:cs typeface="+mn-cs"/>
                        </a:rPr>
                        <a:t>확인</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[Login]</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7</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Sau</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khi</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hoàn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tất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việc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đăng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ký</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nhưng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chưa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thông</a:t>
                      </a:r>
                      <a:r>
                        <a:rPr lang="en-US" altLang="ko-KR" sz="800" kern="1200" baseline="0" dirty="0" smtClean="0">
                          <a:solidFill>
                            <a:schemeClr val="tx1"/>
                          </a:solidFill>
                          <a:latin typeface="+mn-lt"/>
                          <a:ea typeface="+mn-ea"/>
                          <a:cs typeface="+mn-cs"/>
                        </a:rPr>
                        <a:t> tin </a:t>
                      </a:r>
                      <a:r>
                        <a:rPr lang="en-US" altLang="ko-KR" sz="800" kern="1200" baseline="0" dirty="0" err="1" smtClean="0">
                          <a:solidFill>
                            <a:schemeClr val="tx1"/>
                          </a:solidFill>
                          <a:latin typeface="+mn-lt"/>
                          <a:ea typeface="+mn-ea"/>
                          <a:cs typeface="+mn-cs"/>
                        </a:rPr>
                        <a:t>của</a:t>
                      </a:r>
                      <a:r>
                        <a:rPr lang="en-US" altLang="ko-KR" sz="800" kern="1200" baseline="0" dirty="0" smtClean="0">
                          <a:solidFill>
                            <a:schemeClr val="tx1"/>
                          </a:solidFill>
                          <a:latin typeface="+mn-lt"/>
                          <a:ea typeface="+mn-ea"/>
                          <a:cs typeface="+mn-cs"/>
                        </a:rPr>
                        <a:t> Business User,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chi </a:t>
                      </a:r>
                      <a:r>
                        <a:rPr lang="en-US" altLang="ko-KR" sz="800" kern="1200" baseline="0" dirty="0" err="1" smtClean="0">
                          <a:solidFill>
                            <a:schemeClr val="tx1"/>
                          </a:solidFill>
                          <a:latin typeface="+mn-lt"/>
                          <a:ea typeface="+mn-ea"/>
                          <a:cs typeface="+mn-cs"/>
                        </a:rPr>
                        <a:t>cấp</a:t>
                      </a:r>
                      <a:r>
                        <a:rPr lang="en-US" altLang="ko-KR" sz="800" kern="1200" baseline="0" dirty="0" smtClean="0">
                          <a:solidFill>
                            <a:schemeClr val="tx1"/>
                          </a:solidFill>
                          <a:latin typeface="+mn-lt"/>
                          <a:ea typeface="+mn-ea"/>
                          <a:cs typeface="+mn-cs"/>
                        </a:rPr>
                        <a:t> Voucher </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Nhấn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 </a:t>
                      </a:r>
                      <a:r>
                        <a:rPr lang="ko-KR" altLang="en-US" sz="800" kern="1200" baseline="0" dirty="0" smtClean="0">
                          <a:solidFill>
                            <a:schemeClr val="tx1"/>
                          </a:solidFill>
                          <a:latin typeface="+mn-lt"/>
                          <a:ea typeface="+mn-ea"/>
                          <a:cs typeface="+mn-cs"/>
                        </a:rPr>
                        <a:t>확인</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[Login]</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20">
                <a:solidFill>
                  <a:prstClr val="black"/>
                </a:solidFill>
              </a:rPr>
              <a:t>Customizing Business Page</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3516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93" name="그림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94" name="직사각형 93"/>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95" name="직사각형 94"/>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grpSp>
      <p:sp>
        <p:nvSpPr>
          <p:cNvPr id="18" name="직사각형 17"/>
          <p:cNvSpPr/>
          <p:nvPr/>
        </p:nvSpPr>
        <p:spPr>
          <a:xfrm>
            <a:off x="328861" y="1121600"/>
            <a:ext cx="2811600" cy="51244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pic>
        <p:nvPicPr>
          <p:cNvPr id="19" name="그림 18" descr="메트라이프.JPG"/>
          <p:cNvPicPr>
            <a:picLocks noChangeAspect="1"/>
          </p:cNvPicPr>
          <p:nvPr/>
        </p:nvPicPr>
        <p:blipFill>
          <a:blip r:embed="rId4" cstate="print"/>
          <a:stretch>
            <a:fillRect/>
          </a:stretch>
        </p:blipFill>
        <p:spPr>
          <a:xfrm>
            <a:off x="1151620" y="1224466"/>
            <a:ext cx="1152000" cy="317539"/>
          </a:xfrm>
          <a:prstGeom prst="rect">
            <a:avLst/>
          </a:prstGeom>
        </p:spPr>
      </p:pic>
      <p:pic>
        <p:nvPicPr>
          <p:cNvPr id="2050" name="Picture 2"/>
          <p:cNvPicPr>
            <a:picLocks noChangeAspect="1" noChangeArrowheads="1"/>
          </p:cNvPicPr>
          <p:nvPr/>
        </p:nvPicPr>
        <p:blipFill>
          <a:blip r:embed="rId5" cstate="print"/>
          <a:srcRect/>
          <a:stretch>
            <a:fillRect/>
          </a:stretch>
        </p:blipFill>
        <p:spPr bwMode="auto">
          <a:xfrm>
            <a:off x="341313" y="1634040"/>
            <a:ext cx="2799148" cy="4274512"/>
          </a:xfrm>
          <a:prstGeom prst="rect">
            <a:avLst/>
          </a:prstGeom>
          <a:noFill/>
          <a:ln w="9525">
            <a:noFill/>
            <a:miter lim="800000"/>
            <a:headEnd/>
            <a:tailEnd/>
          </a:ln>
        </p:spPr>
      </p:pic>
      <p:sp>
        <p:nvSpPr>
          <p:cNvPr id="25" name="모서리가 둥근 직사각형 24"/>
          <p:cNvSpPr/>
          <p:nvPr/>
        </p:nvSpPr>
        <p:spPr>
          <a:xfrm>
            <a:off x="447970" y="1763815"/>
            <a:ext cx="2558380" cy="900100"/>
          </a:xfrm>
          <a:prstGeom prst="roundRect">
            <a:avLst>
              <a:gd name="adj" fmla="val 10059"/>
            </a:avLst>
          </a:prstGeom>
          <a:solidFill>
            <a:srgbClr val="FFFFFF">
              <a:alpha val="69804"/>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30000"/>
              </a:lnSpc>
              <a:defRPr/>
            </a:pPr>
            <a:r>
              <a:rPr lang="ko-KR" altLang="en-US" sz="900" b="1" dirty="0">
                <a:solidFill>
                  <a:schemeClr val="tx1"/>
                </a:solidFill>
                <a:latin typeface="+mn-ea"/>
              </a:rPr>
              <a:t>소중한 고객님께 드리는 또 하나의 차별화된 서비스</a:t>
            </a:r>
            <a:r>
              <a:rPr lang="en-US" altLang="ko-KR" sz="900" b="1" dirty="0">
                <a:solidFill>
                  <a:schemeClr val="tx1"/>
                </a:solidFill>
                <a:latin typeface="+mn-ea"/>
              </a:rPr>
              <a:t>. </a:t>
            </a:r>
            <a:r>
              <a:rPr lang="ko-KR" altLang="en-US" sz="900" b="1" dirty="0">
                <a:solidFill>
                  <a:schemeClr val="tx1"/>
                </a:solidFill>
                <a:latin typeface="+mn-ea"/>
              </a:rPr>
              <a:t>메트라이프와 함께 마음의 건강까지 챙기시기 바랍니다</a:t>
            </a:r>
            <a:r>
              <a:rPr lang="en-US" altLang="ko-KR" sz="900" b="1" dirty="0" smtClean="0">
                <a:solidFill>
                  <a:schemeClr val="tx1"/>
                </a:solidFill>
                <a:latin typeface="+mn-ea"/>
              </a:rPr>
              <a:t>.</a:t>
            </a:r>
          </a:p>
          <a:p>
            <a:pPr>
              <a:lnSpc>
                <a:spcPct val="130000"/>
              </a:lnSpc>
              <a:defRPr/>
            </a:pPr>
            <a:r>
              <a:rPr lang="ko-KR" altLang="en-US" sz="900" b="1" u="sng" dirty="0" smtClean="0">
                <a:solidFill>
                  <a:schemeClr val="bg1">
                    <a:lumMod val="50000"/>
                  </a:schemeClr>
                </a:solidFill>
                <a:latin typeface="+mn-ea"/>
              </a:rPr>
              <a:t>자세히 보기</a:t>
            </a:r>
            <a:r>
              <a:rPr lang="ko-KR" altLang="en-US" sz="900" b="1" dirty="0" smtClean="0">
                <a:solidFill>
                  <a:schemeClr val="bg1">
                    <a:lumMod val="50000"/>
                  </a:schemeClr>
                </a:solidFill>
                <a:latin typeface="+mn-ea"/>
              </a:rPr>
              <a:t> </a:t>
            </a:r>
            <a:r>
              <a:rPr lang="en-US" altLang="ko-KR" sz="900" b="1" dirty="0" smtClean="0">
                <a:solidFill>
                  <a:schemeClr val="bg1">
                    <a:lumMod val="50000"/>
                  </a:schemeClr>
                </a:solidFill>
                <a:latin typeface="+mn-ea"/>
              </a:rPr>
              <a:t>&gt; </a:t>
            </a:r>
            <a:endParaRPr lang="ko-KR" altLang="en-US" sz="900" b="1" dirty="0">
              <a:solidFill>
                <a:schemeClr val="bg1">
                  <a:lumMod val="50000"/>
                </a:schemeClr>
              </a:solidFill>
              <a:latin typeface="+mn-ea"/>
            </a:endParaRPr>
          </a:p>
        </p:txBody>
      </p:sp>
      <p:sp>
        <p:nvSpPr>
          <p:cNvPr id="11" name="TextBox 10"/>
          <p:cNvSpPr txBox="1"/>
          <p:nvPr/>
        </p:nvSpPr>
        <p:spPr>
          <a:xfrm>
            <a:off x="386535" y="1197565"/>
            <a:ext cx="308098" cy="338554"/>
          </a:xfrm>
          <a:prstGeom prst="rect">
            <a:avLst/>
          </a:prstGeom>
          <a:noFill/>
        </p:spPr>
        <p:txBody>
          <a:bodyPr wrap="none" rtlCol="0">
            <a:spAutoFit/>
          </a:bodyPr>
          <a:lstStyle/>
          <a:p>
            <a:r>
              <a:rPr lang="en-US" altLang="ko-KR" sz="1600" dirty="0" smtClean="0"/>
              <a:t>X</a:t>
            </a:r>
            <a:endParaRPr lang="ko-KR" altLang="en-US" sz="1600" dirty="0"/>
          </a:p>
        </p:txBody>
      </p:sp>
      <p:sp>
        <p:nvSpPr>
          <p:cNvPr id="14" name="직사각형 13"/>
          <p:cNvSpPr/>
          <p:nvPr/>
        </p:nvSpPr>
        <p:spPr>
          <a:xfrm>
            <a:off x="328861" y="5548552"/>
            <a:ext cx="2812504" cy="360000"/>
          </a:xfrm>
          <a:prstGeom prst="rect">
            <a:avLst/>
          </a:prstGeom>
          <a:solidFill>
            <a:schemeClr val="tx1">
              <a:lumMod val="75000"/>
              <a:lumOff val="2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t>□  다음부터 안보기</a:t>
            </a:r>
            <a:endParaRPr lang="ko-KR" altLang="en-US" sz="900" dirty="0"/>
          </a:p>
        </p:txBody>
      </p:sp>
      <p:sp>
        <p:nvSpPr>
          <p:cNvPr id="16" name="타원 15"/>
          <p:cNvSpPr/>
          <p:nvPr/>
        </p:nvSpPr>
        <p:spPr>
          <a:xfrm>
            <a:off x="195970" y="1224466"/>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17" name="타원 16"/>
          <p:cNvSpPr/>
          <p:nvPr/>
        </p:nvSpPr>
        <p:spPr>
          <a:xfrm>
            <a:off x="944625" y="1224466"/>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smtClean="0">
                <a:solidFill>
                  <a:schemeClr val="bg1"/>
                </a:solidFill>
                <a:latin typeface="+mn-ea"/>
              </a:rPr>
              <a:t>2</a:t>
            </a:r>
            <a:endParaRPr lang="ko-KR" altLang="en-US" sz="1200" b="1" dirty="0">
              <a:solidFill>
                <a:schemeClr val="bg1"/>
              </a:solidFill>
              <a:latin typeface="+mn-ea"/>
            </a:endParaRPr>
          </a:p>
        </p:txBody>
      </p:sp>
      <p:sp>
        <p:nvSpPr>
          <p:cNvPr id="20" name="타원 19"/>
          <p:cNvSpPr/>
          <p:nvPr/>
        </p:nvSpPr>
        <p:spPr>
          <a:xfrm>
            <a:off x="251520" y="207885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21" name="타원 20"/>
          <p:cNvSpPr/>
          <p:nvPr/>
        </p:nvSpPr>
        <p:spPr>
          <a:xfrm>
            <a:off x="539580" y="335702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22" name="타원 21"/>
          <p:cNvSpPr/>
          <p:nvPr/>
        </p:nvSpPr>
        <p:spPr>
          <a:xfrm>
            <a:off x="148404" y="560727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23" name="TextBox 22"/>
          <p:cNvSpPr txBox="1"/>
          <p:nvPr/>
        </p:nvSpPr>
        <p:spPr>
          <a:xfrm>
            <a:off x="5485869" y="124096"/>
            <a:ext cx="495649" cy="215444"/>
          </a:xfrm>
          <a:prstGeom prst="rect">
            <a:avLst/>
          </a:prstGeom>
          <a:noFill/>
        </p:spPr>
        <p:txBody>
          <a:bodyPr wrap="none" rtlCol="0">
            <a:spAutoFit/>
          </a:bodyPr>
          <a:lstStyle/>
          <a:p>
            <a:r>
              <a:rPr lang="en-US" altLang="ko-KR" sz="800" dirty="0" smtClean="0">
                <a:solidFill>
                  <a:prstClr val="black"/>
                </a:solidFill>
              </a:rPr>
              <a:t>RM-05</a:t>
            </a:r>
            <a:endParaRPr lang="ko-KR" altLang="en-US" sz="800" dirty="0">
              <a:solidFill>
                <a:prstClr val="black"/>
              </a:solidFill>
            </a:endParaRPr>
          </a:p>
        </p:txBody>
      </p:sp>
      <p:sp>
        <p:nvSpPr>
          <p:cNvPr id="26" name="슬라이드 번호 개체 틀 25"/>
          <p:cNvSpPr>
            <a:spLocks noGrp="1"/>
          </p:cNvSpPr>
          <p:nvPr>
            <p:ph type="sldNum" sz="quarter" idx="4"/>
          </p:nvPr>
        </p:nvSpPr>
        <p:spPr/>
        <p:txBody>
          <a:bodyPr/>
          <a:lstStyle/>
          <a:p>
            <a:fld id="{C70D9EDE-4299-4BB9-BBD1-CAF81FD85894}" type="slidenum">
              <a:rPr lang="ko-KR" altLang="en-US" smtClean="0"/>
              <a:pPr/>
              <a:t>32</a:t>
            </a:fld>
            <a:endParaRPr lang="ko-KR" altLang="en-US" dirty="0"/>
          </a:p>
        </p:txBody>
      </p:sp>
      <p:sp>
        <p:nvSpPr>
          <p:cNvPr id="27" name="TextBox 26"/>
          <p:cNvSpPr txBox="1"/>
          <p:nvPr/>
        </p:nvSpPr>
        <p:spPr>
          <a:xfrm>
            <a:off x="1134666" y="124096"/>
            <a:ext cx="1404552" cy="215444"/>
          </a:xfrm>
          <a:prstGeom prst="rect">
            <a:avLst/>
          </a:prstGeom>
          <a:noFill/>
        </p:spPr>
        <p:txBody>
          <a:bodyPr wrap="none" rtlCol="0">
            <a:spAutoFit/>
          </a:bodyPr>
          <a:lstStyle/>
          <a:p>
            <a:r>
              <a:rPr lang="en-US" altLang="ko-KR" sz="800" dirty="0" smtClean="0">
                <a:solidFill>
                  <a:prstClr val="black"/>
                </a:solidFill>
              </a:rPr>
              <a:t>Business Advertising Page</a:t>
            </a:r>
            <a:endParaRPr lang="ko-KR" altLang="en-US" sz="800" dirty="0">
              <a:solidFill>
                <a:prstClr val="black"/>
              </a:solidFill>
            </a:endParaRPr>
          </a:p>
        </p:txBody>
      </p:sp>
      <p:graphicFrame>
        <p:nvGraphicFramePr>
          <p:cNvPr id="28" name="표 23"/>
          <p:cNvGraphicFramePr>
            <a:graphicFrameLocks noGrp="1"/>
          </p:cNvGraphicFramePr>
          <p:nvPr/>
        </p:nvGraphicFramePr>
        <p:xfrm>
          <a:off x="6320290" y="908720"/>
          <a:ext cx="2678400" cy="3501140"/>
        </p:xfrm>
        <a:graphic>
          <a:graphicData uri="http://schemas.openxmlformats.org/drawingml/2006/table">
            <a:tbl>
              <a:tblPr firstRow="1" bandRow="1">
                <a:tableStyleId>{5C22544A-7EE6-4342-B048-85BDC9FD1C3A}</a:tableStyleId>
              </a:tblPr>
              <a:tblGrid>
                <a:gridCol w="208800"/>
                <a:gridCol w="2469600"/>
              </a:tblGrid>
              <a:tr h="370840">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prstClr val="black"/>
                          </a:solidFill>
                        </a:rPr>
                        <a:t>Business Advertising Page</a:t>
                      </a:r>
                      <a:endParaRPr lang="ko-KR" altLang="en-US" sz="800" b="0" dirty="0" smtClean="0">
                        <a:solidFill>
                          <a:prstClr val="black"/>
                        </a:solidFill>
                      </a:endParaRPr>
                    </a:p>
                    <a:p>
                      <a:pPr latinLnBrk="1"/>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Quy</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định</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hiển</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thị</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cho</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trang</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Customizing Business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tham</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khảo</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phần</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Chính</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sách</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và</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Quy</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định</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Khi click, </a:t>
                      </a:r>
                      <a:r>
                        <a:rPr lang="en-US" altLang="ko-KR" sz="800" kern="1200" dirty="0" err="1" smtClean="0">
                          <a:solidFill>
                            <a:schemeClr val="dk1"/>
                          </a:solidFill>
                          <a:latin typeface="+mn-lt"/>
                          <a:ea typeface="+mn-ea"/>
                          <a:cs typeface="+mn-cs"/>
                        </a:rPr>
                        <a:t>hiển</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thị</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trang</a:t>
                      </a:r>
                      <a:r>
                        <a:rPr lang="en-US" altLang="ko-KR" sz="800" kern="1200" dirty="0" smtClean="0">
                          <a:solidFill>
                            <a:schemeClr val="dk1"/>
                          </a:solidFill>
                          <a:latin typeface="+mn-lt"/>
                          <a:ea typeface="+mn-ea"/>
                          <a:cs typeface="+mn-cs"/>
                        </a:rPr>
                        <a:t> [Home](RM-06)</a:t>
                      </a:r>
                      <a:endParaRPr lang="en-US" altLang="ko-KR" sz="800" kern="1200" dirty="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Hiển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thị</a:t>
                      </a:r>
                      <a:r>
                        <a:rPr lang="en-US" altLang="ko-KR" sz="800" kern="1200" baseline="0" dirty="0" smtClean="0">
                          <a:solidFill>
                            <a:schemeClr val="dk1"/>
                          </a:solidFill>
                          <a:latin typeface="+mn-lt"/>
                          <a:ea typeface="+mn-ea"/>
                          <a:cs typeface="+mn-cs"/>
                        </a:rPr>
                        <a:t> Logo </a:t>
                      </a:r>
                      <a:r>
                        <a:rPr lang="en-US" altLang="ko-KR" sz="800" kern="1200" baseline="0" dirty="0" err="1" smtClean="0">
                          <a:solidFill>
                            <a:schemeClr val="dk1"/>
                          </a:solidFill>
                          <a:latin typeface="+mn-lt"/>
                          <a:ea typeface="+mn-ea"/>
                          <a:cs typeface="+mn-cs"/>
                        </a:rPr>
                        <a:t>được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cài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đặt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trong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trang</a:t>
                      </a:r>
                      <a:r>
                        <a:rPr lang="en-US" altLang="ko-KR" sz="800" kern="1200" baseline="0" dirty="0" smtClean="0">
                          <a:solidFill>
                            <a:schemeClr val="dk1"/>
                          </a:solidFill>
                          <a:latin typeface="+mn-lt"/>
                          <a:ea typeface="+mn-ea"/>
                          <a:cs typeface="+mn-cs"/>
                        </a:rPr>
                        <a:t> Business</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Có</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thể</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thay</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đổi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cài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đặt</a:t>
                      </a:r>
                      <a:r>
                        <a:rPr lang="en-US" altLang="ko-KR" sz="800" kern="1200" baseline="0" dirty="0" smtClean="0">
                          <a:solidFill>
                            <a:schemeClr val="dk1"/>
                          </a:solidFill>
                          <a:latin typeface="+mn-lt"/>
                          <a:ea typeface="+mn-ea"/>
                          <a:cs typeface="+mn-cs"/>
                        </a:rPr>
                        <a:t> ở </a:t>
                      </a:r>
                      <a:r>
                        <a:rPr lang="en-US" altLang="ko-KR" sz="800" kern="1200" baseline="0" dirty="0" err="1" smtClean="0">
                          <a:solidFill>
                            <a:schemeClr val="dk1"/>
                          </a:solidFill>
                          <a:latin typeface="+mn-lt"/>
                          <a:ea typeface="+mn-ea"/>
                          <a:cs typeface="+mn-cs"/>
                        </a:rPr>
                        <a:t>bên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trang</a:t>
                      </a:r>
                      <a:r>
                        <a:rPr lang="en-US" altLang="ko-KR" sz="800" kern="1200" baseline="0" dirty="0" smtClean="0">
                          <a:solidFill>
                            <a:schemeClr val="dk1"/>
                          </a:solidFill>
                          <a:latin typeface="+mn-lt"/>
                          <a:ea typeface="+mn-ea"/>
                          <a:cs typeface="+mn-cs"/>
                        </a:rPr>
                        <a:t> Business Admin</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Hiển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thị</a:t>
                      </a:r>
                      <a:r>
                        <a:rPr lang="en-US" altLang="ko-KR" sz="800" kern="1200" baseline="0" dirty="0" smtClean="0">
                          <a:solidFill>
                            <a:schemeClr val="dk1"/>
                          </a:solidFill>
                          <a:latin typeface="+mn-lt"/>
                          <a:ea typeface="+mn-ea"/>
                          <a:cs typeface="+mn-cs"/>
                        </a:rPr>
                        <a:t> text </a:t>
                      </a:r>
                      <a:r>
                        <a:rPr lang="en-US" altLang="ko-KR" sz="800" kern="1200" baseline="0" dirty="0" err="1" smtClean="0">
                          <a:solidFill>
                            <a:schemeClr val="dk1"/>
                          </a:solidFill>
                          <a:latin typeface="+mn-lt"/>
                          <a:ea typeface="+mn-ea"/>
                          <a:cs typeface="+mn-cs"/>
                        </a:rPr>
                        <a:t>quảng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cáo</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được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cài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đặt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bên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trang</a:t>
                      </a:r>
                      <a:r>
                        <a:rPr lang="en-US" altLang="ko-KR" sz="800" kern="1200" baseline="0" dirty="0" smtClean="0">
                          <a:solidFill>
                            <a:schemeClr val="dk1"/>
                          </a:solidFill>
                          <a:latin typeface="+mn-lt"/>
                          <a:ea typeface="+mn-ea"/>
                          <a:cs typeface="+mn-cs"/>
                        </a:rPr>
                        <a:t> Business</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Có</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thể</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thay</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đổi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cài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đặt</a:t>
                      </a:r>
                      <a:r>
                        <a:rPr lang="en-US" altLang="ko-KR" sz="800" kern="1200" baseline="0" dirty="0" smtClean="0">
                          <a:solidFill>
                            <a:schemeClr val="dk1"/>
                          </a:solidFill>
                          <a:latin typeface="+mn-lt"/>
                          <a:ea typeface="+mn-ea"/>
                          <a:cs typeface="+mn-cs"/>
                        </a:rPr>
                        <a:t> ở </a:t>
                      </a:r>
                      <a:r>
                        <a:rPr lang="en-US" altLang="ko-KR" sz="800" kern="1200" baseline="0" dirty="0" err="1" smtClean="0">
                          <a:solidFill>
                            <a:schemeClr val="dk1"/>
                          </a:solidFill>
                          <a:latin typeface="+mn-lt"/>
                          <a:ea typeface="+mn-ea"/>
                          <a:cs typeface="+mn-cs"/>
                        </a:rPr>
                        <a:t>bên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trang</a:t>
                      </a:r>
                      <a:r>
                        <a:rPr lang="en-US" altLang="ko-KR" sz="800" kern="1200" baseline="0" dirty="0" smtClean="0">
                          <a:solidFill>
                            <a:schemeClr val="dk1"/>
                          </a:solidFill>
                          <a:latin typeface="+mn-lt"/>
                          <a:ea typeface="+mn-ea"/>
                          <a:cs typeface="+mn-cs"/>
                        </a:rPr>
                        <a:t> Business Admin</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Xem</a:t>
                      </a:r>
                      <a:r>
                        <a:rPr lang="en-US" altLang="ko-KR" sz="800" kern="1200" dirty="0" smtClean="0">
                          <a:solidFill>
                            <a:schemeClr val="dk1"/>
                          </a:solidFill>
                          <a:latin typeface="+mn-lt"/>
                          <a:ea typeface="+mn-ea"/>
                          <a:cs typeface="+mn-cs"/>
                        </a:rPr>
                        <a:t> chi </a:t>
                      </a:r>
                      <a:r>
                        <a:rPr lang="en-US" altLang="ko-KR" sz="800" kern="1200" dirty="0" err="1" smtClean="0">
                          <a:solidFill>
                            <a:schemeClr val="dk1"/>
                          </a:solidFill>
                          <a:latin typeface="+mn-lt"/>
                          <a:ea typeface="+mn-ea"/>
                          <a:cs typeface="+mn-cs"/>
                        </a:rPr>
                        <a:t>tiết</a:t>
                      </a:r>
                      <a:r>
                        <a:rPr lang="ko-KR" altLang="en-US" sz="800" kern="1200" dirty="0" smtClean="0">
                          <a:solidFill>
                            <a:schemeClr val="dk1"/>
                          </a:solidFill>
                          <a:latin typeface="+mn-lt"/>
                          <a:ea typeface="+mn-ea"/>
                          <a:cs typeface="+mn-cs"/>
                        </a:rPr>
                        <a:t> </a:t>
                      </a:r>
                      <a:r>
                        <a:rPr lang="en-US" altLang="ko-KR" sz="800" kern="1200" dirty="0" smtClean="0">
                          <a:solidFill>
                            <a:schemeClr val="dk1"/>
                          </a:solidFill>
                          <a:latin typeface="+mn-lt"/>
                          <a:ea typeface="+mn-ea"/>
                          <a:cs typeface="+mn-cs"/>
                        </a:rPr>
                        <a:t>: Link URL </a:t>
                      </a:r>
                      <a:r>
                        <a:rPr lang="en-US" altLang="ko-KR" sz="800" kern="1200" dirty="0" err="1" smtClean="0">
                          <a:solidFill>
                            <a:schemeClr val="dk1"/>
                          </a:solidFill>
                          <a:latin typeface="+mn-lt"/>
                          <a:ea typeface="+mn-ea"/>
                          <a:cs typeface="+mn-cs"/>
                        </a:rPr>
                        <a:t>đã</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được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thêm</a:t>
                      </a:r>
                      <a:r>
                        <a:rPr lang="en-US" altLang="ko-KR" sz="800" kern="1200" baseline="0" dirty="0" smtClean="0">
                          <a:solidFill>
                            <a:schemeClr val="dk1"/>
                          </a:solidFill>
                          <a:latin typeface="+mn-lt"/>
                          <a:ea typeface="+mn-ea"/>
                          <a:cs typeface="+mn-cs"/>
                        </a:rPr>
                        <a:t> </a:t>
                      </a:r>
                      <a:r>
                        <a:rPr lang="en-US" altLang="ko-KR" sz="800" kern="1200" dirty="0" smtClean="0">
                          <a:solidFill>
                            <a:schemeClr val="dk1"/>
                          </a:solidFill>
                          <a:latin typeface="+mn-lt"/>
                          <a:ea typeface="+mn-ea"/>
                          <a:cs typeface="+mn-cs"/>
                        </a:rPr>
                        <a:t>(</a:t>
                      </a:r>
                      <a:r>
                        <a:rPr lang="en-US" altLang="ko-KR" sz="800" kern="1200" dirty="0" err="1" smtClean="0">
                          <a:solidFill>
                            <a:schemeClr val="dk1"/>
                          </a:solidFill>
                          <a:latin typeface="+mn-lt"/>
                          <a:ea typeface="+mn-ea"/>
                          <a:cs typeface="+mn-cs"/>
                        </a:rPr>
                        <a:t>Webview</a:t>
                      </a:r>
                      <a:r>
                        <a:rPr lang="en-US" altLang="ko-KR" sz="800" kern="1200" dirty="0" smtClean="0">
                          <a:solidFill>
                            <a:schemeClr val="dk1"/>
                          </a:solidFill>
                          <a:latin typeface="+mn-lt"/>
                          <a:ea typeface="+mn-ea"/>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Hiển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thị</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hình</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ảnh</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nền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đã</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được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cài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đặt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bên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trang</a:t>
                      </a:r>
                      <a:r>
                        <a:rPr lang="en-US" altLang="ko-KR" sz="800" kern="1200" baseline="0" dirty="0" smtClean="0">
                          <a:solidFill>
                            <a:schemeClr val="dk1"/>
                          </a:solidFill>
                          <a:latin typeface="+mn-lt"/>
                          <a:ea typeface="+mn-ea"/>
                          <a:cs typeface="+mn-cs"/>
                        </a:rPr>
                        <a:t> Business</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Có</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thể</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chỉnh</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sửa</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bên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trang</a:t>
                      </a:r>
                      <a:r>
                        <a:rPr lang="en-US" altLang="ko-KR" sz="800" kern="1200" baseline="0" dirty="0" smtClean="0">
                          <a:solidFill>
                            <a:schemeClr val="dk1"/>
                          </a:solidFill>
                          <a:latin typeface="+mn-lt"/>
                          <a:ea typeface="+mn-ea"/>
                          <a:cs typeface="+mn-cs"/>
                        </a:rPr>
                        <a:t> Admin</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5</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Không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hiện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lại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trang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này</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cho</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đến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khi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trang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này</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được</a:t>
                      </a:r>
                      <a:r>
                        <a:rPr lang="en-US" altLang="ko-KR" sz="800" kern="1200" baseline="0" dirty="0" smtClean="0">
                          <a:solidFill>
                            <a:schemeClr val="dk1"/>
                          </a:solidFill>
                          <a:latin typeface="+mn-lt"/>
                          <a:ea typeface="+mn-ea"/>
                          <a:cs typeface="+mn-cs"/>
                        </a:rPr>
                        <a:t> update</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100">
                <a:solidFill>
                  <a:prstClr val="black"/>
                </a:solidFill>
              </a:rPr>
              <a:t>Home</a:t>
            </a:r>
            <a:r>
              <a:rPr lang="ko-KR" altLang="en-US" sz="4000" b="1" spc="-100">
                <a:solidFill>
                  <a:prstClr val="black"/>
                </a:solidFill>
              </a:rPr>
              <a:t> </a:t>
            </a:r>
            <a:r>
              <a:rPr lang="en-US" altLang="ko-KR" sz="4000" b="1" spc="-100">
                <a:solidFill>
                  <a:prstClr val="black"/>
                </a:solidFill>
              </a:rPr>
              <a:t>(First Screen</a:t>
            </a:r>
            <a:r>
              <a:rPr lang="en-US" altLang="ko-KR" sz="4000" b="1" spc="-100" smtClean="0">
                <a:solidFill>
                  <a:prstClr val="black"/>
                </a:solidFill>
              </a:rPr>
              <a:t>)</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3516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1134666" y="124096"/>
            <a:ext cx="1109599" cy="215444"/>
          </a:xfrm>
          <a:prstGeom prst="rect">
            <a:avLst/>
          </a:prstGeom>
          <a:noFill/>
        </p:spPr>
        <p:txBody>
          <a:bodyPr wrap="none" rtlCol="0">
            <a:spAutoFit/>
          </a:bodyPr>
          <a:lstStyle/>
          <a:p>
            <a:r>
              <a:rPr lang="vi-VN" altLang="ko-KR" sz="800" smtClean="0">
                <a:solidFill>
                  <a:prstClr val="black"/>
                </a:solidFill>
              </a:rPr>
              <a:t>Home (First Screen)</a:t>
            </a:r>
            <a:endParaRPr lang="ko-KR" altLang="en-US" sz="800" dirty="0">
              <a:solidFill>
                <a:prstClr val="black"/>
              </a:solidFill>
            </a:endParaRPr>
          </a:p>
        </p:txBody>
      </p:sp>
      <p:sp>
        <p:nvSpPr>
          <p:cNvPr id="119" name="TextBox 118"/>
          <p:cNvSpPr txBox="1"/>
          <p:nvPr/>
        </p:nvSpPr>
        <p:spPr>
          <a:xfrm>
            <a:off x="5485869" y="124096"/>
            <a:ext cx="495649" cy="215444"/>
          </a:xfrm>
          <a:prstGeom prst="rect">
            <a:avLst/>
          </a:prstGeom>
          <a:noFill/>
        </p:spPr>
        <p:txBody>
          <a:bodyPr wrap="none" rtlCol="0">
            <a:spAutoFit/>
          </a:bodyPr>
          <a:lstStyle/>
          <a:p>
            <a:r>
              <a:rPr lang="en-US" altLang="ko-KR" sz="800" dirty="0" smtClean="0">
                <a:solidFill>
                  <a:prstClr val="black"/>
                </a:solidFill>
              </a:rPr>
              <a:t>RM-06</a:t>
            </a:r>
            <a:endParaRPr lang="ko-KR" altLang="en-US" sz="800" dirty="0">
              <a:solidFill>
                <a:prstClr val="black"/>
              </a:solidFill>
            </a:endParaRPr>
          </a:p>
        </p:txBody>
      </p:sp>
      <p:graphicFrame>
        <p:nvGraphicFramePr>
          <p:cNvPr id="95" name="표 94"/>
          <p:cNvGraphicFramePr>
            <a:graphicFrameLocks noGrp="1"/>
          </p:cNvGraphicFramePr>
          <p:nvPr>
            <p:extLst>
              <p:ext uri="{D42A27DB-BD31-4B8C-83A1-F6EECF244321}">
                <p14:modId xmlns:p14="http://schemas.microsoft.com/office/powerpoint/2010/main" val="284267799"/>
              </p:ext>
            </p:extLst>
          </p:nvPr>
        </p:nvGraphicFramePr>
        <p:xfrm>
          <a:off x="6320290" y="908720"/>
          <a:ext cx="2678400" cy="6307647"/>
        </p:xfrm>
        <a:graphic>
          <a:graphicData uri="http://schemas.openxmlformats.org/drawingml/2006/table">
            <a:tbl>
              <a:tblPr firstRow="1" bandRow="1">
                <a:tableStyleId>{5C22544A-7EE6-4342-B048-85BDC9FD1C3A}</a:tableStyleId>
              </a:tblPr>
              <a:tblGrid>
                <a:gridCol w="208800"/>
                <a:gridCol w="2469600"/>
              </a:tblGrid>
              <a:tr h="370840">
                <a:tc gridSpan="2">
                  <a:txBody>
                    <a:bodyPr/>
                    <a:lstStyle/>
                    <a:p>
                      <a:pPr latinLnBrk="1"/>
                      <a:r>
                        <a:rPr lang="en-US" altLang="ko-KR" sz="800" b="0" smtClean="0">
                          <a:solidFill>
                            <a:schemeClr val="tx1"/>
                          </a:solidFill>
                        </a:rPr>
                        <a:t>[Screen Explaination]</a:t>
                      </a:r>
                    </a:p>
                    <a:p>
                      <a:r>
                        <a:rPr lang="en-US" altLang="ko-KR" sz="800" b="0" spc="-100" smtClean="0">
                          <a:solidFill>
                            <a:prstClr val="black"/>
                          </a:solidFill>
                        </a:rPr>
                        <a:t>Home</a:t>
                      </a:r>
                      <a:r>
                        <a:rPr lang="ko-KR" altLang="en-US" sz="800" b="0" spc="-100" smtClean="0">
                          <a:solidFill>
                            <a:prstClr val="black"/>
                          </a:solidFill>
                        </a:rPr>
                        <a:t> </a:t>
                      </a:r>
                      <a:r>
                        <a:rPr lang="en-US" altLang="ko-KR" sz="800" b="0" spc="-100" smtClean="0">
                          <a:solidFill>
                            <a:prstClr val="black"/>
                          </a:solidFill>
                        </a:rPr>
                        <a:t>(First Screen)</a:t>
                      </a:r>
                      <a:r>
                        <a:rPr lang="ko-KR" altLang="en-US" sz="800" b="0" spc="-100" smtClean="0">
                          <a:solidFill>
                            <a:prstClr val="black"/>
                          </a:solidFill>
                        </a:rPr>
                        <a:t> </a:t>
                      </a:r>
                      <a:endParaRPr lang="en-US" altLang="ko-KR" sz="800" b="0" spc="-20" smtClean="0">
                        <a:solidFill>
                          <a:prstClr val="black"/>
                        </a:solidFill>
                      </a:endParaRPr>
                    </a:p>
                    <a:p>
                      <a:pPr latinLnBrk="1"/>
                      <a:r>
                        <a:rPr kumimoji="0" lang="en-US" altLang="ko-KR" sz="800" b="0" i="0" u="none" strike="noStrike" kern="1200" cap="none" spc="0" normalizeH="0" baseline="0" noProof="0" smtClean="0">
                          <a:ln>
                            <a:noFill/>
                          </a:ln>
                          <a:solidFill>
                            <a:srgbClr val="0000FF"/>
                          </a:solidFill>
                          <a:effectLst/>
                          <a:uLnTx/>
                          <a:uFillTx/>
                          <a:latin typeface="+mn-lt"/>
                          <a:ea typeface="+mn-ea"/>
                          <a:cs typeface="+mn-cs"/>
                        </a:rPr>
                        <a:t>Trường hợp chưa Login chỉ hiển thị trang Main khi vào App lần đầu tiên</a:t>
                      </a:r>
                      <a:endParaRPr kumimoji="0" lang="en-US" altLang="ko-KR" sz="800" b="0" i="0" u="none" strike="noStrike" kern="1200" cap="none" spc="0" normalizeH="0" baseline="0" noProof="0" dirty="0" smtClean="0">
                        <a:ln>
                          <a:noFill/>
                        </a:ln>
                        <a:solidFill>
                          <a:srgbClr val="0000FF"/>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Dù</a:t>
                      </a:r>
                      <a:r>
                        <a:rPr lang="en-US" altLang="ko-KR" sz="800" kern="1200" baseline="0" smtClean="0">
                          <a:solidFill>
                            <a:schemeClr val="dk1"/>
                          </a:solidFill>
                          <a:latin typeface="+mn-lt"/>
                          <a:ea typeface="+mn-ea"/>
                          <a:cs typeface="+mn-cs"/>
                        </a:rPr>
                        <a:t> đã Login hay chưa, nếu có Notification chưa đọc, hiển thị số Notification chưa đọc (đếm số lượng Notification)</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rgbClr val="0000FF"/>
                          </a:solidFill>
                          <a:latin typeface="+mn-lt"/>
                          <a:ea typeface="+mn-ea"/>
                          <a:cs typeface="+mn-cs"/>
                        </a:rPr>
                        <a:t>(Trạng</a:t>
                      </a:r>
                      <a:r>
                        <a:rPr lang="en-US" altLang="ko-KR" sz="800" kern="1200" baseline="0" smtClean="0">
                          <a:solidFill>
                            <a:srgbClr val="0000FF"/>
                          </a:solidFill>
                          <a:latin typeface="+mn-lt"/>
                          <a:ea typeface="+mn-ea"/>
                          <a:cs typeface="+mn-cs"/>
                        </a:rPr>
                        <a:t> thái đã Login</a:t>
                      </a:r>
                      <a:r>
                        <a:rPr lang="en-US" altLang="ko-KR" sz="800" kern="1200" smtClean="0">
                          <a:solidFill>
                            <a:srgbClr val="0000FF"/>
                          </a:solidFill>
                          <a:latin typeface="+mn-lt"/>
                          <a:ea typeface="+mn-ea"/>
                          <a:cs typeface="+mn-cs"/>
                        </a:rPr>
                        <a:t>) </a:t>
                      </a:r>
                      <a:r>
                        <a:rPr lang="vi-VN" altLang="ko-KR" sz="800" kern="1200" smtClean="0">
                          <a:solidFill>
                            <a:schemeClr val="dk1"/>
                          </a:solidFill>
                          <a:latin typeface="+mn-lt"/>
                          <a:ea typeface="+mn-ea"/>
                          <a:cs typeface="+mn-cs"/>
                        </a:rPr>
                        <a:t>Khi </a:t>
                      </a:r>
                      <a:r>
                        <a:rPr lang="en-US" altLang="ko-KR" sz="800" kern="1200" smtClean="0">
                          <a:solidFill>
                            <a:schemeClr val="dk1"/>
                          </a:solidFill>
                          <a:latin typeface="+mn-lt"/>
                          <a:ea typeface="+mn-ea"/>
                          <a:cs typeface="+mn-cs"/>
                        </a:rPr>
                        <a:t>click di</a:t>
                      </a:r>
                      <a:r>
                        <a:rPr lang="vi-VN" altLang="ko-KR" sz="800" kern="1200" smtClean="0">
                          <a:solidFill>
                            <a:schemeClr val="dk1"/>
                          </a:solidFill>
                          <a:latin typeface="+mn-lt"/>
                          <a:ea typeface="+mn-ea"/>
                          <a:cs typeface="+mn-cs"/>
                        </a:rPr>
                        <a:t> chuyển đến trang [Notification List] (RM-0601</a:t>
                      </a:r>
                      <a:r>
                        <a:rPr lang="en-US" altLang="ko-KR" sz="800" kern="1200" smtClean="0">
                          <a:solidFill>
                            <a:schemeClr val="dk1"/>
                          </a:solidFill>
                          <a:latin typeface="+mn-lt"/>
                          <a:ea typeface="+mn-ea"/>
                          <a:cs typeface="+mn-cs"/>
                        </a:rPr>
                        <a:t>)</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rgbClr val="0000FF"/>
                          </a:solidFill>
                          <a:latin typeface="+mn-lt"/>
                          <a:ea typeface="+mn-ea"/>
                          <a:cs typeface="+mn-cs"/>
                        </a:rPr>
                        <a:t>(Trạng</a:t>
                      </a:r>
                      <a:r>
                        <a:rPr lang="en-US" altLang="ko-KR" sz="800" kern="1200" baseline="0" smtClean="0">
                          <a:solidFill>
                            <a:srgbClr val="0000FF"/>
                          </a:solidFill>
                          <a:latin typeface="+mn-lt"/>
                          <a:ea typeface="+mn-ea"/>
                          <a:cs typeface="+mn-cs"/>
                        </a:rPr>
                        <a:t> thái chưa Login</a:t>
                      </a:r>
                      <a:r>
                        <a:rPr lang="en-US" altLang="ko-KR" sz="800" kern="1200" smtClean="0">
                          <a:solidFill>
                            <a:srgbClr val="0000FF"/>
                          </a:solidFill>
                          <a:latin typeface="+mn-lt"/>
                          <a:ea typeface="+mn-ea"/>
                          <a:cs typeface="+mn-cs"/>
                        </a:rPr>
                        <a:t>) Khi click di chuyển</a:t>
                      </a:r>
                      <a:r>
                        <a:rPr lang="en-US" altLang="ko-KR" sz="800" kern="1200" baseline="0" smtClean="0">
                          <a:solidFill>
                            <a:srgbClr val="0000FF"/>
                          </a:solidFill>
                          <a:latin typeface="+mn-lt"/>
                          <a:ea typeface="+mn-ea"/>
                          <a:cs typeface="+mn-cs"/>
                        </a:rPr>
                        <a:t> đến trang [Login] </a:t>
                      </a:r>
                      <a:r>
                        <a:rPr lang="en-US" altLang="ko-KR" sz="800" smtClean="0">
                          <a:solidFill>
                            <a:srgbClr val="0000FF"/>
                          </a:solidFill>
                        </a:rPr>
                        <a:t>(RM-03)</a:t>
                      </a:r>
                      <a:endParaRPr lang="en-US" altLang="ko-KR" sz="800" kern="1200" dirty="0">
                        <a:solidFill>
                          <a:srgbClr val="0000FF"/>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Màn hình</a:t>
                      </a:r>
                      <a:r>
                        <a:rPr lang="en-US" altLang="ko-KR" sz="800" kern="1200" baseline="0" smtClean="0">
                          <a:solidFill>
                            <a:schemeClr val="dk1"/>
                          </a:solidFill>
                          <a:latin typeface="+mn-lt"/>
                          <a:ea typeface="+mn-ea"/>
                          <a:cs typeface="+mn-cs"/>
                        </a:rPr>
                        <a:t> hiển thị khi User đó lần đầu tiên mở App hoặc chưa từng tham gia tư vấn hoặc không có lịch hẹn tư vấn</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Khi click</a:t>
                      </a:r>
                      <a:r>
                        <a:rPr lang="en-US" altLang="ko-KR" sz="800" kern="1200" baseline="0" smtClean="0">
                          <a:solidFill>
                            <a:schemeClr val="dk1"/>
                          </a:solidFill>
                          <a:latin typeface="+mn-lt"/>
                          <a:ea typeface="+mn-ea"/>
                          <a:cs typeface="+mn-cs"/>
                        </a:rPr>
                        <a:t>, chuyển đến trang </a:t>
                      </a:r>
                      <a:r>
                        <a:rPr lang="en-US" altLang="ko-KR" sz="800" kern="1200" smtClean="0">
                          <a:solidFill>
                            <a:schemeClr val="dk1"/>
                          </a:solidFill>
                          <a:latin typeface="+mn-lt"/>
                          <a:ea typeface="+mn-ea"/>
                          <a:cs typeface="+mn-cs"/>
                        </a:rPr>
                        <a:t>[Select Counsel Topic] (RM-07)</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Chỉ</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Lịch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Hẹn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(Reservation)</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trong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khoảng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gian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từ</a:t>
                      </a:r>
                      <a:r>
                        <a:rPr lang="en-US" altLang="ko-KR" sz="800" kern="1200" baseline="0" dirty="0" smtClean="0">
                          <a:solidFill>
                            <a:schemeClr val="tx1"/>
                          </a:solidFill>
                          <a:latin typeface="+mn-lt"/>
                          <a:ea typeface="+mn-ea"/>
                          <a:cs typeface="+mn-cs"/>
                        </a:rPr>
                        <a:t> 6 </a:t>
                      </a:r>
                      <a:r>
                        <a:rPr lang="en-US" altLang="ko-KR" sz="800" kern="1200" baseline="0" dirty="0" err="1" smtClean="0">
                          <a:solidFill>
                            <a:schemeClr val="tx1"/>
                          </a:solidFill>
                          <a:latin typeface="+mn-lt"/>
                          <a:ea typeface="+mn-ea"/>
                          <a:cs typeface="+mn-cs"/>
                        </a:rPr>
                        <a:t>tiếng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trước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diễn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ra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(1s) </a:t>
                      </a:r>
                      <a:r>
                        <a:rPr lang="en-US" altLang="ko-KR" sz="800" kern="1200" baseline="0" dirty="0" err="1" smtClean="0">
                          <a:solidFill>
                            <a:schemeClr val="tx1"/>
                          </a:solidFill>
                          <a:latin typeface="+mn-lt"/>
                          <a:ea typeface="+mn-ea"/>
                          <a:cs typeface="+mn-cs"/>
                        </a:rPr>
                        <a:t>trước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Bắt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đầu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buổi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tin </a:t>
                      </a:r>
                      <a:r>
                        <a:rPr lang="en-US" altLang="ko-KR" sz="800" kern="1200" baseline="0" dirty="0" err="1" smtClean="0">
                          <a:solidFill>
                            <a:schemeClr val="tx1"/>
                          </a:solidFill>
                          <a:latin typeface="+mn-lt"/>
                          <a:ea typeface="+mn-ea"/>
                          <a:cs typeface="+mn-cs"/>
                        </a:rPr>
                        <a:t>nhắn</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상담 </a:t>
                      </a:r>
                      <a:r>
                        <a:rPr lang="en-US" altLang="ko-KR" sz="800" kern="1200" dirty="0" smtClean="0">
                          <a:solidFill>
                            <a:schemeClr val="tx1"/>
                          </a:solidFill>
                          <a:latin typeface="+mn-lt"/>
                          <a:ea typeface="+mn-ea"/>
                          <a:cs typeface="+mn-cs"/>
                        </a:rPr>
                        <a:t>x {</a:t>
                      </a:r>
                      <a:r>
                        <a:rPr lang="en-US" altLang="ko-KR" sz="800" kern="120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gian</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전</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từ</a:t>
                      </a:r>
                      <a:r>
                        <a:rPr lang="en-US" altLang="ko-KR" sz="800" kern="1200" baseline="0" dirty="0" smtClean="0">
                          <a:solidFill>
                            <a:schemeClr val="tx1"/>
                          </a:solidFill>
                          <a:latin typeface="+mn-lt"/>
                          <a:ea typeface="+mn-ea"/>
                          <a:cs typeface="+mn-cs"/>
                        </a:rPr>
                        <a:t> 6 </a:t>
                      </a:r>
                      <a:r>
                        <a:rPr lang="en-US" altLang="ko-KR" sz="800" kern="1200" baseline="0" dirty="0" err="1" smtClean="0">
                          <a:solidFill>
                            <a:schemeClr val="tx1"/>
                          </a:solidFill>
                          <a:latin typeface="+mn-lt"/>
                          <a:ea typeface="+mn-ea"/>
                          <a:cs typeface="+mn-cs"/>
                        </a:rPr>
                        <a:t>tiếng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trước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buổi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bắt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đầu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Link </a:t>
                      </a:r>
                      <a:r>
                        <a:rPr lang="en-US" altLang="ko-KR" sz="800" kern="1200" baseline="0" dirty="0" err="1" smtClean="0">
                          <a:solidFill>
                            <a:schemeClr val="tx1"/>
                          </a:solidFill>
                          <a:latin typeface="+mn-lt"/>
                          <a:ea typeface="+mn-ea"/>
                          <a:cs typeface="+mn-cs"/>
                        </a:rPr>
                        <a:t>như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mục</a:t>
                      </a:r>
                      <a:r>
                        <a:rPr lang="en-US" altLang="ko-KR" sz="800" kern="1200" baseline="0" dirty="0" smtClean="0">
                          <a:solidFill>
                            <a:schemeClr val="tx1"/>
                          </a:solidFill>
                          <a:latin typeface="+mn-lt"/>
                          <a:ea typeface="+mn-ea"/>
                          <a:cs typeface="+mn-cs"/>
                        </a:rPr>
                        <a:t> (5) ở </a:t>
                      </a:r>
                      <a:r>
                        <a:rPr lang="en-US" altLang="ko-KR" sz="800" kern="1200" baseline="0" dirty="0" err="1" smtClean="0">
                          <a:solidFill>
                            <a:schemeClr val="tx1"/>
                          </a:solidFill>
                          <a:latin typeface="+mn-lt"/>
                          <a:ea typeface="+mn-ea"/>
                          <a:cs typeface="+mn-cs"/>
                        </a:rPr>
                        <a:t>phía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dưới</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5</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smtClean="0">
                          <a:solidFill>
                            <a:schemeClr val="tx1"/>
                          </a:solidFill>
                          <a:latin typeface="+mn-lt"/>
                          <a:ea typeface="+mn-ea"/>
                          <a:cs typeface="+mn-cs"/>
                        </a:rPr>
                        <a:t>5 </a:t>
                      </a:r>
                      <a:r>
                        <a:rPr lang="en-US" altLang="ko-KR" sz="800" kern="1200" dirty="0" err="1" smtClean="0">
                          <a:solidFill>
                            <a:schemeClr val="tx1"/>
                          </a:solidFill>
                          <a:latin typeface="+mn-lt"/>
                          <a:ea typeface="+mn-ea"/>
                          <a:cs typeface="+mn-cs"/>
                        </a:rPr>
                        <a:t>phút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trước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buổi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bắt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đầu</a:t>
                      </a:r>
                      <a:r>
                        <a:rPr lang="en-US" altLang="ko-KR" sz="800" kern="1200" baseline="0" dirty="0" smtClean="0">
                          <a:solidFill>
                            <a:schemeClr val="tx1"/>
                          </a:solidFill>
                          <a:latin typeface="+mn-lt"/>
                          <a:ea typeface="+mn-ea"/>
                          <a:cs typeface="+mn-cs"/>
                        </a:rPr>
                        <a:t> ,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Link </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상담실 바로 가기</a:t>
                      </a:r>
                      <a:r>
                        <a:rPr lang="en-US" altLang="ko-KR" sz="800" kern="1200" dirty="0" smtClean="0">
                          <a:solidFill>
                            <a:schemeClr val="tx1"/>
                          </a:solidFill>
                          <a:latin typeface="+mn-lt"/>
                          <a:ea typeface="+mn-ea"/>
                          <a:cs typeface="+mn-cs"/>
                        </a:rPr>
                        <a:t>’</a:t>
                      </a:r>
                      <a:r>
                        <a:rPr lang="en-US" altLang="ko-KR" sz="800" kern="1200" baseline="0" dirty="0" smtClean="0">
                          <a:solidFill>
                            <a:schemeClr val="tx1"/>
                          </a:solidFill>
                          <a:latin typeface="+mn-lt"/>
                          <a:ea typeface="+mn-ea"/>
                          <a:cs typeface="+mn-cs"/>
                        </a:rPr>
                        <a:t> – </a:t>
                      </a:r>
                      <a:r>
                        <a:rPr lang="en-US" altLang="ko-KR" sz="800" kern="1200" baseline="0" dirty="0" err="1" smtClean="0">
                          <a:solidFill>
                            <a:schemeClr val="tx1"/>
                          </a:solidFill>
                          <a:latin typeface="+mn-lt"/>
                          <a:ea typeface="+mn-ea"/>
                          <a:cs typeface="+mn-cs"/>
                        </a:rPr>
                        <a:t>Tham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ngay</a:t>
                      </a:r>
                      <a:endParaRPr lang="en-US" altLang="ko-KR" sz="800" kern="1200" baseline="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baseline="0" smtClean="0">
                          <a:solidFill>
                            <a:schemeClr val="tx1"/>
                          </a:solidFill>
                          <a:latin typeface="+mn-lt"/>
                          <a:ea typeface="+mn-ea"/>
                          <a:cs typeface="+mn-cs"/>
                        </a:rPr>
                        <a:t>Khi click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[Counsel room -  Face talk Counsel](</a:t>
                      </a:r>
                      <a:r>
                        <a:rPr lang="en-US" altLang="ko-KR" sz="800" dirty="0" smtClean="0">
                          <a:solidFill>
                            <a:schemeClr val="tx1"/>
                          </a:solidFill>
                        </a:rPr>
                        <a:t>RM-07010101)</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a:t>
                      </a:r>
                      <a:r>
                        <a:rPr lang="en-US" altLang="ko-KR" sz="800" baseline="0" dirty="0" err="1" smtClean="0">
                          <a:solidFill>
                            <a:schemeClr val="tx1"/>
                          </a:solidFill>
                        </a:rPr>
                        <a:t>mạng</a:t>
                      </a:r>
                      <a:r>
                        <a:rPr lang="en-US" altLang="ko-KR" sz="800" baseline="0" dirty="0" smtClean="0">
                          <a:solidFill>
                            <a:schemeClr val="tx1"/>
                          </a:solidFill>
                        </a:rPr>
                        <a:t> </a:t>
                      </a:r>
                      <a:r>
                        <a:rPr lang="en-US" altLang="ko-KR" sz="800" dirty="0" smtClean="0">
                          <a:solidFill>
                            <a:schemeClr val="tx1"/>
                          </a:solidFill>
                        </a:rPr>
                        <a:t>WIFI</a:t>
                      </a:r>
                      <a:r>
                        <a:rPr lang="en-US" altLang="ko-KR" sz="800" baseline="0" dirty="0" smtClean="0">
                          <a:solidFill>
                            <a:schemeClr val="tx1"/>
                          </a:solidFill>
                        </a:rPr>
                        <a:t> ở </a:t>
                      </a:r>
                      <a:r>
                        <a:rPr lang="en-US" altLang="ko-KR" sz="800" baseline="0" dirty="0" err="1" smtClean="0">
                          <a:solidFill>
                            <a:schemeClr val="tx1"/>
                          </a:solidFill>
                        </a:rPr>
                        <a:t>trạng</a:t>
                      </a:r>
                      <a:r>
                        <a:rPr lang="en-US" altLang="ko-KR" sz="800" baseline="0" dirty="0" smtClean="0">
                          <a:solidFill>
                            <a:schemeClr val="tx1"/>
                          </a:solidFill>
                        </a:rPr>
                        <a:t> </a:t>
                      </a:r>
                      <a:r>
                        <a:rPr lang="en-US" altLang="ko-KR" sz="800" baseline="0" dirty="0" err="1" smtClean="0">
                          <a:solidFill>
                            <a:schemeClr val="tx1"/>
                          </a:solidFill>
                        </a:rPr>
                        <a:t>thái</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kết</a:t>
                      </a:r>
                      <a:r>
                        <a:rPr lang="en-US" altLang="ko-KR" sz="800" baseline="0" dirty="0" smtClean="0">
                          <a:solidFill>
                            <a:schemeClr val="tx1"/>
                          </a:solidFill>
                        </a:rPr>
                        <a:t> </a:t>
                      </a:r>
                      <a:r>
                        <a:rPr lang="en-US" altLang="ko-KR" sz="800" baseline="0" dirty="0" err="1" smtClean="0">
                          <a:solidFill>
                            <a:schemeClr val="tx1"/>
                          </a:solidFill>
                        </a:rPr>
                        <a:t>nối</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mục</a:t>
                      </a:r>
                      <a:r>
                        <a:rPr lang="ko-KR" altLang="en-US" sz="800" dirty="0" smtClean="0">
                          <a:solidFill>
                            <a:schemeClr val="tx1"/>
                          </a:solidFill>
                        </a:rPr>
                        <a:t> </a:t>
                      </a:r>
                      <a:r>
                        <a:rPr lang="en-US" altLang="ko-KR" sz="800" dirty="0" smtClean="0">
                          <a:solidFill>
                            <a:schemeClr val="tx1"/>
                          </a:solidFill>
                        </a:rPr>
                        <a:t>(7)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6</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khi</a:t>
                      </a:r>
                      <a:r>
                        <a:rPr lang="en-US" altLang="ko-KR" sz="800" baseline="0" dirty="0" smtClean="0">
                          <a:solidFill>
                            <a:schemeClr val="tx1"/>
                          </a:solidFill>
                        </a:rPr>
                        <a:t> </a:t>
                      </a:r>
                      <a:r>
                        <a:rPr lang="en-US" altLang="ko-KR" sz="800" baseline="0" dirty="0" err="1" smtClean="0">
                          <a:solidFill>
                            <a:schemeClr val="tx1"/>
                          </a:solidFill>
                        </a:rPr>
                        <a:t>chưa</a:t>
                      </a:r>
                      <a:r>
                        <a:rPr lang="en-US" altLang="ko-KR" sz="800" baseline="0" dirty="0" smtClean="0">
                          <a:solidFill>
                            <a:schemeClr val="tx1"/>
                          </a:solidFill>
                        </a:rPr>
                        <a:t> </a:t>
                      </a:r>
                      <a:r>
                        <a:rPr lang="en-US" altLang="ko-KR" sz="800" baseline="0" dirty="0" err="1" smtClean="0">
                          <a:solidFill>
                            <a:schemeClr val="tx1"/>
                          </a:solidFill>
                        </a:rPr>
                        <a:t>từng</a:t>
                      </a:r>
                      <a:r>
                        <a:rPr lang="en-US" altLang="ko-KR" sz="800" baseline="0" dirty="0" smtClean="0">
                          <a:solidFill>
                            <a:schemeClr val="tx1"/>
                          </a:solidFill>
                        </a:rPr>
                        <a:t> </a:t>
                      </a:r>
                      <a:r>
                        <a:rPr lang="en-US" altLang="ko-KR" sz="800" baseline="0" dirty="0" err="1" smtClean="0">
                          <a:solidFill>
                            <a:schemeClr val="tx1"/>
                          </a:solidFill>
                        </a:rPr>
                        <a:t>tham</a:t>
                      </a:r>
                      <a:r>
                        <a:rPr lang="en-US" altLang="ko-KR" sz="800" baseline="0" dirty="0" smtClean="0">
                          <a:solidFill>
                            <a:schemeClr val="tx1"/>
                          </a:solidFill>
                        </a:rPr>
                        <a:t> </a:t>
                      </a:r>
                      <a:r>
                        <a:rPr lang="en-US" altLang="ko-KR" sz="800" baseline="0" dirty="0" err="1" smtClean="0">
                          <a:solidFill>
                            <a:schemeClr val="tx1"/>
                          </a:solidFill>
                        </a:rPr>
                        <a:t>gia</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Lịch</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endParaRPr lang="en-US" altLang="ko-KR" sz="800" dirty="0" smtClean="0">
                        <a:solidFill>
                          <a:schemeClr val="tx1"/>
                        </a:solidFill>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err="1" smtClean="0">
                          <a:solidFill>
                            <a:schemeClr val="tx1"/>
                          </a:solidFill>
                        </a:rPr>
                        <a:t>Lời</a:t>
                      </a:r>
                      <a:r>
                        <a:rPr lang="en-US" altLang="ko-KR" sz="800" baseline="0" dirty="0" smtClean="0">
                          <a:solidFill>
                            <a:schemeClr val="tx1"/>
                          </a:solidFill>
                        </a:rPr>
                        <a:t> </a:t>
                      </a:r>
                      <a:r>
                        <a:rPr lang="en-US" altLang="ko-KR" sz="800" baseline="0" dirty="0" err="1" smtClean="0">
                          <a:solidFill>
                            <a:schemeClr val="tx1"/>
                          </a:solidFill>
                        </a:rPr>
                        <a:t>giới</a:t>
                      </a:r>
                      <a:r>
                        <a:rPr lang="en-US" altLang="ko-KR" sz="800" baseline="0" dirty="0" smtClean="0">
                          <a:solidFill>
                            <a:schemeClr val="tx1"/>
                          </a:solidFill>
                        </a:rPr>
                        <a:t> </a:t>
                      </a:r>
                      <a:r>
                        <a:rPr lang="en-US" altLang="ko-KR" sz="800" baseline="0" dirty="0" err="1" smtClean="0">
                          <a:solidFill>
                            <a:schemeClr val="tx1"/>
                          </a:solidFill>
                        </a:rPr>
                        <a:t>thiệu</a:t>
                      </a:r>
                      <a:r>
                        <a:rPr lang="en-US" altLang="ko-KR" sz="800" baseline="0" dirty="0" smtClean="0">
                          <a:solidFill>
                            <a:schemeClr val="tx1"/>
                          </a:solidFill>
                        </a:rPr>
                        <a:t> </a:t>
                      </a:r>
                      <a:r>
                        <a:rPr lang="en-US" altLang="ko-KR" sz="800" baseline="0" dirty="0" err="1" smtClean="0">
                          <a:solidFill>
                            <a:schemeClr val="tx1"/>
                          </a:solidFill>
                        </a:rPr>
                        <a:t>bằng</a:t>
                      </a:r>
                      <a:r>
                        <a:rPr lang="en-US" altLang="ko-KR" sz="800" baseline="0" dirty="0" smtClean="0">
                          <a:solidFill>
                            <a:schemeClr val="tx1"/>
                          </a:solidFill>
                        </a:rPr>
                        <a:t> </a:t>
                      </a:r>
                      <a:r>
                        <a:rPr lang="en-US" altLang="ko-KR" sz="800" baseline="0" dirty="0" err="1" smtClean="0">
                          <a:solidFill>
                            <a:schemeClr val="tx1"/>
                          </a:solidFill>
                        </a:rPr>
                        <a:t>cách</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ngẫu</a:t>
                      </a:r>
                      <a:r>
                        <a:rPr lang="en-US" altLang="ko-KR" sz="800" baseline="0" dirty="0" smtClean="0">
                          <a:solidFill>
                            <a:schemeClr val="tx1"/>
                          </a:solidFill>
                        </a:rPr>
                        <a:t> </a:t>
                      </a:r>
                      <a:r>
                        <a:rPr lang="en-US" altLang="ko-KR" sz="800" baseline="0" dirty="0" err="1" smtClean="0">
                          <a:solidFill>
                            <a:schemeClr val="tx1"/>
                          </a:solidFill>
                        </a:rPr>
                        <a:t>nhiên</a:t>
                      </a:r>
                      <a:r>
                        <a:rPr lang="en-US" altLang="ko-KR" sz="800" baseline="0" dirty="0" smtClean="0">
                          <a:solidFill>
                            <a:schemeClr val="tx1"/>
                          </a:solidFill>
                        </a:rPr>
                        <a:t> 1 </a:t>
                      </a:r>
                      <a:r>
                        <a:rPr lang="en-US" altLang="ko-KR" sz="800" baseline="0" dirty="0" err="1" smtClean="0">
                          <a:solidFill>
                            <a:schemeClr val="tx1"/>
                          </a:solidFill>
                        </a:rPr>
                        <a:t>trong</a:t>
                      </a:r>
                      <a:r>
                        <a:rPr lang="en-US" altLang="ko-KR" sz="800" baseline="0" dirty="0" smtClean="0">
                          <a:solidFill>
                            <a:schemeClr val="tx1"/>
                          </a:solidFill>
                        </a:rPr>
                        <a:t> 3 </a:t>
                      </a:r>
                      <a:r>
                        <a:rPr lang="en-US" altLang="ko-KR" sz="800" baseline="0" dirty="0" err="1" smtClean="0">
                          <a:solidFill>
                            <a:schemeClr val="tx1"/>
                          </a:solidFill>
                        </a:rPr>
                        <a:t>đoạn</a:t>
                      </a:r>
                      <a:r>
                        <a:rPr lang="en-US" altLang="ko-KR" sz="800" baseline="0" dirty="0" smtClean="0">
                          <a:solidFill>
                            <a:schemeClr val="tx1"/>
                          </a:solidFill>
                        </a:rPr>
                        <a:t> text ở </a:t>
                      </a:r>
                      <a:r>
                        <a:rPr lang="en-US" altLang="ko-KR" sz="800" baseline="0" dirty="0" err="1" smtClean="0">
                          <a:solidFill>
                            <a:schemeClr val="tx1"/>
                          </a:solidFill>
                        </a:rPr>
                        <a:t>trang</a:t>
                      </a:r>
                      <a:r>
                        <a:rPr lang="en-US" altLang="ko-KR" sz="800" baseline="0" dirty="0" smtClean="0">
                          <a:solidFill>
                            <a:schemeClr val="tx1"/>
                          </a:solidFill>
                        </a:rPr>
                        <a:t> [</a:t>
                      </a:r>
                      <a:r>
                        <a:rPr lang="en-US" sz="800" dirty="0" smtClean="0">
                          <a:solidFill>
                            <a:schemeClr val="tx1"/>
                          </a:solidFill>
                        </a:rPr>
                        <a:t>Self-diagnosis </a:t>
                      </a:r>
                      <a:r>
                        <a:rPr lang="en-US" altLang="ko-KR" sz="800" dirty="0" smtClean="0">
                          <a:solidFill>
                            <a:schemeClr val="tx1"/>
                          </a:solidFill>
                        </a:rPr>
                        <a:t>Introduction] (</a:t>
                      </a:r>
                      <a:r>
                        <a:rPr lang="en-US" altLang="ko-KR" sz="800" dirty="0" err="1" smtClean="0">
                          <a:solidFill>
                            <a:schemeClr val="tx1"/>
                          </a:solidFill>
                        </a:rPr>
                        <a:t>trang</a:t>
                      </a:r>
                      <a:r>
                        <a:rPr lang="en-US" altLang="ko-KR" sz="800" dirty="0" smtClean="0">
                          <a:solidFill>
                            <a:schemeClr val="tx1"/>
                          </a:solidFill>
                        </a:rPr>
                        <a:t> </a:t>
                      </a:r>
                      <a:r>
                        <a:rPr lang="en-US" altLang="ko-KR" sz="800" dirty="0" err="1" smtClean="0">
                          <a:solidFill>
                            <a:schemeClr val="tx1"/>
                          </a:solidFill>
                        </a:rPr>
                        <a:t>tiếp</a:t>
                      </a:r>
                      <a:r>
                        <a:rPr lang="en-US" altLang="ko-KR" sz="800" baseline="0" dirty="0" smtClean="0">
                          <a:solidFill>
                            <a:schemeClr val="tx1"/>
                          </a:solidFill>
                        </a:rPr>
                        <a:t> </a:t>
                      </a:r>
                      <a:r>
                        <a:rPr lang="en-US" altLang="ko-KR" sz="800" baseline="0" dirty="0" err="1" smtClean="0">
                          <a:solidFill>
                            <a:schemeClr val="tx1"/>
                          </a:solidFill>
                        </a:rPr>
                        <a:t>theo</a:t>
                      </a:r>
                      <a:r>
                        <a:rPr lang="en-US" altLang="ko-KR" sz="800" baseline="0" dirty="0" smtClean="0">
                          <a:solidFill>
                            <a:schemeClr val="tx1"/>
                          </a:solidFill>
                        </a:rPr>
                        <a:t>)</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rgbClr val="0000FF"/>
                          </a:solidFill>
                        </a:rPr>
                        <a:t>7</a:t>
                      </a:r>
                      <a:endParaRPr lang="ko-KR" altLang="en-US" sz="800" b="0" dirty="0">
                        <a:solidFill>
                          <a:srgbClr val="0000FF"/>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20000"/>
                        </a:lnSpc>
                        <a:spcBef>
                          <a:spcPts val="0"/>
                        </a:spcBef>
                        <a:spcAft>
                          <a:spcPts val="0"/>
                        </a:spcAft>
                        <a:buClrTx/>
                        <a:buSzTx/>
                        <a:buFontTx/>
                        <a:buChar char="-"/>
                        <a:tabLst/>
                        <a:defRPr/>
                      </a:pPr>
                      <a:r>
                        <a:rPr lang="en-US" altLang="ko-KR" sz="800" smtClean="0">
                          <a:solidFill>
                            <a:srgbClr val="0000FF"/>
                          </a:solidFill>
                        </a:rPr>
                        <a:t>Trong</a:t>
                      </a:r>
                      <a:r>
                        <a:rPr lang="en-US" altLang="ko-KR" sz="800" baseline="0" smtClean="0">
                          <a:solidFill>
                            <a:srgbClr val="0000FF"/>
                          </a:solidFill>
                        </a:rPr>
                        <a:t> số các Main Menu, 3 Menu My Hello / </a:t>
                      </a:r>
                      <a:r>
                        <a:rPr lang="en-US" altLang="ko-KR" sz="800" smtClean="0">
                          <a:solidFill>
                            <a:srgbClr val="0000FF"/>
                          </a:solidFill>
                        </a:rPr>
                        <a:t>Self-Diagnosis / Psychological Test</a:t>
                      </a:r>
                      <a:r>
                        <a:rPr lang="en-US" altLang="ko-KR" sz="800" baseline="0" smtClean="0">
                          <a:solidFill>
                            <a:srgbClr val="0000FF"/>
                          </a:solidFill>
                        </a:rPr>
                        <a:t> chỉ vào được sau khi Login, nếu chưa Login thì khi click di chuyển đến trang [Login]</a:t>
                      </a:r>
                      <a:r>
                        <a:rPr lang="ko-KR" altLang="en-US" sz="800" smtClean="0">
                          <a:solidFill>
                            <a:srgbClr val="0000FF"/>
                          </a:solidFill>
                        </a:rPr>
                        <a:t> </a:t>
                      </a:r>
                      <a:r>
                        <a:rPr lang="en-US" altLang="ko-KR" sz="800" smtClean="0">
                          <a:solidFill>
                            <a:srgbClr val="0000FF"/>
                          </a:solidFill>
                        </a:rPr>
                        <a:t>(RM-03)</a:t>
                      </a:r>
                      <a:endParaRPr lang="en-US" altLang="ko-KR" sz="800" dirty="0" smtClean="0">
                        <a:solidFill>
                          <a:srgbClr val="0000FF"/>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pSp>
        <p:nvGrpSpPr>
          <p:cNvPr id="99" name="그룹 98"/>
          <p:cNvGrpSpPr/>
          <p:nvPr/>
        </p:nvGrpSpPr>
        <p:grpSpPr>
          <a:xfrm>
            <a:off x="308030" y="890397"/>
            <a:ext cx="2812504" cy="5000582"/>
            <a:chOff x="331961" y="895410"/>
            <a:chExt cx="2812504" cy="5000582"/>
          </a:xfrm>
        </p:grpSpPr>
        <p:pic>
          <p:nvPicPr>
            <p:cNvPr id="193" name="그림 1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152" y="903996"/>
              <a:ext cx="2808000" cy="4991996"/>
            </a:xfrm>
            <a:prstGeom prst="rect">
              <a:avLst/>
            </a:prstGeom>
            <a:ln w="3175">
              <a:noFill/>
            </a:ln>
          </p:spPr>
        </p:pic>
        <p:sp>
          <p:nvSpPr>
            <p:cNvPr id="194" name="직사각형 193"/>
            <p:cNvSpPr/>
            <p:nvPr/>
          </p:nvSpPr>
          <p:spPr>
            <a:xfrm>
              <a:off x="336465" y="110724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sp>
          <p:nvSpPr>
            <p:cNvPr id="195" name="직사각형 194"/>
            <p:cNvSpPr/>
            <p:nvPr/>
          </p:nvSpPr>
          <p:spPr>
            <a:xfrm>
              <a:off x="331961" y="89541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grpSp>
      <p:pic>
        <p:nvPicPr>
          <p:cNvPr id="107" name="Picture 7" descr="Z:\4. 기타\아이콘\메뉴 아이콘\navi_btn_slide_t.png"/>
          <p:cNvPicPr>
            <a:picLocks noChangeAspect="1" noChangeArrowheads="1"/>
          </p:cNvPicPr>
          <p:nvPr/>
        </p:nvPicPr>
        <p:blipFill>
          <a:blip r:embed="rId4" cstate="print"/>
          <a:srcRect/>
          <a:stretch>
            <a:fillRect/>
          </a:stretch>
        </p:blipFill>
        <p:spPr bwMode="auto">
          <a:xfrm>
            <a:off x="220684" y="1030620"/>
            <a:ext cx="579998" cy="540000"/>
          </a:xfrm>
          <a:prstGeom prst="rect">
            <a:avLst/>
          </a:prstGeom>
          <a:noFill/>
        </p:spPr>
      </p:pic>
      <p:pic>
        <p:nvPicPr>
          <p:cNvPr id="121" name="Picture 11" descr="Z:\4. 기타\아이콘\navigationbar\btn_navi_noti_black.png"/>
          <p:cNvPicPr>
            <a:picLocks noChangeAspect="1" noChangeArrowheads="1"/>
          </p:cNvPicPr>
          <p:nvPr/>
        </p:nvPicPr>
        <p:blipFill>
          <a:blip r:embed="rId5" cstate="print"/>
          <a:srcRect/>
          <a:stretch>
            <a:fillRect/>
          </a:stretch>
        </p:blipFill>
        <p:spPr bwMode="auto">
          <a:xfrm>
            <a:off x="2761323" y="1203175"/>
            <a:ext cx="221269" cy="216000"/>
          </a:xfrm>
          <a:prstGeom prst="rect">
            <a:avLst/>
          </a:prstGeom>
          <a:noFill/>
        </p:spPr>
      </p:pic>
      <p:sp>
        <p:nvSpPr>
          <p:cNvPr id="122" name="타원 121"/>
          <p:cNvSpPr/>
          <p:nvPr/>
        </p:nvSpPr>
        <p:spPr>
          <a:xfrm>
            <a:off x="2889962" y="1161336"/>
            <a:ext cx="180000" cy="144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solidFill>
                  <a:schemeClr val="bg1"/>
                </a:solidFill>
              </a:rPr>
              <a:t>12</a:t>
            </a:r>
            <a:endParaRPr lang="ko-KR" altLang="en-US" sz="800" b="1" dirty="0">
              <a:solidFill>
                <a:schemeClr val="bg1"/>
              </a:solidFill>
            </a:endParaRPr>
          </a:p>
        </p:txBody>
      </p:sp>
      <p:grpSp>
        <p:nvGrpSpPr>
          <p:cNvPr id="123" name="그룹 122"/>
          <p:cNvGrpSpPr/>
          <p:nvPr/>
        </p:nvGrpSpPr>
        <p:grpSpPr>
          <a:xfrm>
            <a:off x="311239" y="5421882"/>
            <a:ext cx="2831426" cy="469520"/>
            <a:chOff x="329434" y="5426750"/>
            <a:chExt cx="2831426" cy="469520"/>
          </a:xfrm>
        </p:grpSpPr>
        <p:sp>
          <p:nvSpPr>
            <p:cNvPr id="126" name="직사각형 125"/>
            <p:cNvSpPr/>
            <p:nvPr/>
          </p:nvSpPr>
          <p:spPr>
            <a:xfrm>
              <a:off x="329434" y="5428270"/>
              <a:ext cx="2811931" cy="46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127" name="그림 126" descr="siri.png"/>
            <p:cNvPicPr>
              <a:picLocks noChangeAspect="1"/>
            </p:cNvPicPr>
            <p:nvPr/>
          </p:nvPicPr>
          <p:blipFill>
            <a:blip r:embed="rId6" cstate="print"/>
            <a:stretch>
              <a:fillRect/>
            </a:stretch>
          </p:blipFill>
          <p:spPr>
            <a:xfrm>
              <a:off x="1051812" y="5502471"/>
              <a:ext cx="198000" cy="198000"/>
            </a:xfrm>
            <a:prstGeom prst="rect">
              <a:avLst/>
            </a:prstGeom>
          </p:spPr>
        </p:pic>
        <p:sp>
          <p:nvSpPr>
            <p:cNvPr id="128" name="TextBox 106"/>
            <p:cNvSpPr txBox="1"/>
            <p:nvPr/>
          </p:nvSpPr>
          <p:spPr>
            <a:xfrm>
              <a:off x="86430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smtClean="0"/>
                <a:t>상담하기</a:t>
              </a:r>
              <a:endParaRPr lang="ko-KR" altLang="en-US" sz="800" dirty="0"/>
            </a:p>
          </p:txBody>
        </p:sp>
        <p:cxnSp>
          <p:nvCxnSpPr>
            <p:cNvPr id="129" name="직선 연결선 128"/>
            <p:cNvCxnSpPr/>
            <p:nvPr/>
          </p:nvCxnSpPr>
          <p:spPr>
            <a:xfrm>
              <a:off x="87453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직선 연결선 129"/>
            <p:cNvCxnSpPr/>
            <p:nvPr/>
          </p:nvCxnSpPr>
          <p:spPr>
            <a:xfrm>
              <a:off x="254924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1" name="TextBox 122"/>
            <p:cNvSpPr txBox="1"/>
            <p:nvPr/>
          </p:nvSpPr>
          <p:spPr>
            <a:xfrm>
              <a:off x="142079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마이헬로</a:t>
              </a:r>
              <a:endParaRPr lang="ko-KR" altLang="en-US" sz="800" dirty="0"/>
            </a:p>
          </p:txBody>
        </p:sp>
        <p:sp>
          <p:nvSpPr>
            <p:cNvPr id="132" name="TextBox 123"/>
            <p:cNvSpPr txBox="1"/>
            <p:nvPr/>
          </p:nvSpPr>
          <p:spPr>
            <a:xfrm>
              <a:off x="476403" y="5663441"/>
              <a:ext cx="287258"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dirty="0" smtClean="0"/>
                <a:t>홈</a:t>
              </a:r>
              <a:endParaRPr lang="ko-KR" altLang="en-US" sz="800" b="1" dirty="0"/>
            </a:p>
          </p:txBody>
        </p:sp>
        <p:sp>
          <p:nvSpPr>
            <p:cNvPr id="135" name="TextBox 124"/>
            <p:cNvSpPr txBox="1"/>
            <p:nvPr/>
          </p:nvSpPr>
          <p:spPr>
            <a:xfrm>
              <a:off x="198766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심리검사</a:t>
              </a:r>
              <a:endParaRPr lang="ko-KR" altLang="en-US" sz="800" dirty="0"/>
            </a:p>
          </p:txBody>
        </p:sp>
        <p:sp>
          <p:nvSpPr>
            <p:cNvPr id="161" name="TextBox 125"/>
            <p:cNvSpPr txBox="1"/>
            <p:nvPr/>
          </p:nvSpPr>
          <p:spPr>
            <a:xfrm>
              <a:off x="256582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자가진단</a:t>
              </a:r>
              <a:endParaRPr lang="ko-KR" altLang="en-US" sz="800" dirty="0"/>
            </a:p>
          </p:txBody>
        </p:sp>
        <p:pic>
          <p:nvPicPr>
            <p:cNvPr id="162" name="그림 161" descr="홈 이미지.JPG"/>
            <p:cNvPicPr>
              <a:picLocks noChangeAspect="1"/>
            </p:cNvPicPr>
            <p:nvPr/>
          </p:nvPicPr>
          <p:blipFill>
            <a:blip r:embed="rId7" cstate="print"/>
            <a:stretch>
              <a:fillRect/>
            </a:stretch>
          </p:blipFill>
          <p:spPr>
            <a:xfrm>
              <a:off x="531831" y="5505256"/>
              <a:ext cx="180000" cy="186208"/>
            </a:xfrm>
            <a:prstGeom prst="rect">
              <a:avLst/>
            </a:prstGeom>
          </p:spPr>
        </p:pic>
        <p:pic>
          <p:nvPicPr>
            <p:cNvPr id="179" name="그림 178" descr="프로필 이미지.JPG"/>
            <p:cNvPicPr>
              <a:picLocks noChangeAspect="1"/>
            </p:cNvPicPr>
            <p:nvPr/>
          </p:nvPicPr>
          <p:blipFill>
            <a:blip r:embed="rId8" cstate="print"/>
            <a:stretch>
              <a:fillRect/>
            </a:stretch>
          </p:blipFill>
          <p:spPr>
            <a:xfrm>
              <a:off x="1645429" y="5521452"/>
              <a:ext cx="144000" cy="155755"/>
            </a:xfrm>
            <a:prstGeom prst="rect">
              <a:avLst/>
            </a:prstGeom>
          </p:spPr>
        </p:pic>
        <p:pic>
          <p:nvPicPr>
            <p:cNvPr id="183" name="그림 182" descr="compose.png"/>
            <p:cNvPicPr>
              <a:picLocks noChangeAspect="1"/>
            </p:cNvPicPr>
            <p:nvPr/>
          </p:nvPicPr>
          <p:blipFill>
            <a:blip r:embed="rId9" cstate="print"/>
            <a:stretch>
              <a:fillRect/>
            </a:stretch>
          </p:blipFill>
          <p:spPr>
            <a:xfrm>
              <a:off x="2188182" y="5504470"/>
              <a:ext cx="180000" cy="180000"/>
            </a:xfrm>
            <a:prstGeom prst="rect">
              <a:avLst/>
            </a:prstGeom>
          </p:spPr>
        </p:pic>
        <p:cxnSp>
          <p:nvCxnSpPr>
            <p:cNvPr id="187" name="직선 연결선 186"/>
            <p:cNvCxnSpPr/>
            <p:nvPr/>
          </p:nvCxnSpPr>
          <p:spPr>
            <a:xfrm>
              <a:off x="1431022" y="5589805"/>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직선 연결선 189"/>
            <p:cNvCxnSpPr/>
            <p:nvPr/>
          </p:nvCxnSpPr>
          <p:spPr>
            <a:xfrm>
              <a:off x="1992594" y="5580780"/>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1" name="직사각형 190"/>
            <p:cNvSpPr/>
            <p:nvPr/>
          </p:nvSpPr>
          <p:spPr>
            <a:xfrm>
              <a:off x="332005" y="5426750"/>
              <a:ext cx="561577" cy="468000"/>
            </a:xfrm>
            <a:prstGeom prst="rect">
              <a:avLst/>
            </a:prstGeom>
            <a:solidFill>
              <a:srgbClr val="B2B2B2">
                <a:alpha val="10196"/>
              </a:srgb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pic>
          <p:nvPicPr>
            <p:cNvPr id="192" name="그림 191" descr="compose.png"/>
            <p:cNvPicPr>
              <a:picLocks noChangeAspect="1"/>
            </p:cNvPicPr>
            <p:nvPr/>
          </p:nvPicPr>
          <p:blipFill>
            <a:blip r:embed="rId9" cstate="print"/>
            <a:stretch>
              <a:fillRect/>
            </a:stretch>
          </p:blipFill>
          <p:spPr>
            <a:xfrm>
              <a:off x="2771820" y="5503521"/>
              <a:ext cx="180000" cy="180000"/>
            </a:xfrm>
            <a:prstGeom prst="rect">
              <a:avLst/>
            </a:prstGeom>
          </p:spPr>
        </p:pic>
      </p:grpSp>
      <p:sp>
        <p:nvSpPr>
          <p:cNvPr id="124" name="TextBox 155"/>
          <p:cNvSpPr txBox="1"/>
          <p:nvPr/>
        </p:nvSpPr>
        <p:spPr>
          <a:xfrm>
            <a:off x="431540" y="2474603"/>
            <a:ext cx="2603598"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900" dirty="0" smtClean="0">
                <a:solidFill>
                  <a:schemeClr val="tx1">
                    <a:lumMod val="65000"/>
                    <a:lumOff val="35000"/>
                  </a:schemeClr>
                </a:solidFill>
              </a:rPr>
              <a:t>Hello</a:t>
            </a:r>
            <a:r>
              <a:rPr lang="ko-KR" altLang="en-US" sz="900" dirty="0" smtClean="0">
                <a:solidFill>
                  <a:schemeClr val="tx1">
                    <a:lumMod val="65000"/>
                    <a:lumOff val="35000"/>
                  </a:schemeClr>
                </a:solidFill>
              </a:rPr>
              <a:t>는 언제나 당신을 기다립니다</a:t>
            </a:r>
            <a:r>
              <a:rPr lang="en-US" altLang="ko-KR" sz="900" dirty="0" smtClean="0">
                <a:solidFill>
                  <a:schemeClr val="tx1">
                    <a:lumMod val="65000"/>
                    <a:lumOff val="35000"/>
                  </a:schemeClr>
                </a:solidFill>
              </a:rPr>
              <a:t>.</a:t>
            </a:r>
            <a:endParaRPr lang="en-US" altLang="ko-KR" sz="900" dirty="0">
              <a:solidFill>
                <a:schemeClr val="tx1">
                  <a:lumMod val="65000"/>
                  <a:lumOff val="35000"/>
                </a:schemeClr>
              </a:solidFill>
            </a:endParaRPr>
          </a:p>
          <a:p>
            <a:r>
              <a:rPr lang="ko-KR" altLang="en-US" sz="900" dirty="0" smtClean="0">
                <a:solidFill>
                  <a:schemeClr val="tx1">
                    <a:lumMod val="65000"/>
                    <a:lumOff val="35000"/>
                  </a:schemeClr>
                </a:solidFill>
              </a:rPr>
              <a:t>당신의 이야기에 귀 기울일 준비가 되어있어요</a:t>
            </a:r>
            <a:r>
              <a:rPr lang="en-US" altLang="ko-KR" sz="900" dirty="0" smtClean="0">
                <a:solidFill>
                  <a:schemeClr val="tx1">
                    <a:lumMod val="65000"/>
                    <a:lumOff val="35000"/>
                  </a:schemeClr>
                </a:solidFill>
              </a:rPr>
              <a:t>.</a:t>
            </a:r>
          </a:p>
        </p:txBody>
      </p:sp>
      <p:sp>
        <p:nvSpPr>
          <p:cNvPr id="125" name="모서리가 둥근 직사각형 124"/>
          <p:cNvSpPr/>
          <p:nvPr/>
        </p:nvSpPr>
        <p:spPr>
          <a:xfrm>
            <a:off x="740078" y="3698709"/>
            <a:ext cx="1872208" cy="288032"/>
          </a:xfrm>
          <a:prstGeom prst="round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dirty="0" smtClean="0">
                <a:solidFill>
                  <a:schemeClr val="tx1"/>
                </a:solidFill>
              </a:rPr>
              <a:t>내 고민을 나눌 심리상담사 찾기</a:t>
            </a:r>
            <a:endParaRPr lang="ko-KR" altLang="en-US" sz="900" dirty="0">
              <a:solidFill>
                <a:schemeClr val="tx1"/>
              </a:solidFill>
            </a:endParaRPr>
          </a:p>
        </p:txBody>
      </p:sp>
      <p:sp>
        <p:nvSpPr>
          <p:cNvPr id="85" name="타원 84"/>
          <p:cNvSpPr/>
          <p:nvPr/>
        </p:nvSpPr>
        <p:spPr>
          <a:xfrm>
            <a:off x="2612286" y="108218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157" name="타원 156"/>
          <p:cNvSpPr/>
          <p:nvPr/>
        </p:nvSpPr>
        <p:spPr>
          <a:xfrm>
            <a:off x="441636" y="216886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115" name="타원 114"/>
          <p:cNvSpPr/>
          <p:nvPr/>
        </p:nvSpPr>
        <p:spPr>
          <a:xfrm>
            <a:off x="641210" y="3572709"/>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grpSp>
        <p:nvGrpSpPr>
          <p:cNvPr id="196" name="그룹 195"/>
          <p:cNvGrpSpPr/>
          <p:nvPr/>
        </p:nvGrpSpPr>
        <p:grpSpPr>
          <a:xfrm>
            <a:off x="3207881" y="880872"/>
            <a:ext cx="2812504" cy="5000582"/>
            <a:chOff x="331961" y="895410"/>
            <a:chExt cx="2812504" cy="5000582"/>
          </a:xfrm>
        </p:grpSpPr>
        <p:pic>
          <p:nvPicPr>
            <p:cNvPr id="226" name="그림 2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152" y="903996"/>
              <a:ext cx="2808000" cy="4991996"/>
            </a:xfrm>
            <a:prstGeom prst="rect">
              <a:avLst/>
            </a:prstGeom>
            <a:ln w="3175">
              <a:noFill/>
            </a:ln>
          </p:spPr>
        </p:pic>
        <p:sp>
          <p:nvSpPr>
            <p:cNvPr id="227" name="직사각형 226"/>
            <p:cNvSpPr/>
            <p:nvPr/>
          </p:nvSpPr>
          <p:spPr>
            <a:xfrm>
              <a:off x="336465" y="110724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sp>
          <p:nvSpPr>
            <p:cNvPr id="228" name="직사각형 227"/>
            <p:cNvSpPr/>
            <p:nvPr/>
          </p:nvSpPr>
          <p:spPr>
            <a:xfrm>
              <a:off x="331961" y="89541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grpSp>
      <p:pic>
        <p:nvPicPr>
          <p:cNvPr id="198" name="Picture 7" descr="Z:\4. 기타\아이콘\메뉴 아이콘\navi_btn_slide_t.png"/>
          <p:cNvPicPr>
            <a:picLocks noChangeAspect="1" noChangeArrowheads="1"/>
          </p:cNvPicPr>
          <p:nvPr/>
        </p:nvPicPr>
        <p:blipFill>
          <a:blip r:embed="rId4" cstate="print"/>
          <a:srcRect/>
          <a:stretch>
            <a:fillRect/>
          </a:stretch>
        </p:blipFill>
        <p:spPr bwMode="auto">
          <a:xfrm>
            <a:off x="3120535" y="1021095"/>
            <a:ext cx="579998" cy="540000"/>
          </a:xfrm>
          <a:prstGeom prst="rect">
            <a:avLst/>
          </a:prstGeom>
          <a:noFill/>
        </p:spPr>
      </p:pic>
      <p:sp>
        <p:nvSpPr>
          <p:cNvPr id="199" name="직사각형 198"/>
          <p:cNvSpPr/>
          <p:nvPr/>
        </p:nvSpPr>
        <p:spPr>
          <a:xfrm>
            <a:off x="3212385" y="1092704"/>
            <a:ext cx="2808000" cy="359882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pic>
        <p:nvPicPr>
          <p:cNvPr id="200" name="Picture 11" descr="Z:\4. 기타\아이콘\navigationbar\btn_navi_noti_black.png"/>
          <p:cNvPicPr>
            <a:picLocks noChangeAspect="1" noChangeArrowheads="1"/>
          </p:cNvPicPr>
          <p:nvPr/>
        </p:nvPicPr>
        <p:blipFill>
          <a:blip r:embed="rId5" cstate="print"/>
          <a:srcRect/>
          <a:stretch>
            <a:fillRect/>
          </a:stretch>
        </p:blipFill>
        <p:spPr bwMode="auto">
          <a:xfrm>
            <a:off x="5661174" y="1193650"/>
            <a:ext cx="221269" cy="216000"/>
          </a:xfrm>
          <a:prstGeom prst="rect">
            <a:avLst/>
          </a:prstGeom>
          <a:noFill/>
        </p:spPr>
      </p:pic>
      <p:sp>
        <p:nvSpPr>
          <p:cNvPr id="201" name="타원 200"/>
          <p:cNvSpPr/>
          <p:nvPr/>
        </p:nvSpPr>
        <p:spPr>
          <a:xfrm>
            <a:off x="5789813" y="1151811"/>
            <a:ext cx="180000" cy="144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solidFill>
                  <a:schemeClr val="bg1"/>
                </a:solidFill>
              </a:rPr>
              <a:t>12</a:t>
            </a:r>
            <a:endParaRPr lang="ko-KR" altLang="en-US" sz="800" b="1" dirty="0">
              <a:solidFill>
                <a:schemeClr val="bg1"/>
              </a:solidFill>
            </a:endParaRPr>
          </a:p>
        </p:txBody>
      </p:sp>
      <p:grpSp>
        <p:nvGrpSpPr>
          <p:cNvPr id="202" name="그룹 201"/>
          <p:cNvGrpSpPr/>
          <p:nvPr/>
        </p:nvGrpSpPr>
        <p:grpSpPr>
          <a:xfrm>
            <a:off x="3211090" y="5412357"/>
            <a:ext cx="2831426" cy="469520"/>
            <a:chOff x="329434" y="5426750"/>
            <a:chExt cx="2831426" cy="469520"/>
          </a:xfrm>
        </p:grpSpPr>
        <p:sp>
          <p:nvSpPr>
            <p:cNvPr id="210" name="직사각형 209"/>
            <p:cNvSpPr/>
            <p:nvPr/>
          </p:nvSpPr>
          <p:spPr>
            <a:xfrm>
              <a:off x="329434" y="5428270"/>
              <a:ext cx="2811931" cy="46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211" name="그림 210" descr="siri.png"/>
            <p:cNvPicPr>
              <a:picLocks noChangeAspect="1"/>
            </p:cNvPicPr>
            <p:nvPr/>
          </p:nvPicPr>
          <p:blipFill>
            <a:blip r:embed="rId6" cstate="print"/>
            <a:stretch>
              <a:fillRect/>
            </a:stretch>
          </p:blipFill>
          <p:spPr>
            <a:xfrm>
              <a:off x="1051812" y="5502471"/>
              <a:ext cx="198000" cy="198000"/>
            </a:xfrm>
            <a:prstGeom prst="rect">
              <a:avLst/>
            </a:prstGeom>
          </p:spPr>
        </p:pic>
        <p:sp>
          <p:nvSpPr>
            <p:cNvPr id="212" name="TextBox 106"/>
            <p:cNvSpPr txBox="1"/>
            <p:nvPr/>
          </p:nvSpPr>
          <p:spPr>
            <a:xfrm>
              <a:off x="851679"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smtClean="0"/>
                <a:t>상담하기</a:t>
              </a:r>
              <a:endParaRPr lang="ko-KR" altLang="en-US" sz="800" dirty="0"/>
            </a:p>
          </p:txBody>
        </p:sp>
        <p:cxnSp>
          <p:nvCxnSpPr>
            <p:cNvPr id="213" name="직선 연결선 212"/>
            <p:cNvCxnSpPr/>
            <p:nvPr/>
          </p:nvCxnSpPr>
          <p:spPr>
            <a:xfrm>
              <a:off x="87453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직선 연결선 213"/>
            <p:cNvCxnSpPr/>
            <p:nvPr/>
          </p:nvCxnSpPr>
          <p:spPr>
            <a:xfrm>
              <a:off x="254924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5" name="TextBox 122"/>
            <p:cNvSpPr txBox="1"/>
            <p:nvPr/>
          </p:nvSpPr>
          <p:spPr>
            <a:xfrm>
              <a:off x="1410789"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마이헬로</a:t>
              </a:r>
              <a:endParaRPr lang="ko-KR" altLang="en-US" sz="800" dirty="0"/>
            </a:p>
          </p:txBody>
        </p:sp>
        <p:sp>
          <p:nvSpPr>
            <p:cNvPr id="216" name="TextBox 123"/>
            <p:cNvSpPr txBox="1"/>
            <p:nvPr/>
          </p:nvSpPr>
          <p:spPr>
            <a:xfrm>
              <a:off x="476403" y="5663441"/>
              <a:ext cx="287258"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dirty="0" smtClean="0"/>
                <a:t>홈</a:t>
              </a:r>
              <a:endParaRPr lang="ko-KR" altLang="en-US" sz="800" b="1" dirty="0"/>
            </a:p>
          </p:txBody>
        </p:sp>
        <p:sp>
          <p:nvSpPr>
            <p:cNvPr id="217" name="TextBox 124"/>
            <p:cNvSpPr txBox="1"/>
            <p:nvPr/>
          </p:nvSpPr>
          <p:spPr>
            <a:xfrm>
              <a:off x="198766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심리검사</a:t>
              </a:r>
              <a:endParaRPr lang="ko-KR" altLang="en-US" sz="800" dirty="0"/>
            </a:p>
          </p:txBody>
        </p:sp>
        <p:sp>
          <p:nvSpPr>
            <p:cNvPr id="218" name="TextBox 125"/>
            <p:cNvSpPr txBox="1"/>
            <p:nvPr/>
          </p:nvSpPr>
          <p:spPr>
            <a:xfrm>
              <a:off x="256582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자가진단</a:t>
              </a:r>
              <a:endParaRPr lang="ko-KR" altLang="en-US" sz="800" dirty="0"/>
            </a:p>
          </p:txBody>
        </p:sp>
        <p:pic>
          <p:nvPicPr>
            <p:cNvPr id="219" name="그림 218" descr="홈 이미지.JPG"/>
            <p:cNvPicPr>
              <a:picLocks noChangeAspect="1"/>
            </p:cNvPicPr>
            <p:nvPr/>
          </p:nvPicPr>
          <p:blipFill>
            <a:blip r:embed="rId7" cstate="print"/>
            <a:stretch>
              <a:fillRect/>
            </a:stretch>
          </p:blipFill>
          <p:spPr>
            <a:xfrm>
              <a:off x="531831" y="5505256"/>
              <a:ext cx="180000" cy="186208"/>
            </a:xfrm>
            <a:prstGeom prst="rect">
              <a:avLst/>
            </a:prstGeom>
          </p:spPr>
        </p:pic>
        <p:pic>
          <p:nvPicPr>
            <p:cNvPr id="220" name="그림 219" descr="프로필 이미지.JPG"/>
            <p:cNvPicPr>
              <a:picLocks noChangeAspect="1"/>
            </p:cNvPicPr>
            <p:nvPr/>
          </p:nvPicPr>
          <p:blipFill>
            <a:blip r:embed="rId8" cstate="print"/>
            <a:stretch>
              <a:fillRect/>
            </a:stretch>
          </p:blipFill>
          <p:spPr>
            <a:xfrm>
              <a:off x="1645429" y="5521452"/>
              <a:ext cx="144000" cy="155755"/>
            </a:xfrm>
            <a:prstGeom prst="rect">
              <a:avLst/>
            </a:prstGeom>
          </p:spPr>
        </p:pic>
        <p:pic>
          <p:nvPicPr>
            <p:cNvPr id="221" name="그림 220" descr="compose.png"/>
            <p:cNvPicPr>
              <a:picLocks noChangeAspect="1"/>
            </p:cNvPicPr>
            <p:nvPr/>
          </p:nvPicPr>
          <p:blipFill>
            <a:blip r:embed="rId9" cstate="print"/>
            <a:stretch>
              <a:fillRect/>
            </a:stretch>
          </p:blipFill>
          <p:spPr>
            <a:xfrm>
              <a:off x="2188182" y="5504470"/>
              <a:ext cx="180000" cy="180000"/>
            </a:xfrm>
            <a:prstGeom prst="rect">
              <a:avLst/>
            </a:prstGeom>
          </p:spPr>
        </p:pic>
        <p:cxnSp>
          <p:nvCxnSpPr>
            <p:cNvPr id="222" name="직선 연결선 221"/>
            <p:cNvCxnSpPr/>
            <p:nvPr/>
          </p:nvCxnSpPr>
          <p:spPr>
            <a:xfrm>
              <a:off x="1431022" y="5589805"/>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직선 연결선 222"/>
            <p:cNvCxnSpPr/>
            <p:nvPr/>
          </p:nvCxnSpPr>
          <p:spPr>
            <a:xfrm>
              <a:off x="1992594" y="5580780"/>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4" name="직사각형 223"/>
            <p:cNvSpPr/>
            <p:nvPr/>
          </p:nvSpPr>
          <p:spPr>
            <a:xfrm>
              <a:off x="332005" y="5426750"/>
              <a:ext cx="561577" cy="468000"/>
            </a:xfrm>
            <a:prstGeom prst="rect">
              <a:avLst/>
            </a:prstGeom>
            <a:solidFill>
              <a:srgbClr val="B2B2B2">
                <a:alpha val="10196"/>
              </a:srgb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pic>
          <p:nvPicPr>
            <p:cNvPr id="225" name="그림 224" descr="compose.png"/>
            <p:cNvPicPr>
              <a:picLocks noChangeAspect="1"/>
            </p:cNvPicPr>
            <p:nvPr/>
          </p:nvPicPr>
          <p:blipFill>
            <a:blip r:embed="rId9" cstate="print"/>
            <a:stretch>
              <a:fillRect/>
            </a:stretch>
          </p:blipFill>
          <p:spPr>
            <a:xfrm>
              <a:off x="2771820" y="5503521"/>
              <a:ext cx="180000" cy="180000"/>
            </a:xfrm>
            <a:prstGeom prst="rect">
              <a:avLst/>
            </a:prstGeom>
          </p:spPr>
        </p:pic>
      </p:grpSp>
      <p:sp>
        <p:nvSpPr>
          <p:cNvPr id="203" name="직사각형 202"/>
          <p:cNvSpPr/>
          <p:nvPr/>
        </p:nvSpPr>
        <p:spPr>
          <a:xfrm>
            <a:off x="3207881" y="4553281"/>
            <a:ext cx="2811600" cy="864096"/>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04" name="TextBox 155"/>
          <p:cNvSpPr txBox="1"/>
          <p:nvPr/>
        </p:nvSpPr>
        <p:spPr>
          <a:xfrm>
            <a:off x="3177267" y="4643394"/>
            <a:ext cx="686406" cy="2308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900" dirty="0" smtClean="0">
                <a:solidFill>
                  <a:schemeClr val="tx1">
                    <a:lumMod val="65000"/>
                    <a:lumOff val="35000"/>
                  </a:schemeClr>
                </a:solidFill>
              </a:rPr>
              <a:t>예약 현황</a:t>
            </a:r>
            <a:endParaRPr lang="ko-KR" altLang="en-US" sz="900" dirty="0">
              <a:solidFill>
                <a:schemeClr val="tx1">
                  <a:lumMod val="65000"/>
                  <a:lumOff val="35000"/>
                </a:schemeClr>
              </a:solidFill>
            </a:endParaRPr>
          </a:p>
        </p:txBody>
      </p:sp>
      <p:sp>
        <p:nvSpPr>
          <p:cNvPr id="205" name="TextBox 177"/>
          <p:cNvSpPr txBox="1"/>
          <p:nvPr/>
        </p:nvSpPr>
        <p:spPr>
          <a:xfrm>
            <a:off x="5621456" y="4874538"/>
            <a:ext cx="268022" cy="2308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900" b="1" dirty="0" smtClean="0"/>
              <a:t>&gt;</a:t>
            </a:r>
            <a:endParaRPr lang="ko-KR" altLang="en-US" sz="900" b="1" dirty="0"/>
          </a:p>
        </p:txBody>
      </p:sp>
      <p:sp>
        <p:nvSpPr>
          <p:cNvPr id="206" name="TextBox 181"/>
          <p:cNvSpPr txBox="1"/>
          <p:nvPr/>
        </p:nvSpPr>
        <p:spPr>
          <a:xfrm>
            <a:off x="3215478" y="4896208"/>
            <a:ext cx="1617751" cy="261610"/>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1" dirty="0" smtClean="0"/>
              <a:t>2016/07/25(</a:t>
            </a:r>
            <a:r>
              <a:rPr lang="ko-KR" altLang="en-US" sz="1100" b="1" dirty="0" smtClean="0"/>
              <a:t>월</a:t>
            </a:r>
            <a:r>
              <a:rPr lang="en-US" altLang="ko-KR" sz="1100" b="1" dirty="0" smtClean="0"/>
              <a:t>) 13:30</a:t>
            </a:r>
          </a:p>
        </p:txBody>
      </p:sp>
      <p:sp>
        <p:nvSpPr>
          <p:cNvPr id="207" name="TextBox 183"/>
          <p:cNvSpPr txBox="1"/>
          <p:nvPr/>
        </p:nvSpPr>
        <p:spPr>
          <a:xfrm>
            <a:off x="3398457" y="5080009"/>
            <a:ext cx="1042273" cy="215444"/>
          </a:xfrm>
          <a:prstGeom prst="rect">
            <a:avLst/>
          </a:prstGeom>
          <a:noFill/>
        </p:spPr>
        <p:txBody>
          <a:bodyPr wrap="none" rtlCol="0" anchor="ctr" anchorCtr="1">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solidFill>
                  <a:schemeClr val="tx1">
                    <a:lumMod val="65000"/>
                    <a:lumOff val="35000"/>
                  </a:schemeClr>
                </a:solidFill>
              </a:rPr>
              <a:t>김태희 심리상담사</a:t>
            </a:r>
            <a:endParaRPr lang="ko-KR" altLang="en-US" sz="800" dirty="0">
              <a:solidFill>
                <a:schemeClr val="tx1">
                  <a:lumMod val="65000"/>
                  <a:lumOff val="35000"/>
                </a:schemeClr>
              </a:solidFill>
            </a:endParaRPr>
          </a:p>
        </p:txBody>
      </p:sp>
      <p:sp>
        <p:nvSpPr>
          <p:cNvPr id="208" name="직사각형 207"/>
          <p:cNvSpPr/>
          <p:nvPr/>
        </p:nvSpPr>
        <p:spPr>
          <a:xfrm>
            <a:off x="3207881" y="5044699"/>
            <a:ext cx="335348" cy="307777"/>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1400" dirty="0" smtClean="0">
                <a:solidFill>
                  <a:schemeClr val="tx1">
                    <a:lumMod val="65000"/>
                    <a:lumOff val="35000"/>
                  </a:schemeClr>
                </a:solidFill>
                <a:sym typeface="Wingdings"/>
              </a:rPr>
              <a:t></a:t>
            </a:r>
            <a:endParaRPr lang="ko-KR" altLang="en-US" sz="1400" dirty="0"/>
          </a:p>
        </p:txBody>
      </p:sp>
      <p:sp>
        <p:nvSpPr>
          <p:cNvPr id="209" name="TextBox 155"/>
          <p:cNvSpPr txBox="1"/>
          <p:nvPr/>
        </p:nvSpPr>
        <p:spPr>
          <a:xfrm>
            <a:off x="3297995" y="3932215"/>
            <a:ext cx="259228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ko-KR" altLang="en-US" sz="900" dirty="0" smtClean="0">
                <a:solidFill>
                  <a:schemeClr val="tx1">
                    <a:lumMod val="65000"/>
                    <a:lumOff val="35000"/>
                  </a:schemeClr>
                </a:solidFill>
              </a:rPr>
              <a:t>스트레스가 많으신가요</a:t>
            </a:r>
            <a:r>
              <a:rPr lang="en-US" altLang="ko-KR" sz="900" dirty="0" smtClean="0">
                <a:solidFill>
                  <a:schemeClr val="tx1">
                    <a:lumMod val="65000"/>
                    <a:lumOff val="35000"/>
                  </a:schemeClr>
                </a:solidFill>
              </a:rPr>
              <a:t>?</a:t>
            </a:r>
          </a:p>
          <a:p>
            <a:pPr algn="ctr"/>
            <a:r>
              <a:rPr lang="ko-KR" altLang="en-US" sz="900" dirty="0" smtClean="0">
                <a:solidFill>
                  <a:schemeClr val="tx1">
                    <a:lumMod val="65000"/>
                    <a:lumOff val="35000"/>
                  </a:schemeClr>
                </a:solidFill>
              </a:rPr>
              <a:t>나의 스트레스 정도 확인하러 가기 </a:t>
            </a:r>
            <a:r>
              <a:rPr lang="en-US" altLang="ko-KR" sz="900" dirty="0" smtClean="0">
                <a:solidFill>
                  <a:schemeClr val="tx1">
                    <a:lumMod val="65000"/>
                    <a:lumOff val="35000"/>
                  </a:schemeClr>
                </a:solidFill>
              </a:rPr>
              <a:t>&gt;</a:t>
            </a:r>
            <a:endParaRPr lang="ko-KR" altLang="en-US" sz="900" dirty="0">
              <a:solidFill>
                <a:schemeClr val="tx1">
                  <a:lumMod val="65000"/>
                  <a:lumOff val="35000"/>
                </a:schemeClr>
              </a:solidFill>
            </a:endParaRPr>
          </a:p>
        </p:txBody>
      </p:sp>
      <p:sp>
        <p:nvSpPr>
          <p:cNvPr id="159" name="타원 158"/>
          <p:cNvSpPr/>
          <p:nvPr/>
        </p:nvSpPr>
        <p:spPr>
          <a:xfrm>
            <a:off x="4031940" y="1898830"/>
            <a:ext cx="1174316" cy="1174012"/>
          </a:xfrm>
          <a:prstGeom prst="ellipse">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600" dirty="0" smtClean="0">
                <a:solidFill>
                  <a:schemeClr val="tx1"/>
                </a:solidFill>
              </a:rPr>
              <a:t>상담</a:t>
            </a:r>
            <a:r>
              <a:rPr lang="en-US" altLang="ko-KR" sz="1600" dirty="0" smtClean="0">
                <a:solidFill>
                  <a:schemeClr val="tx1"/>
                </a:solidFill>
              </a:rPr>
              <a:t> </a:t>
            </a:r>
          </a:p>
          <a:p>
            <a:pPr algn="ctr"/>
            <a:r>
              <a:rPr lang="en-US" altLang="ko-KR" sz="1600" dirty="0" smtClean="0">
                <a:solidFill>
                  <a:schemeClr val="tx1"/>
                </a:solidFill>
              </a:rPr>
              <a:t>5</a:t>
            </a:r>
            <a:r>
              <a:rPr lang="ko-KR" altLang="en-US" sz="1600" dirty="0" smtClean="0">
                <a:solidFill>
                  <a:schemeClr val="tx1"/>
                </a:solidFill>
              </a:rPr>
              <a:t>분 전</a:t>
            </a:r>
            <a:endParaRPr lang="en-US" altLang="ko-KR" sz="1600" dirty="0" smtClean="0">
              <a:solidFill>
                <a:schemeClr val="tx1"/>
              </a:solidFill>
            </a:endParaRPr>
          </a:p>
        </p:txBody>
      </p:sp>
      <p:sp>
        <p:nvSpPr>
          <p:cNvPr id="160" name="타원 159"/>
          <p:cNvSpPr/>
          <p:nvPr/>
        </p:nvSpPr>
        <p:spPr>
          <a:xfrm>
            <a:off x="4997838" y="229486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229" name="타원 228"/>
          <p:cNvSpPr/>
          <p:nvPr/>
        </p:nvSpPr>
        <p:spPr>
          <a:xfrm>
            <a:off x="5527476" y="3990881"/>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sp>
        <p:nvSpPr>
          <p:cNvPr id="231" name="TextBox 82"/>
          <p:cNvSpPr txBox="1"/>
          <p:nvPr/>
        </p:nvSpPr>
        <p:spPr>
          <a:xfrm>
            <a:off x="3167320" y="5994285"/>
            <a:ext cx="2852161"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a:t>[Những lần </a:t>
            </a:r>
            <a:r>
              <a:rPr lang="en-US" altLang="ko-KR" sz="1200" b="1" smtClean="0"/>
              <a:t>vào App tiếp </a:t>
            </a:r>
            <a:r>
              <a:rPr lang="en-US" altLang="ko-KR" sz="1200" b="1"/>
              <a:t>theo </a:t>
            </a:r>
            <a:r>
              <a:rPr lang="en-US" altLang="ko-KR" sz="1200" b="1" smtClean="0"/>
              <a:t>(đang có </a:t>
            </a:r>
            <a:r>
              <a:rPr lang="en-US" altLang="ko-KR" sz="1200" b="1"/>
              <a:t>lịch hẹn tư </a:t>
            </a:r>
            <a:r>
              <a:rPr lang="en-US" altLang="ko-KR" sz="1200" b="1" smtClean="0"/>
              <a:t>vấn dù trước đây đã từng tham gia tư vấn hay chưa)]</a:t>
            </a:r>
            <a:endParaRPr lang="ko-KR" altLang="en-US" sz="1200" b="1"/>
          </a:p>
        </p:txBody>
      </p:sp>
      <p:sp>
        <p:nvSpPr>
          <p:cNvPr id="89" name="슬라이드 번호 개체 틀 88"/>
          <p:cNvSpPr>
            <a:spLocks noGrp="1"/>
          </p:cNvSpPr>
          <p:nvPr>
            <p:ph type="sldNum" sz="quarter" idx="4"/>
          </p:nvPr>
        </p:nvSpPr>
        <p:spPr/>
        <p:txBody>
          <a:bodyPr/>
          <a:lstStyle/>
          <a:p>
            <a:fld id="{C70D9EDE-4299-4BB9-BBD1-CAF81FD85894}" type="slidenum">
              <a:rPr lang="ko-KR" altLang="en-US" smtClean="0"/>
              <a:pPr/>
              <a:t>34</a:t>
            </a:fld>
            <a:endParaRPr lang="ko-KR" altLang="en-US" dirty="0"/>
          </a:p>
        </p:txBody>
      </p:sp>
      <p:sp>
        <p:nvSpPr>
          <p:cNvPr id="90" name="TextBox 89"/>
          <p:cNvSpPr txBox="1"/>
          <p:nvPr/>
        </p:nvSpPr>
        <p:spPr>
          <a:xfrm>
            <a:off x="665141" y="1139485"/>
            <a:ext cx="631904" cy="307777"/>
          </a:xfrm>
          <a:prstGeom prst="rect">
            <a:avLst/>
          </a:prstGeom>
          <a:noFill/>
        </p:spPr>
        <p:txBody>
          <a:bodyPr wrap="none" rtlCol="0">
            <a:spAutoFit/>
          </a:bodyPr>
          <a:lstStyle/>
          <a:p>
            <a:r>
              <a:rPr lang="en-US" altLang="ko-KR" sz="1400" b="1" dirty="0" smtClean="0"/>
              <a:t>Hello</a:t>
            </a:r>
            <a:endParaRPr lang="ko-KR" altLang="en-US" sz="1400" b="1" dirty="0"/>
          </a:p>
        </p:txBody>
      </p:sp>
      <p:sp>
        <p:nvSpPr>
          <p:cNvPr id="91" name="TextBox 90"/>
          <p:cNvSpPr txBox="1"/>
          <p:nvPr/>
        </p:nvSpPr>
        <p:spPr>
          <a:xfrm>
            <a:off x="3593487" y="1133745"/>
            <a:ext cx="631904" cy="307777"/>
          </a:xfrm>
          <a:prstGeom prst="rect">
            <a:avLst/>
          </a:prstGeom>
          <a:noFill/>
        </p:spPr>
        <p:txBody>
          <a:bodyPr wrap="none" rtlCol="0">
            <a:spAutoFit/>
          </a:bodyPr>
          <a:lstStyle/>
          <a:p>
            <a:r>
              <a:rPr lang="en-US" altLang="ko-KR" sz="1400" b="1" dirty="0" smtClean="0"/>
              <a:t>Hello</a:t>
            </a:r>
            <a:endParaRPr lang="ko-KR" altLang="en-US" sz="1400" b="1" dirty="0"/>
          </a:p>
        </p:txBody>
      </p:sp>
      <p:sp>
        <p:nvSpPr>
          <p:cNvPr id="92" name="TextBox 155"/>
          <p:cNvSpPr txBox="1"/>
          <p:nvPr/>
        </p:nvSpPr>
        <p:spPr>
          <a:xfrm>
            <a:off x="3297995" y="3135133"/>
            <a:ext cx="2592288" cy="2308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ko-KR" altLang="en-US" sz="900" dirty="0" err="1" smtClean="0"/>
              <a:t>심리상담사가</a:t>
            </a:r>
            <a:r>
              <a:rPr lang="ko-KR" altLang="en-US" sz="900" dirty="0" smtClean="0"/>
              <a:t> 당신을 기다리고 있습니다</a:t>
            </a:r>
            <a:r>
              <a:rPr lang="en-US" altLang="ko-KR" sz="900" dirty="0" smtClean="0"/>
              <a:t>.</a:t>
            </a:r>
          </a:p>
        </p:txBody>
      </p:sp>
      <p:sp>
        <p:nvSpPr>
          <p:cNvPr id="93" name="모서리가 둥근 직사각형 92"/>
          <p:cNvSpPr/>
          <p:nvPr/>
        </p:nvSpPr>
        <p:spPr>
          <a:xfrm>
            <a:off x="4081050" y="3428693"/>
            <a:ext cx="1168788" cy="288032"/>
          </a:xfrm>
          <a:prstGeom prst="round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smtClean="0">
                <a:solidFill>
                  <a:schemeClr val="tx1"/>
                </a:solidFill>
              </a:rPr>
              <a:t>상담실 바로 가기</a:t>
            </a:r>
            <a:endParaRPr lang="ko-KR" altLang="en-US" sz="900" dirty="0">
              <a:solidFill>
                <a:schemeClr val="tx1"/>
              </a:solidFill>
            </a:endParaRPr>
          </a:p>
        </p:txBody>
      </p:sp>
      <p:sp>
        <p:nvSpPr>
          <p:cNvPr id="79" name="타원 78"/>
          <p:cNvSpPr/>
          <p:nvPr/>
        </p:nvSpPr>
        <p:spPr>
          <a:xfrm>
            <a:off x="5123838" y="336596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94" name="타원 93"/>
          <p:cNvSpPr/>
          <p:nvPr/>
        </p:nvSpPr>
        <p:spPr>
          <a:xfrm>
            <a:off x="5485869" y="3009133"/>
            <a:ext cx="303944"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altLang="ko-KR" sz="1200" b="1" spc="-200" dirty="0" smtClean="0">
                <a:solidFill>
                  <a:schemeClr val="bg1"/>
                </a:solidFill>
                <a:latin typeface="+mn-ea"/>
              </a:rPr>
              <a:t>4-1</a:t>
            </a:r>
            <a:endParaRPr lang="ko-KR" altLang="en-US" sz="1200" b="1" spc="-200" dirty="0">
              <a:solidFill>
                <a:schemeClr val="bg1"/>
              </a:solidFill>
              <a:latin typeface="+mn-ea"/>
            </a:endParaRPr>
          </a:p>
        </p:txBody>
      </p:sp>
      <p:sp>
        <p:nvSpPr>
          <p:cNvPr id="96" name="타원 95"/>
          <p:cNvSpPr/>
          <p:nvPr/>
        </p:nvSpPr>
        <p:spPr>
          <a:xfrm>
            <a:off x="5897021" y="5427602"/>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80" name="TextBox 43"/>
          <p:cNvSpPr txBox="1"/>
          <p:nvPr/>
        </p:nvSpPr>
        <p:spPr>
          <a:xfrm>
            <a:off x="221604" y="5994285"/>
            <a:ext cx="2898617"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smtClean="0"/>
              <a:t>[Lần đầu tiên mở App / Những lần tiếp theo (chưa từng tham gia tư vấn/ko có lịch hẹn tư vấn)]</a:t>
            </a:r>
            <a:endParaRPr lang="ko-KR" altLang="en-US" sz="1200" b="1" dirty="0"/>
          </a:p>
        </p:txBody>
      </p:sp>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C70D9EDE-4299-4BB9-BBD1-CAF81FD85894}" type="slidenum">
              <a:rPr lang="ko-KR" altLang="en-US" smtClean="0"/>
              <a:pPr/>
              <a:t>35</a:t>
            </a:fld>
            <a:endParaRPr lang="ko-KR" altLang="en-US" dirty="0"/>
          </a:p>
        </p:txBody>
      </p:sp>
      <p:sp>
        <p:nvSpPr>
          <p:cNvPr id="3" name="TextBox 155"/>
          <p:cNvSpPr txBox="1"/>
          <p:nvPr/>
        </p:nvSpPr>
        <p:spPr>
          <a:xfrm>
            <a:off x="705707" y="1538790"/>
            <a:ext cx="259228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900" dirty="0" smtClean="0">
                <a:solidFill>
                  <a:schemeClr val="tx1">
                    <a:lumMod val="65000"/>
                    <a:lumOff val="35000"/>
                  </a:schemeClr>
                </a:solidFill>
              </a:rPr>
              <a:t>스트레스가 많으신가요</a:t>
            </a:r>
            <a:r>
              <a:rPr lang="en-US" altLang="ko-KR" sz="900" dirty="0" smtClean="0">
                <a:solidFill>
                  <a:schemeClr val="tx1">
                    <a:lumMod val="65000"/>
                    <a:lumOff val="35000"/>
                  </a:schemeClr>
                </a:solidFill>
              </a:rPr>
              <a:t>?</a:t>
            </a:r>
          </a:p>
          <a:p>
            <a:r>
              <a:rPr lang="ko-KR" altLang="en-US" sz="900" dirty="0" smtClean="0">
                <a:solidFill>
                  <a:schemeClr val="tx1">
                    <a:lumMod val="65000"/>
                    <a:lumOff val="35000"/>
                  </a:schemeClr>
                </a:solidFill>
              </a:rPr>
              <a:t>나의 스트레스 정도 확인하러 가기 </a:t>
            </a:r>
            <a:r>
              <a:rPr lang="en-US" altLang="ko-KR" sz="900" dirty="0" smtClean="0">
                <a:solidFill>
                  <a:schemeClr val="tx1">
                    <a:lumMod val="65000"/>
                    <a:lumOff val="35000"/>
                  </a:schemeClr>
                </a:solidFill>
              </a:rPr>
              <a:t>&gt;</a:t>
            </a:r>
            <a:endParaRPr lang="ko-KR" altLang="en-US" sz="900" dirty="0">
              <a:solidFill>
                <a:schemeClr val="tx1">
                  <a:lumMod val="65000"/>
                  <a:lumOff val="35000"/>
                </a:schemeClr>
              </a:solidFill>
            </a:endParaRPr>
          </a:p>
        </p:txBody>
      </p:sp>
      <p:sp>
        <p:nvSpPr>
          <p:cNvPr id="5" name="TextBox 155"/>
          <p:cNvSpPr txBox="1"/>
          <p:nvPr/>
        </p:nvSpPr>
        <p:spPr>
          <a:xfrm>
            <a:off x="705707" y="2381109"/>
            <a:ext cx="259228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900" dirty="0" smtClean="0">
                <a:solidFill>
                  <a:schemeClr val="tx1">
                    <a:lumMod val="65000"/>
                    <a:lumOff val="35000"/>
                  </a:schemeClr>
                </a:solidFill>
              </a:rPr>
              <a:t>우울 하신가요</a:t>
            </a:r>
            <a:r>
              <a:rPr lang="en-US" altLang="ko-KR" sz="900" dirty="0" smtClean="0">
                <a:solidFill>
                  <a:schemeClr val="tx1">
                    <a:lumMod val="65000"/>
                    <a:lumOff val="35000"/>
                  </a:schemeClr>
                </a:solidFill>
              </a:rPr>
              <a:t>?</a:t>
            </a:r>
          </a:p>
          <a:p>
            <a:r>
              <a:rPr lang="ko-KR" altLang="en-US" sz="900" dirty="0" smtClean="0">
                <a:solidFill>
                  <a:schemeClr val="tx1">
                    <a:lumMod val="65000"/>
                    <a:lumOff val="35000"/>
                  </a:schemeClr>
                </a:solidFill>
              </a:rPr>
              <a:t>나의 우울 정도 확인하러 가기 </a:t>
            </a:r>
            <a:r>
              <a:rPr lang="en-US" altLang="ko-KR" sz="900" dirty="0" smtClean="0">
                <a:solidFill>
                  <a:schemeClr val="tx1">
                    <a:lumMod val="65000"/>
                    <a:lumOff val="35000"/>
                  </a:schemeClr>
                </a:solidFill>
              </a:rPr>
              <a:t>&gt;</a:t>
            </a:r>
            <a:endParaRPr lang="ko-KR" altLang="en-US" sz="900" dirty="0">
              <a:solidFill>
                <a:schemeClr val="tx1">
                  <a:lumMod val="65000"/>
                  <a:lumOff val="35000"/>
                </a:schemeClr>
              </a:solidFill>
            </a:endParaRPr>
          </a:p>
        </p:txBody>
      </p:sp>
      <p:sp>
        <p:nvSpPr>
          <p:cNvPr id="6" name="TextBox 155"/>
          <p:cNvSpPr txBox="1"/>
          <p:nvPr/>
        </p:nvSpPr>
        <p:spPr>
          <a:xfrm>
            <a:off x="705707" y="3281209"/>
            <a:ext cx="259228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900" dirty="0" smtClean="0">
                <a:solidFill>
                  <a:schemeClr val="tx1">
                    <a:lumMod val="65000"/>
                    <a:lumOff val="35000"/>
                  </a:schemeClr>
                </a:solidFill>
              </a:rPr>
              <a:t>불안 하신가요</a:t>
            </a:r>
            <a:r>
              <a:rPr lang="en-US" altLang="ko-KR" sz="900" dirty="0" smtClean="0">
                <a:solidFill>
                  <a:schemeClr val="tx1">
                    <a:lumMod val="65000"/>
                    <a:lumOff val="35000"/>
                  </a:schemeClr>
                </a:solidFill>
              </a:rPr>
              <a:t>?</a:t>
            </a:r>
          </a:p>
          <a:p>
            <a:r>
              <a:rPr lang="ko-KR" altLang="en-US" sz="900" dirty="0" smtClean="0">
                <a:solidFill>
                  <a:schemeClr val="tx1">
                    <a:lumMod val="65000"/>
                    <a:lumOff val="35000"/>
                  </a:schemeClr>
                </a:solidFill>
              </a:rPr>
              <a:t>나의 불안 정도 확인하러 가기 </a:t>
            </a:r>
            <a:r>
              <a:rPr lang="en-US" altLang="ko-KR" sz="900" dirty="0" smtClean="0">
                <a:solidFill>
                  <a:schemeClr val="tx1">
                    <a:lumMod val="65000"/>
                    <a:lumOff val="35000"/>
                  </a:schemeClr>
                </a:solidFill>
              </a:rPr>
              <a:t>&gt;</a:t>
            </a:r>
            <a:endParaRPr lang="ko-KR" altLang="en-US" sz="900" dirty="0">
              <a:solidFill>
                <a:schemeClr val="tx1">
                  <a:lumMod val="65000"/>
                  <a:lumOff val="35000"/>
                </a:schemeClr>
              </a:solidFill>
            </a:endParaRPr>
          </a:p>
        </p:txBody>
      </p:sp>
      <p:sp>
        <p:nvSpPr>
          <p:cNvPr id="7" name="TextBox 43"/>
          <p:cNvSpPr txBox="1"/>
          <p:nvPr/>
        </p:nvSpPr>
        <p:spPr>
          <a:xfrm>
            <a:off x="768540" y="1261791"/>
            <a:ext cx="1271502" cy="276999"/>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smtClean="0"/>
              <a:t>[</a:t>
            </a:r>
            <a:r>
              <a:rPr lang="ko-KR" altLang="en-US" sz="1200" b="1" dirty="0" smtClean="0"/>
              <a:t>스트레스 지수</a:t>
            </a:r>
            <a:r>
              <a:rPr lang="en-US" altLang="ko-KR" sz="1200" b="1" dirty="0" smtClean="0"/>
              <a:t>]</a:t>
            </a:r>
            <a:endParaRPr lang="ko-KR" altLang="en-US" sz="1200" b="1" dirty="0"/>
          </a:p>
        </p:txBody>
      </p:sp>
      <p:sp>
        <p:nvSpPr>
          <p:cNvPr id="8" name="TextBox 43"/>
          <p:cNvSpPr txBox="1"/>
          <p:nvPr/>
        </p:nvSpPr>
        <p:spPr>
          <a:xfrm>
            <a:off x="768540" y="2104110"/>
            <a:ext cx="963725" cy="276999"/>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smtClean="0"/>
              <a:t>[</a:t>
            </a:r>
            <a:r>
              <a:rPr lang="ko-KR" altLang="en-US" sz="1200" b="1" dirty="0" smtClean="0"/>
              <a:t>우울 지수</a:t>
            </a:r>
            <a:r>
              <a:rPr lang="en-US" altLang="ko-KR" sz="1200" b="1" dirty="0" smtClean="0"/>
              <a:t>]</a:t>
            </a:r>
            <a:endParaRPr lang="ko-KR" altLang="en-US" sz="1200" b="1" dirty="0"/>
          </a:p>
        </p:txBody>
      </p:sp>
      <p:sp>
        <p:nvSpPr>
          <p:cNvPr id="9" name="TextBox 43"/>
          <p:cNvSpPr txBox="1"/>
          <p:nvPr/>
        </p:nvSpPr>
        <p:spPr>
          <a:xfrm>
            <a:off x="768540" y="3004210"/>
            <a:ext cx="963725" cy="276999"/>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smtClean="0"/>
              <a:t>[</a:t>
            </a:r>
            <a:r>
              <a:rPr lang="ko-KR" altLang="en-US" sz="1200" b="1" dirty="0" smtClean="0"/>
              <a:t>불안 지수</a:t>
            </a:r>
            <a:r>
              <a:rPr lang="en-US" altLang="ko-KR" sz="1200" b="1" dirty="0" smtClean="0"/>
              <a:t>]</a:t>
            </a:r>
            <a:endParaRPr lang="ko-KR" altLang="en-US" sz="1200" b="1" dirty="0"/>
          </a:p>
        </p:txBody>
      </p:sp>
      <p:graphicFrame>
        <p:nvGraphicFramePr>
          <p:cNvPr id="12" name="표 11"/>
          <p:cNvGraphicFramePr>
            <a:graphicFrameLocks noGrp="1"/>
          </p:cNvGraphicFramePr>
          <p:nvPr>
            <p:extLst>
              <p:ext uri="{D42A27DB-BD31-4B8C-83A1-F6EECF244321}">
                <p14:modId xmlns:p14="http://schemas.microsoft.com/office/powerpoint/2010/main" val="3954739531"/>
              </p:ext>
            </p:extLst>
          </p:nvPr>
        </p:nvGraphicFramePr>
        <p:xfrm>
          <a:off x="6317670" y="898779"/>
          <a:ext cx="2678400" cy="610620"/>
        </p:xfrm>
        <a:graphic>
          <a:graphicData uri="http://schemas.openxmlformats.org/drawingml/2006/table">
            <a:tbl>
              <a:tblPr firstRow="1" bandRow="1">
                <a:tableStyleId>{5C22544A-7EE6-4342-B048-85BDC9FD1C3A}</a:tableStyleId>
              </a:tblPr>
              <a:tblGrid>
                <a:gridCol w="208800"/>
                <a:gridCol w="2469600"/>
              </a:tblGrid>
              <a:tr h="370840">
                <a:tc gridSpan="2">
                  <a:txBody>
                    <a:bodyPr/>
                    <a:lstStyle/>
                    <a:p>
                      <a:r>
                        <a:rPr lang="en-US" sz="800" b="0" smtClean="0">
                          <a:solidFill>
                            <a:schemeClr val="tx1"/>
                          </a:solidFill>
                        </a:rPr>
                        <a:t>Self-diagnosis </a:t>
                      </a:r>
                      <a:r>
                        <a:rPr lang="en-US" altLang="ko-KR" sz="800" b="0" smtClean="0">
                          <a:solidFill>
                            <a:schemeClr val="tx1"/>
                          </a:solidFill>
                        </a:rPr>
                        <a:t>Introduction Text</a:t>
                      </a:r>
                      <a:endParaRPr lang="ko-KR" altLang="en-US" sz="800" b="0" smtClean="0">
                        <a:solidFill>
                          <a:schemeClr val="tx1"/>
                        </a:solidFill>
                      </a:endParaRPr>
                    </a:p>
                    <a:p>
                      <a:pPr latinLnBrk="1"/>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Hiển thị ngẫu nhiên 1 trong 3 đoạn text</a:t>
                      </a: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endParaRPr lang="en-US" altLang="ko-KR" sz="800" kern="1200" dirty="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pSp>
        <p:nvGrpSpPr>
          <p:cNvPr id="11" name="그룹 10"/>
          <p:cNvGrpSpPr/>
          <p:nvPr/>
        </p:nvGrpSpPr>
        <p:grpSpPr>
          <a:xfrm>
            <a:off x="3473515" y="1109230"/>
            <a:ext cx="2492943" cy="1597784"/>
            <a:chOff x="3402013" y="1493785"/>
            <a:chExt cx="2492943" cy="1597784"/>
          </a:xfrm>
        </p:grpSpPr>
        <p:sp>
          <p:nvSpPr>
            <p:cNvPr id="13" name="직사각형 12"/>
            <p:cNvSpPr/>
            <p:nvPr/>
          </p:nvSpPr>
          <p:spPr>
            <a:xfrm>
              <a:off x="3402013" y="1493785"/>
              <a:ext cx="2492942" cy="159778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cxnSp>
          <p:nvCxnSpPr>
            <p:cNvPr id="14" name="직선 연결선 13"/>
            <p:cNvCxnSpPr/>
            <p:nvPr/>
          </p:nvCxnSpPr>
          <p:spPr>
            <a:xfrm>
              <a:off x="3468050" y="1875447"/>
              <a:ext cx="234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74023" y="1564965"/>
              <a:ext cx="2405924" cy="272382"/>
            </a:xfrm>
            <a:prstGeom prst="rect">
              <a:avLst/>
            </a:prstGeom>
            <a:noFill/>
          </p:spPr>
          <p:txBody>
            <a:bodyPr wrap="square" rtlCol="0">
              <a:spAutoFit/>
            </a:bodyPr>
            <a:lstStyle/>
            <a:p>
              <a:pPr>
                <a:lnSpc>
                  <a:spcPct val="130000"/>
                </a:lnSpc>
              </a:pPr>
              <a:r>
                <a:rPr lang="ko-KR" altLang="en-US" sz="900" dirty="0" smtClean="0">
                  <a:solidFill>
                    <a:prstClr val="black"/>
                  </a:solidFill>
                </a:rPr>
                <a:t>무선 네트워크 설정</a:t>
              </a:r>
              <a:endParaRPr lang="ko-KR" altLang="en-US" sz="900" dirty="0">
                <a:solidFill>
                  <a:prstClr val="black"/>
                </a:solidFill>
              </a:endParaRPr>
            </a:p>
          </p:txBody>
        </p:sp>
        <p:sp>
          <p:nvSpPr>
            <p:cNvPr id="16" name="TextBox 15"/>
            <p:cNvSpPr txBox="1"/>
            <p:nvPr/>
          </p:nvSpPr>
          <p:spPr>
            <a:xfrm>
              <a:off x="5607115" y="1555440"/>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17" name="직사각형 16"/>
            <p:cNvSpPr/>
            <p:nvPr/>
          </p:nvSpPr>
          <p:spPr>
            <a:xfrm>
              <a:off x="3442372" y="1999044"/>
              <a:ext cx="2452584" cy="590931"/>
            </a:xfrm>
            <a:prstGeom prst="rect">
              <a:avLst/>
            </a:prstGeom>
          </p:spPr>
          <p:txBody>
            <a:bodyPr wrap="square">
              <a:spAutoFit/>
            </a:bodyPr>
            <a:lstStyle/>
            <a:p>
              <a:pPr>
                <a:lnSpc>
                  <a:spcPct val="120000"/>
                </a:lnSpc>
              </a:pPr>
              <a:r>
                <a:rPr lang="en-US" altLang="ko-KR" sz="900" dirty="0" smtClean="0"/>
                <a:t>LTE</a:t>
              </a:r>
              <a:r>
                <a:rPr lang="ko-KR" altLang="en-US" sz="900" dirty="0" smtClean="0"/>
                <a:t>를 </a:t>
              </a:r>
              <a:r>
                <a:rPr lang="ko-KR" altLang="en-US" sz="900" dirty="0"/>
                <a:t>이용하여 화상 </a:t>
              </a:r>
              <a:r>
                <a:rPr lang="ko-KR" altLang="en-US" sz="900" dirty="0" smtClean="0"/>
                <a:t>심리상담을 진행할</a:t>
              </a:r>
              <a:endParaRPr lang="en-US" altLang="ko-KR" sz="900" dirty="0" smtClean="0"/>
            </a:p>
            <a:p>
              <a:pPr>
                <a:lnSpc>
                  <a:spcPct val="120000"/>
                </a:lnSpc>
              </a:pPr>
              <a:r>
                <a:rPr lang="ko-KR" altLang="en-US" sz="900" dirty="0" smtClean="0"/>
                <a:t>경우 </a:t>
              </a:r>
              <a:r>
                <a:rPr lang="ko-KR" altLang="en-US" sz="900" dirty="0"/>
                <a:t>데이터 요금이 과다하게 부과될 수 </a:t>
              </a:r>
              <a:endParaRPr lang="en-US" altLang="ko-KR" sz="900" dirty="0"/>
            </a:p>
            <a:p>
              <a:pPr>
                <a:lnSpc>
                  <a:spcPct val="120000"/>
                </a:lnSpc>
              </a:pPr>
              <a:r>
                <a:rPr lang="ko-KR" altLang="en-US" sz="900" dirty="0"/>
                <a:t>있습니다</a:t>
              </a:r>
              <a:r>
                <a:rPr lang="en-US" altLang="ko-KR" sz="900" dirty="0"/>
                <a:t>. WIFI </a:t>
              </a:r>
              <a:r>
                <a:rPr lang="ko-KR" altLang="en-US" sz="900" dirty="0"/>
                <a:t>사용을 권장합니다</a:t>
              </a:r>
              <a:r>
                <a:rPr lang="en-US" altLang="ko-KR" sz="900" dirty="0"/>
                <a:t>.</a:t>
              </a:r>
              <a:endParaRPr lang="ko-KR" altLang="en-US" sz="900" dirty="0"/>
            </a:p>
          </p:txBody>
        </p:sp>
        <p:sp>
          <p:nvSpPr>
            <p:cNvPr id="18" name="직사각형 17"/>
            <p:cNvSpPr/>
            <p:nvPr/>
          </p:nvSpPr>
          <p:spPr>
            <a:xfrm>
              <a:off x="3402013" y="2731569"/>
              <a:ext cx="2492942" cy="360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grpSp>
      <p:sp>
        <p:nvSpPr>
          <p:cNvPr id="19" name="타원 18"/>
          <p:cNvSpPr/>
          <p:nvPr/>
        </p:nvSpPr>
        <p:spPr>
          <a:xfrm>
            <a:off x="4650550" y="114575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20" name="TextBox 19"/>
          <p:cNvSpPr txBox="1"/>
          <p:nvPr/>
        </p:nvSpPr>
        <p:spPr>
          <a:xfrm>
            <a:off x="1134666" y="124096"/>
            <a:ext cx="1478290" cy="215444"/>
          </a:xfrm>
          <a:prstGeom prst="rect">
            <a:avLst/>
          </a:prstGeom>
          <a:noFill/>
        </p:spPr>
        <p:txBody>
          <a:bodyPr wrap="none" rtlCol="0">
            <a:spAutoFit/>
          </a:bodyPr>
          <a:lstStyle/>
          <a:p>
            <a:r>
              <a:rPr lang="en-US" sz="800" dirty="0" smtClean="0"/>
              <a:t>Self-diagnosis </a:t>
            </a:r>
            <a:r>
              <a:rPr lang="en-US" altLang="ko-KR" sz="800" dirty="0" smtClean="0">
                <a:solidFill>
                  <a:prstClr val="black"/>
                </a:solidFill>
              </a:rPr>
              <a:t>Introduction </a:t>
            </a:r>
            <a:endParaRPr lang="ko-KR" altLang="en-US" sz="800" dirty="0">
              <a:solidFill>
                <a:prstClr val="black"/>
              </a:solidFill>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1134666" y="124096"/>
            <a:ext cx="1109599" cy="215444"/>
          </a:xfrm>
          <a:prstGeom prst="rect">
            <a:avLst/>
          </a:prstGeom>
          <a:noFill/>
        </p:spPr>
        <p:txBody>
          <a:bodyPr wrap="none" rtlCol="0">
            <a:spAutoFit/>
          </a:bodyPr>
          <a:lstStyle/>
          <a:p>
            <a:r>
              <a:rPr lang="vi-VN" altLang="ko-KR" sz="800" smtClean="0">
                <a:solidFill>
                  <a:prstClr val="black"/>
                </a:solidFill>
              </a:rPr>
              <a:t>Home (First Screen)</a:t>
            </a:r>
            <a:endParaRPr lang="ko-KR" altLang="en-US" sz="800" dirty="0">
              <a:solidFill>
                <a:prstClr val="black"/>
              </a:solidFill>
            </a:endParaRPr>
          </a:p>
        </p:txBody>
      </p:sp>
      <p:sp>
        <p:nvSpPr>
          <p:cNvPr id="119" name="TextBox 118"/>
          <p:cNvSpPr txBox="1"/>
          <p:nvPr/>
        </p:nvSpPr>
        <p:spPr>
          <a:xfrm>
            <a:off x="5485869" y="124096"/>
            <a:ext cx="495649" cy="215444"/>
          </a:xfrm>
          <a:prstGeom prst="rect">
            <a:avLst/>
          </a:prstGeom>
          <a:noFill/>
        </p:spPr>
        <p:txBody>
          <a:bodyPr wrap="none" rtlCol="0">
            <a:spAutoFit/>
          </a:bodyPr>
          <a:lstStyle/>
          <a:p>
            <a:r>
              <a:rPr lang="en-US" altLang="ko-KR" sz="800" dirty="0" smtClean="0">
                <a:solidFill>
                  <a:prstClr val="black"/>
                </a:solidFill>
              </a:rPr>
              <a:t>RM-06</a:t>
            </a:r>
            <a:endParaRPr lang="ko-KR" altLang="en-US" sz="800" dirty="0">
              <a:solidFill>
                <a:prstClr val="black"/>
              </a:solidFill>
            </a:endParaRPr>
          </a:p>
        </p:txBody>
      </p:sp>
      <p:graphicFrame>
        <p:nvGraphicFramePr>
          <p:cNvPr id="95" name="표 94"/>
          <p:cNvGraphicFramePr>
            <a:graphicFrameLocks noGrp="1"/>
          </p:cNvGraphicFramePr>
          <p:nvPr>
            <p:extLst>
              <p:ext uri="{D42A27DB-BD31-4B8C-83A1-F6EECF244321}">
                <p14:modId xmlns:p14="http://schemas.microsoft.com/office/powerpoint/2010/main" val="2723909580"/>
              </p:ext>
            </p:extLst>
          </p:nvPr>
        </p:nvGraphicFramePr>
        <p:xfrm>
          <a:off x="6320290" y="908720"/>
          <a:ext cx="2678400" cy="2254504"/>
        </p:xfrm>
        <a:graphic>
          <a:graphicData uri="http://schemas.openxmlformats.org/drawingml/2006/table">
            <a:tbl>
              <a:tblPr firstRow="1" bandRow="1">
                <a:tableStyleId>{5C22544A-7EE6-4342-B048-85BDC9FD1C3A}</a:tableStyleId>
              </a:tblPr>
              <a:tblGrid>
                <a:gridCol w="208800"/>
                <a:gridCol w="2469600"/>
              </a:tblGrid>
              <a:tr h="370840">
                <a:tc gridSpan="2">
                  <a:txBody>
                    <a:bodyPr/>
                    <a:lstStyle/>
                    <a:p>
                      <a:pPr latinLnBrk="1"/>
                      <a:r>
                        <a:rPr lang="en-US" altLang="ko-KR" sz="800" b="0" smtClean="0">
                          <a:solidFill>
                            <a:schemeClr val="tx1"/>
                          </a:solidFill>
                        </a:rPr>
                        <a:t>[Screen Explaination]</a:t>
                      </a:r>
                    </a:p>
                    <a:p>
                      <a:pPr latinLnBrk="1"/>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Home</a:t>
                      </a:r>
                      <a:r>
                        <a:rPr kumimoji="0" lang="ko-KR" altLang="en-US" sz="800" b="0" i="0" u="none" strike="noStrike" kern="1200" cap="none" spc="0" normalizeH="0" baseline="0" noProof="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(First Screen)</a:t>
                      </a: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baseline="0" smtClean="0">
                          <a:solidFill>
                            <a:schemeClr val="dk1"/>
                          </a:solidFill>
                          <a:latin typeface="+mn-lt"/>
                          <a:ea typeface="+mn-ea"/>
                          <a:cs typeface="+mn-cs"/>
                        </a:rPr>
                        <a:t>Màn hình hiển thị khi User đã từng tham gia tư vấn nhưng hiện đang ko có buổi hẹn tư vấn nào</a:t>
                      </a:r>
                    </a:p>
                    <a:p>
                      <a:pPr marL="85725" indent="-85725" algn="l" defTabSz="914400" rtl="0" eaLnBrk="1" latinLnBrk="1" hangingPunct="1">
                        <a:lnSpc>
                          <a:spcPct val="120000"/>
                        </a:lnSpc>
                        <a:buFontTx/>
                        <a:buChar char="-"/>
                      </a:pPr>
                      <a:r>
                        <a:rPr lang="en-US" altLang="ko-KR" sz="800" kern="1200" baseline="0" smtClean="0">
                          <a:solidFill>
                            <a:schemeClr val="dk1"/>
                          </a:solidFill>
                          <a:latin typeface="+mn-lt"/>
                          <a:ea typeface="+mn-ea"/>
                          <a:cs typeface="+mn-cs"/>
                        </a:rPr>
                        <a:t>Hiển thị thông tin 3 tư vấn viên (Counselor) User nhận tư vấn gần nhất, hoặc 3 tư vấn viên có liên quan đến lĩnh vực tư vấn đã chọn</a:t>
                      </a:r>
                      <a:endParaRPr lang="en-US" altLang="ko-KR" sz="800" kern="120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Khi click</a:t>
                      </a:r>
                      <a:r>
                        <a:rPr lang="en-US" altLang="ko-KR" sz="800" kern="1200" baseline="0" smtClean="0">
                          <a:solidFill>
                            <a:schemeClr val="dk1"/>
                          </a:solidFill>
                          <a:latin typeface="+mn-lt"/>
                          <a:ea typeface="+mn-ea"/>
                          <a:cs typeface="+mn-cs"/>
                        </a:rPr>
                        <a:t> di chuyển đến trang [</a:t>
                      </a:r>
                      <a:r>
                        <a:rPr lang="en-US" altLang="ko-KR" sz="800" kern="1200" smtClean="0">
                          <a:solidFill>
                            <a:schemeClr val="dk1"/>
                          </a:solidFill>
                          <a:latin typeface="+mn-lt"/>
                          <a:ea typeface="+mn-ea"/>
                          <a:cs typeface="+mn-cs"/>
                        </a:rPr>
                        <a:t>Select Counsel Topic] (RM-07)</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Khi click vào</a:t>
                      </a:r>
                      <a:r>
                        <a:rPr lang="en-US" altLang="ko-KR" sz="800" kern="1200" baseline="0" smtClean="0">
                          <a:solidFill>
                            <a:schemeClr val="tx1"/>
                          </a:solidFill>
                          <a:latin typeface="+mn-lt"/>
                          <a:ea typeface="+mn-ea"/>
                          <a:cs typeface="+mn-cs"/>
                        </a:rPr>
                        <a:t> ảnh Profile hoặc tên của Counselor thì di chuyển đến màn hình thông tin chi tiết của Counselor tương ứng</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pSp>
        <p:nvGrpSpPr>
          <p:cNvPr id="99" name="그룹 98"/>
          <p:cNvGrpSpPr/>
          <p:nvPr/>
        </p:nvGrpSpPr>
        <p:grpSpPr>
          <a:xfrm>
            <a:off x="387215" y="908720"/>
            <a:ext cx="2812504" cy="5000582"/>
            <a:chOff x="331961" y="895410"/>
            <a:chExt cx="2812504" cy="5000582"/>
          </a:xfrm>
        </p:grpSpPr>
        <p:pic>
          <p:nvPicPr>
            <p:cNvPr id="194" name="그림 1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152" y="903996"/>
              <a:ext cx="2808000" cy="4991996"/>
            </a:xfrm>
            <a:prstGeom prst="rect">
              <a:avLst/>
            </a:prstGeom>
            <a:ln w="3175">
              <a:noFill/>
            </a:ln>
          </p:spPr>
        </p:pic>
        <p:sp>
          <p:nvSpPr>
            <p:cNvPr id="195" name="직사각형 194"/>
            <p:cNvSpPr/>
            <p:nvPr/>
          </p:nvSpPr>
          <p:spPr>
            <a:xfrm>
              <a:off x="336465" y="110724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sp>
          <p:nvSpPr>
            <p:cNvPr id="196" name="직사각형 195"/>
            <p:cNvSpPr/>
            <p:nvPr/>
          </p:nvSpPr>
          <p:spPr>
            <a:xfrm>
              <a:off x="331961" y="89541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grpSp>
      <p:pic>
        <p:nvPicPr>
          <p:cNvPr id="107" name="Picture 7" descr="Z:\4. 기타\아이콘\메뉴 아이콘\navi_btn_slide_t.png"/>
          <p:cNvPicPr>
            <a:picLocks noChangeAspect="1" noChangeArrowheads="1"/>
          </p:cNvPicPr>
          <p:nvPr/>
        </p:nvPicPr>
        <p:blipFill>
          <a:blip r:embed="rId4" cstate="print"/>
          <a:srcRect/>
          <a:stretch>
            <a:fillRect/>
          </a:stretch>
        </p:blipFill>
        <p:spPr bwMode="auto">
          <a:xfrm>
            <a:off x="299869" y="1048943"/>
            <a:ext cx="579998" cy="540000"/>
          </a:xfrm>
          <a:prstGeom prst="rect">
            <a:avLst/>
          </a:prstGeom>
          <a:noFill/>
        </p:spPr>
      </p:pic>
      <p:pic>
        <p:nvPicPr>
          <p:cNvPr id="121" name="Picture 11" descr="Z:\4. 기타\아이콘\navigationbar\btn_navi_noti_black.png"/>
          <p:cNvPicPr>
            <a:picLocks noChangeAspect="1" noChangeArrowheads="1"/>
          </p:cNvPicPr>
          <p:nvPr/>
        </p:nvPicPr>
        <p:blipFill>
          <a:blip r:embed="rId5" cstate="print"/>
          <a:srcRect/>
          <a:stretch>
            <a:fillRect/>
          </a:stretch>
        </p:blipFill>
        <p:spPr bwMode="auto">
          <a:xfrm>
            <a:off x="2840508" y="1221498"/>
            <a:ext cx="221269" cy="216000"/>
          </a:xfrm>
          <a:prstGeom prst="rect">
            <a:avLst/>
          </a:prstGeom>
          <a:noFill/>
        </p:spPr>
      </p:pic>
      <p:sp>
        <p:nvSpPr>
          <p:cNvPr id="122" name="타원 121"/>
          <p:cNvSpPr/>
          <p:nvPr/>
        </p:nvSpPr>
        <p:spPr>
          <a:xfrm>
            <a:off x="2969147" y="1179659"/>
            <a:ext cx="180000" cy="144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solidFill>
                  <a:schemeClr val="bg1"/>
                </a:solidFill>
              </a:rPr>
              <a:t>12</a:t>
            </a:r>
            <a:endParaRPr lang="ko-KR" altLang="en-US" sz="800" b="1" dirty="0">
              <a:solidFill>
                <a:schemeClr val="bg1"/>
              </a:solidFill>
            </a:endParaRPr>
          </a:p>
        </p:txBody>
      </p:sp>
      <p:grpSp>
        <p:nvGrpSpPr>
          <p:cNvPr id="123" name="그룹 122"/>
          <p:cNvGrpSpPr/>
          <p:nvPr/>
        </p:nvGrpSpPr>
        <p:grpSpPr>
          <a:xfrm>
            <a:off x="390424" y="5440205"/>
            <a:ext cx="2831426" cy="469520"/>
            <a:chOff x="329434" y="5426750"/>
            <a:chExt cx="2831426" cy="469520"/>
          </a:xfrm>
        </p:grpSpPr>
        <p:sp>
          <p:nvSpPr>
            <p:cNvPr id="132" name="직사각형 131"/>
            <p:cNvSpPr/>
            <p:nvPr/>
          </p:nvSpPr>
          <p:spPr>
            <a:xfrm>
              <a:off x="329434" y="5428270"/>
              <a:ext cx="2811931" cy="46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134" name="그림 133" descr="siri.png"/>
            <p:cNvPicPr>
              <a:picLocks noChangeAspect="1"/>
            </p:cNvPicPr>
            <p:nvPr/>
          </p:nvPicPr>
          <p:blipFill>
            <a:blip r:embed="rId6" cstate="print"/>
            <a:stretch>
              <a:fillRect/>
            </a:stretch>
          </p:blipFill>
          <p:spPr>
            <a:xfrm>
              <a:off x="1051812" y="5502471"/>
              <a:ext cx="198000" cy="198000"/>
            </a:xfrm>
            <a:prstGeom prst="rect">
              <a:avLst/>
            </a:prstGeom>
          </p:spPr>
        </p:pic>
        <p:sp>
          <p:nvSpPr>
            <p:cNvPr id="135" name="TextBox 106"/>
            <p:cNvSpPr txBox="1"/>
            <p:nvPr/>
          </p:nvSpPr>
          <p:spPr>
            <a:xfrm>
              <a:off x="856080"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smtClean="0"/>
                <a:t>상담하기</a:t>
              </a:r>
              <a:endParaRPr lang="ko-KR" altLang="en-US" sz="800" dirty="0"/>
            </a:p>
          </p:txBody>
        </p:sp>
        <p:cxnSp>
          <p:nvCxnSpPr>
            <p:cNvPr id="138" name="직선 연결선 137"/>
            <p:cNvCxnSpPr/>
            <p:nvPr/>
          </p:nvCxnSpPr>
          <p:spPr>
            <a:xfrm>
              <a:off x="87453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직선 연결선 160"/>
            <p:cNvCxnSpPr/>
            <p:nvPr/>
          </p:nvCxnSpPr>
          <p:spPr>
            <a:xfrm>
              <a:off x="254924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2" name="TextBox 122"/>
            <p:cNvSpPr txBox="1"/>
            <p:nvPr/>
          </p:nvSpPr>
          <p:spPr>
            <a:xfrm>
              <a:off x="142471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마이헬로</a:t>
              </a:r>
              <a:endParaRPr lang="ko-KR" altLang="en-US" sz="800" dirty="0"/>
            </a:p>
          </p:txBody>
        </p:sp>
        <p:sp>
          <p:nvSpPr>
            <p:cNvPr id="163" name="TextBox 123"/>
            <p:cNvSpPr txBox="1"/>
            <p:nvPr/>
          </p:nvSpPr>
          <p:spPr>
            <a:xfrm>
              <a:off x="476403" y="5663441"/>
              <a:ext cx="287258"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dirty="0" smtClean="0"/>
                <a:t>홈</a:t>
              </a:r>
              <a:endParaRPr lang="ko-KR" altLang="en-US" sz="800" b="1" dirty="0"/>
            </a:p>
          </p:txBody>
        </p:sp>
        <p:sp>
          <p:nvSpPr>
            <p:cNvPr id="164" name="TextBox 124"/>
            <p:cNvSpPr txBox="1"/>
            <p:nvPr/>
          </p:nvSpPr>
          <p:spPr>
            <a:xfrm>
              <a:off x="198766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심리검사</a:t>
              </a:r>
              <a:endParaRPr lang="ko-KR" altLang="en-US" sz="800" dirty="0"/>
            </a:p>
          </p:txBody>
        </p:sp>
        <p:sp>
          <p:nvSpPr>
            <p:cNvPr id="173" name="TextBox 125"/>
            <p:cNvSpPr txBox="1"/>
            <p:nvPr/>
          </p:nvSpPr>
          <p:spPr>
            <a:xfrm>
              <a:off x="256582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자가진단</a:t>
              </a:r>
              <a:endParaRPr lang="ko-KR" altLang="en-US" sz="800" dirty="0"/>
            </a:p>
          </p:txBody>
        </p:sp>
        <p:pic>
          <p:nvPicPr>
            <p:cNvPr id="179" name="그림 178" descr="홈 이미지.JPG"/>
            <p:cNvPicPr>
              <a:picLocks noChangeAspect="1"/>
            </p:cNvPicPr>
            <p:nvPr/>
          </p:nvPicPr>
          <p:blipFill>
            <a:blip r:embed="rId7" cstate="print"/>
            <a:stretch>
              <a:fillRect/>
            </a:stretch>
          </p:blipFill>
          <p:spPr>
            <a:xfrm>
              <a:off x="531831" y="5505256"/>
              <a:ext cx="180000" cy="186208"/>
            </a:xfrm>
            <a:prstGeom prst="rect">
              <a:avLst/>
            </a:prstGeom>
          </p:spPr>
        </p:pic>
        <p:pic>
          <p:nvPicPr>
            <p:cNvPr id="183" name="그림 182" descr="프로필 이미지.JPG"/>
            <p:cNvPicPr>
              <a:picLocks noChangeAspect="1"/>
            </p:cNvPicPr>
            <p:nvPr/>
          </p:nvPicPr>
          <p:blipFill>
            <a:blip r:embed="rId8" cstate="print"/>
            <a:stretch>
              <a:fillRect/>
            </a:stretch>
          </p:blipFill>
          <p:spPr>
            <a:xfrm>
              <a:off x="1645429" y="5521452"/>
              <a:ext cx="144000" cy="155755"/>
            </a:xfrm>
            <a:prstGeom prst="rect">
              <a:avLst/>
            </a:prstGeom>
          </p:spPr>
        </p:pic>
        <p:pic>
          <p:nvPicPr>
            <p:cNvPr id="187" name="그림 186" descr="compose.png"/>
            <p:cNvPicPr>
              <a:picLocks noChangeAspect="1"/>
            </p:cNvPicPr>
            <p:nvPr/>
          </p:nvPicPr>
          <p:blipFill>
            <a:blip r:embed="rId9" cstate="print"/>
            <a:stretch>
              <a:fillRect/>
            </a:stretch>
          </p:blipFill>
          <p:spPr>
            <a:xfrm>
              <a:off x="2188182" y="5504470"/>
              <a:ext cx="180000" cy="180000"/>
            </a:xfrm>
            <a:prstGeom prst="rect">
              <a:avLst/>
            </a:prstGeom>
          </p:spPr>
        </p:pic>
        <p:cxnSp>
          <p:nvCxnSpPr>
            <p:cNvPr id="190" name="직선 연결선 189"/>
            <p:cNvCxnSpPr/>
            <p:nvPr/>
          </p:nvCxnSpPr>
          <p:spPr>
            <a:xfrm>
              <a:off x="1431022" y="5589805"/>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직선 연결선 190"/>
            <p:cNvCxnSpPr/>
            <p:nvPr/>
          </p:nvCxnSpPr>
          <p:spPr>
            <a:xfrm>
              <a:off x="1992594" y="5580780"/>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2" name="직사각형 191"/>
            <p:cNvSpPr/>
            <p:nvPr/>
          </p:nvSpPr>
          <p:spPr>
            <a:xfrm>
              <a:off x="332005" y="5426750"/>
              <a:ext cx="561577" cy="468000"/>
            </a:xfrm>
            <a:prstGeom prst="rect">
              <a:avLst/>
            </a:prstGeom>
            <a:solidFill>
              <a:srgbClr val="B2B2B2">
                <a:alpha val="10196"/>
              </a:srgb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pic>
          <p:nvPicPr>
            <p:cNvPr id="193" name="그림 192" descr="compose.png"/>
            <p:cNvPicPr>
              <a:picLocks noChangeAspect="1"/>
            </p:cNvPicPr>
            <p:nvPr/>
          </p:nvPicPr>
          <p:blipFill>
            <a:blip r:embed="rId9" cstate="print"/>
            <a:stretch>
              <a:fillRect/>
            </a:stretch>
          </p:blipFill>
          <p:spPr>
            <a:xfrm>
              <a:off x="2771820" y="5503521"/>
              <a:ext cx="180000" cy="180000"/>
            </a:xfrm>
            <a:prstGeom prst="rect">
              <a:avLst/>
            </a:prstGeom>
          </p:spPr>
        </p:pic>
      </p:grpSp>
      <p:sp>
        <p:nvSpPr>
          <p:cNvPr id="124" name="TextBox 155"/>
          <p:cNvSpPr txBox="1"/>
          <p:nvPr/>
        </p:nvSpPr>
        <p:spPr>
          <a:xfrm>
            <a:off x="656565" y="2699628"/>
            <a:ext cx="2408032"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900" dirty="0" smtClean="0">
                <a:solidFill>
                  <a:schemeClr val="tx1">
                    <a:lumMod val="65000"/>
                    <a:lumOff val="35000"/>
                  </a:schemeClr>
                </a:solidFill>
              </a:rPr>
              <a:t>마음을 나눌 곳이 필요하신가요</a:t>
            </a:r>
            <a:r>
              <a:rPr lang="en-US" altLang="ko-KR" sz="900" dirty="0" smtClean="0">
                <a:solidFill>
                  <a:schemeClr val="tx1">
                    <a:lumMod val="65000"/>
                    <a:lumOff val="35000"/>
                  </a:schemeClr>
                </a:solidFill>
              </a:rPr>
              <a:t>?</a:t>
            </a:r>
          </a:p>
          <a:p>
            <a:r>
              <a:rPr lang="ko-KR" altLang="en-US" sz="900" dirty="0" smtClean="0">
                <a:solidFill>
                  <a:schemeClr val="tx1">
                    <a:lumMod val="65000"/>
                    <a:lumOff val="35000"/>
                  </a:schemeClr>
                </a:solidFill>
              </a:rPr>
              <a:t>심리상담사들이 당신을 기다리고 있습니다</a:t>
            </a:r>
            <a:r>
              <a:rPr lang="en-US" altLang="ko-KR" sz="900" dirty="0" smtClean="0">
                <a:solidFill>
                  <a:schemeClr val="tx1">
                    <a:lumMod val="65000"/>
                    <a:lumOff val="35000"/>
                  </a:schemeClr>
                </a:solidFill>
              </a:rPr>
              <a:t>.</a:t>
            </a:r>
            <a:endParaRPr lang="ko-KR" altLang="en-US" sz="900" dirty="0">
              <a:solidFill>
                <a:schemeClr val="tx1">
                  <a:lumMod val="65000"/>
                  <a:lumOff val="35000"/>
                </a:schemeClr>
              </a:solidFill>
            </a:endParaRPr>
          </a:p>
        </p:txBody>
      </p:sp>
      <p:sp>
        <p:nvSpPr>
          <p:cNvPr id="125" name="모서리가 둥근 직사각형 124"/>
          <p:cNvSpPr/>
          <p:nvPr/>
        </p:nvSpPr>
        <p:spPr>
          <a:xfrm>
            <a:off x="873165" y="4941168"/>
            <a:ext cx="1872208" cy="288032"/>
          </a:xfrm>
          <a:prstGeom prst="round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dirty="0" smtClean="0">
                <a:solidFill>
                  <a:schemeClr val="tx1"/>
                </a:solidFill>
              </a:rPr>
              <a:t>심리상담사 더 보기</a:t>
            </a:r>
            <a:endParaRPr lang="ko-KR" altLang="en-US" sz="900" dirty="0">
              <a:solidFill>
                <a:schemeClr val="tx1"/>
              </a:solidFill>
            </a:endParaRPr>
          </a:p>
        </p:txBody>
      </p:sp>
      <p:pic>
        <p:nvPicPr>
          <p:cNvPr id="126" name="그림 125" descr="화상상담 이미지3.JPG"/>
          <p:cNvPicPr>
            <a:picLocks noChangeAspect="1"/>
          </p:cNvPicPr>
          <p:nvPr/>
        </p:nvPicPr>
        <p:blipFill>
          <a:blip r:embed="rId10" cstate="print"/>
          <a:srcRect t="3835" b="10525"/>
          <a:stretch>
            <a:fillRect/>
          </a:stretch>
        </p:blipFill>
        <p:spPr>
          <a:xfrm>
            <a:off x="675247" y="4005064"/>
            <a:ext cx="536392" cy="576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27" name="그림 126" descr="화상상담 이미지3.JPG"/>
          <p:cNvPicPr>
            <a:picLocks noChangeAspect="1"/>
          </p:cNvPicPr>
          <p:nvPr/>
        </p:nvPicPr>
        <p:blipFill>
          <a:blip r:embed="rId10" cstate="print"/>
          <a:srcRect t="3835" b="10525"/>
          <a:stretch>
            <a:fillRect/>
          </a:stretch>
        </p:blipFill>
        <p:spPr>
          <a:xfrm>
            <a:off x="1539343" y="4005064"/>
            <a:ext cx="536392" cy="576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28" name="그림 127" descr="화상상담 이미지3.JPG"/>
          <p:cNvPicPr>
            <a:picLocks noChangeAspect="1"/>
          </p:cNvPicPr>
          <p:nvPr/>
        </p:nvPicPr>
        <p:blipFill>
          <a:blip r:embed="rId10" cstate="print"/>
          <a:srcRect t="3835" b="10525"/>
          <a:stretch>
            <a:fillRect/>
          </a:stretch>
        </p:blipFill>
        <p:spPr>
          <a:xfrm>
            <a:off x="2403439" y="4005064"/>
            <a:ext cx="536392" cy="576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129" name="TextBox 127"/>
          <p:cNvSpPr txBox="1"/>
          <p:nvPr/>
        </p:nvSpPr>
        <p:spPr>
          <a:xfrm>
            <a:off x="615028" y="4599130"/>
            <a:ext cx="633507" cy="323165"/>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ko-KR" altLang="en-US" sz="800" b="1" dirty="0" smtClean="0"/>
              <a:t>김태희 </a:t>
            </a:r>
            <a:endParaRPr lang="en-US" altLang="ko-KR" sz="800" b="1" dirty="0" smtClean="0"/>
          </a:p>
          <a:p>
            <a:pPr algn="ctr"/>
            <a:r>
              <a:rPr lang="ko-KR" altLang="en-US" sz="700" dirty="0" smtClean="0"/>
              <a:t>심리상담사</a:t>
            </a:r>
            <a:endParaRPr lang="ko-KR" altLang="en-US" sz="800" dirty="0"/>
          </a:p>
        </p:txBody>
      </p:sp>
      <p:sp>
        <p:nvSpPr>
          <p:cNvPr id="197" name="TextBox 43"/>
          <p:cNvSpPr txBox="1"/>
          <p:nvPr/>
        </p:nvSpPr>
        <p:spPr>
          <a:xfrm>
            <a:off x="388930" y="5994285"/>
            <a:ext cx="2842445" cy="276999"/>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smtClean="0"/>
              <a:t>[</a:t>
            </a:r>
            <a:r>
              <a:rPr lang="ko-KR" altLang="en-US" sz="1200" b="1" dirty="0" smtClean="0"/>
              <a:t>재 방문 시</a:t>
            </a:r>
            <a:r>
              <a:rPr lang="en-US" altLang="ko-KR" sz="1200" b="1" dirty="0" smtClean="0"/>
              <a:t>(</a:t>
            </a:r>
            <a:r>
              <a:rPr lang="ko-KR" altLang="en-US" sz="1200" b="1" dirty="0" smtClean="0"/>
              <a:t>상담경험 있음</a:t>
            </a:r>
            <a:r>
              <a:rPr lang="en-US" altLang="ko-KR" sz="1200" b="1" dirty="0" smtClean="0"/>
              <a:t>/</a:t>
            </a:r>
            <a:r>
              <a:rPr lang="ko-KR" altLang="en-US" sz="1200" b="1" dirty="0" smtClean="0"/>
              <a:t>예약 없음</a:t>
            </a:r>
            <a:r>
              <a:rPr lang="en-US" altLang="ko-KR" sz="1200" b="1" dirty="0" smtClean="0"/>
              <a:t>)]</a:t>
            </a:r>
            <a:endParaRPr lang="ko-KR" altLang="en-US" sz="1200" b="1" dirty="0"/>
          </a:p>
        </p:txBody>
      </p:sp>
      <p:sp>
        <p:nvSpPr>
          <p:cNvPr id="198" name="타원 197"/>
          <p:cNvSpPr/>
          <p:nvPr/>
        </p:nvSpPr>
        <p:spPr>
          <a:xfrm>
            <a:off x="549247" y="244762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199" name="타원 198"/>
          <p:cNvSpPr/>
          <p:nvPr/>
        </p:nvSpPr>
        <p:spPr>
          <a:xfrm>
            <a:off x="772821" y="494116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41" name="슬라이드 번호 개체 틀 40"/>
          <p:cNvSpPr>
            <a:spLocks noGrp="1"/>
          </p:cNvSpPr>
          <p:nvPr>
            <p:ph type="sldNum" sz="quarter" idx="4"/>
          </p:nvPr>
        </p:nvSpPr>
        <p:spPr/>
        <p:txBody>
          <a:bodyPr/>
          <a:lstStyle/>
          <a:p>
            <a:fld id="{C70D9EDE-4299-4BB9-BBD1-CAF81FD85894}" type="slidenum">
              <a:rPr lang="ko-KR" altLang="en-US" smtClean="0"/>
              <a:pPr/>
              <a:t>36</a:t>
            </a:fld>
            <a:endParaRPr lang="ko-KR" altLang="en-US" dirty="0"/>
          </a:p>
        </p:txBody>
      </p:sp>
      <p:sp>
        <p:nvSpPr>
          <p:cNvPr id="43" name="TextBox 42"/>
          <p:cNvSpPr txBox="1"/>
          <p:nvPr/>
        </p:nvSpPr>
        <p:spPr>
          <a:xfrm>
            <a:off x="665141" y="1139485"/>
            <a:ext cx="631904" cy="307777"/>
          </a:xfrm>
          <a:prstGeom prst="rect">
            <a:avLst/>
          </a:prstGeom>
          <a:noFill/>
        </p:spPr>
        <p:txBody>
          <a:bodyPr wrap="none" rtlCol="0">
            <a:spAutoFit/>
          </a:bodyPr>
          <a:lstStyle/>
          <a:p>
            <a:r>
              <a:rPr lang="en-US" altLang="ko-KR" sz="1400" b="1" dirty="0" smtClean="0"/>
              <a:t>Hello</a:t>
            </a:r>
            <a:endParaRPr lang="ko-KR" altLang="en-US" sz="1400" b="1" dirty="0"/>
          </a:p>
        </p:txBody>
      </p:sp>
      <p:sp>
        <p:nvSpPr>
          <p:cNvPr id="44" name="TextBox 127"/>
          <p:cNvSpPr txBox="1"/>
          <p:nvPr/>
        </p:nvSpPr>
        <p:spPr>
          <a:xfrm>
            <a:off x="1489618" y="4599130"/>
            <a:ext cx="633507" cy="323165"/>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ko-KR" altLang="en-US" sz="800" b="1" dirty="0" smtClean="0"/>
              <a:t>김태희 </a:t>
            </a:r>
            <a:endParaRPr lang="en-US" altLang="ko-KR" sz="800" b="1" dirty="0" smtClean="0"/>
          </a:p>
          <a:p>
            <a:pPr algn="ctr"/>
            <a:r>
              <a:rPr lang="ko-KR" altLang="en-US" sz="700" dirty="0" smtClean="0"/>
              <a:t>심리상담사</a:t>
            </a:r>
            <a:endParaRPr lang="ko-KR" altLang="en-US" sz="800" dirty="0"/>
          </a:p>
        </p:txBody>
      </p:sp>
      <p:sp>
        <p:nvSpPr>
          <p:cNvPr id="45" name="TextBox 127"/>
          <p:cNvSpPr txBox="1"/>
          <p:nvPr/>
        </p:nvSpPr>
        <p:spPr>
          <a:xfrm>
            <a:off x="2326936" y="4599130"/>
            <a:ext cx="633507" cy="323165"/>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ko-KR" altLang="en-US" sz="800" b="1" dirty="0" smtClean="0"/>
              <a:t>김태희 </a:t>
            </a:r>
            <a:endParaRPr lang="en-US" altLang="ko-KR" sz="800" b="1" dirty="0" smtClean="0"/>
          </a:p>
          <a:p>
            <a:pPr algn="ctr"/>
            <a:r>
              <a:rPr lang="ko-KR" altLang="en-US" sz="700" dirty="0" smtClean="0"/>
              <a:t>심리상담사</a:t>
            </a:r>
            <a:endParaRPr lang="ko-KR" altLang="en-US" sz="800" dirty="0"/>
          </a:p>
        </p:txBody>
      </p:sp>
      <p:sp>
        <p:nvSpPr>
          <p:cNvPr id="46" name="타원 45"/>
          <p:cNvSpPr/>
          <p:nvPr/>
        </p:nvSpPr>
        <p:spPr>
          <a:xfrm>
            <a:off x="539141" y="3879064"/>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1134666" y="124096"/>
            <a:ext cx="713657" cy="215444"/>
          </a:xfrm>
          <a:prstGeom prst="rect">
            <a:avLst/>
          </a:prstGeom>
          <a:noFill/>
        </p:spPr>
        <p:txBody>
          <a:bodyPr wrap="none" rtlCol="0">
            <a:spAutoFit/>
          </a:bodyPr>
          <a:lstStyle/>
          <a:p>
            <a:r>
              <a:rPr lang="en-US" altLang="ko-KR" sz="800" smtClean="0">
                <a:solidFill>
                  <a:prstClr val="black"/>
                </a:solidFill>
              </a:rPr>
              <a:t>Slide Menu</a:t>
            </a:r>
            <a:endParaRPr lang="ko-KR" altLang="en-US" sz="800" dirty="0">
              <a:solidFill>
                <a:prstClr val="black"/>
              </a:solidFill>
            </a:endParaRPr>
          </a:p>
        </p:txBody>
      </p:sp>
      <p:sp>
        <p:nvSpPr>
          <p:cNvPr id="119" name="TextBox 118"/>
          <p:cNvSpPr txBox="1"/>
          <p:nvPr/>
        </p:nvSpPr>
        <p:spPr>
          <a:xfrm>
            <a:off x="5485869" y="124096"/>
            <a:ext cx="495649" cy="215444"/>
          </a:xfrm>
          <a:prstGeom prst="rect">
            <a:avLst/>
          </a:prstGeom>
          <a:noFill/>
        </p:spPr>
        <p:txBody>
          <a:bodyPr wrap="none" rtlCol="0">
            <a:spAutoFit/>
          </a:bodyPr>
          <a:lstStyle/>
          <a:p>
            <a:r>
              <a:rPr lang="en-US" altLang="ko-KR" sz="800" dirty="0" smtClean="0">
                <a:solidFill>
                  <a:prstClr val="black"/>
                </a:solidFill>
              </a:rPr>
              <a:t>RM-06</a:t>
            </a:r>
            <a:endParaRPr lang="ko-KR" altLang="en-US" sz="800" dirty="0">
              <a:solidFill>
                <a:prstClr val="black"/>
              </a:solidFill>
            </a:endParaRPr>
          </a:p>
        </p:txBody>
      </p:sp>
      <p:graphicFrame>
        <p:nvGraphicFramePr>
          <p:cNvPr id="157" name="표 156"/>
          <p:cNvGraphicFramePr>
            <a:graphicFrameLocks noGrp="1"/>
          </p:cNvGraphicFramePr>
          <p:nvPr>
            <p:extLst>
              <p:ext uri="{D42A27DB-BD31-4B8C-83A1-F6EECF244321}">
                <p14:modId xmlns:p14="http://schemas.microsoft.com/office/powerpoint/2010/main" val="2179885305"/>
              </p:ext>
            </p:extLst>
          </p:nvPr>
        </p:nvGraphicFramePr>
        <p:xfrm>
          <a:off x="6320290" y="908720"/>
          <a:ext cx="2678400" cy="5713041"/>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smtClean="0">
                          <a:solidFill>
                            <a:schemeClr val="tx1"/>
                          </a:solidFill>
                        </a:rPr>
                        <a:t>[Screen Explaination]</a:t>
                      </a:r>
                    </a:p>
                    <a:p>
                      <a:r>
                        <a:rPr lang="en-US" altLang="ko-KR" sz="800" b="0" smtClean="0">
                          <a:solidFill>
                            <a:prstClr val="black"/>
                          </a:solidFill>
                        </a:rPr>
                        <a:t>Slide Menu</a:t>
                      </a:r>
                      <a:endParaRPr lang="ko-KR" altLang="en-US" sz="800" b="0" dirty="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chưa</a:t>
                      </a:r>
                      <a:r>
                        <a:rPr lang="en-US" altLang="ko-KR" sz="800" baseline="0" dirty="0" smtClean="0">
                          <a:solidFill>
                            <a:schemeClr val="tx1"/>
                          </a:solidFill>
                        </a:rPr>
                        <a:t> </a:t>
                      </a:r>
                      <a:r>
                        <a:rPr lang="en-US" altLang="ko-KR" sz="800" baseline="0" dirty="0" err="1" smtClean="0">
                          <a:solidFill>
                            <a:schemeClr val="tx1"/>
                          </a:solidFill>
                        </a:rPr>
                        <a:t>đăng</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[Login] button</a:t>
                      </a:r>
                    </a:p>
                    <a:p>
                      <a:pPr marL="85725" indent="-85725" algn="l" defTabSz="914400" rtl="0" eaLnBrk="1" latinLnBrk="1" hangingPunct="1">
                        <a:lnSpc>
                          <a:spcPct val="120000"/>
                        </a:lnSpc>
                        <a:buFontTx/>
                        <a:buChar char="-"/>
                      </a:pPr>
                      <a:r>
                        <a:rPr lang="en-US" altLang="ko-KR" sz="800" smtClean="0">
                          <a:solidFill>
                            <a:schemeClr val="tx1"/>
                          </a:solidFill>
                        </a:rPr>
                        <a:t>Khi click</a:t>
                      </a:r>
                      <a:r>
                        <a:rPr lang="en-US" altLang="ko-KR" sz="800" baseline="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[Login] </a:t>
                      </a:r>
                      <a:r>
                        <a:rPr lang="en-US" altLang="ko-KR" sz="800" dirty="0" smtClean="0">
                          <a:solidFill>
                            <a:schemeClr val="tx1"/>
                          </a:solidFill>
                        </a:rPr>
                        <a:t>(RM-03)</a:t>
                      </a:r>
                      <a:endParaRPr lang="en-US" altLang="ko-KR" sz="800" kern="1200" dirty="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sau</a:t>
                      </a:r>
                      <a:r>
                        <a:rPr lang="en-US" altLang="ko-KR" sz="800" baseline="0" dirty="0" smtClean="0">
                          <a:solidFill>
                            <a:schemeClr val="tx1"/>
                          </a:solidFill>
                        </a:rPr>
                        <a:t> </a:t>
                      </a:r>
                      <a:r>
                        <a:rPr lang="en-US" altLang="ko-KR" sz="800" baseline="0" dirty="0" err="1" smtClean="0">
                          <a:solidFill>
                            <a:schemeClr val="tx1"/>
                          </a:solidFill>
                        </a:rPr>
                        <a:t>khi</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Login</a:t>
                      </a:r>
                      <a:endParaRPr lang="ko-KR" altLang="en-US" sz="800" dirty="0" smtClean="0">
                        <a:solidFill>
                          <a:schemeClr val="tx1"/>
                        </a:solidFill>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Hiển</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tên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người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dùng</a:t>
                      </a:r>
                      <a:r>
                        <a:rPr lang="en-US" altLang="ko-KR" sz="800" kern="1200" baseline="0" dirty="0" smtClean="0">
                          <a:solidFill>
                            <a:schemeClr val="tx1"/>
                          </a:solidFill>
                          <a:latin typeface="+mn-lt"/>
                          <a:ea typeface="+mn-ea"/>
                          <a:cs typeface="+mn-cs"/>
                        </a:rPr>
                        <a:t> : {</a:t>
                      </a:r>
                      <a:r>
                        <a:rPr lang="en-US" altLang="ko-KR" sz="800" kern="1200" baseline="0" dirty="0" err="1" smtClean="0">
                          <a:solidFill>
                            <a:schemeClr val="tx1"/>
                          </a:solidFill>
                          <a:latin typeface="+mn-lt"/>
                          <a:ea typeface="+mn-ea"/>
                          <a:cs typeface="+mn-cs"/>
                        </a:rPr>
                        <a:t>tên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người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dùng</a:t>
                      </a:r>
                      <a:r>
                        <a:rPr lang="en-US" altLang="ko-KR" sz="800" kern="1200" baseline="0" dirty="0" smtClean="0">
                          <a:solidFill>
                            <a:schemeClr val="tx1"/>
                          </a:solidFill>
                          <a:latin typeface="+mn-lt"/>
                          <a:ea typeface="+mn-ea"/>
                          <a:cs typeface="+mn-cs"/>
                        </a:rPr>
                        <a:t>}</a:t>
                      </a:r>
                      <a:r>
                        <a:rPr kumimoji="0" lang="ko-KR" altLang="en-US" sz="800" dirty="0" smtClean="0">
                          <a:solidFill>
                            <a:schemeClr val="tx1"/>
                          </a:solidFill>
                          <a:latin typeface="맑은 고딕" pitchFamily="50" charset="-127"/>
                          <a:ea typeface="맑은 고딕" pitchFamily="50" charset="-127"/>
                        </a:rPr>
                        <a:t>님</a:t>
                      </a:r>
                      <a:r>
                        <a:rPr kumimoji="0" lang="en-US" altLang="ko-KR" sz="800" dirty="0" smtClean="0">
                          <a:solidFill>
                            <a:schemeClr val="tx1"/>
                          </a:solidFill>
                          <a:latin typeface="맑은 고딕" pitchFamily="50" charset="-127"/>
                          <a:ea typeface="맑은 고딕" pitchFamily="50" charset="-127"/>
                        </a:rPr>
                        <a:t>!</a:t>
                      </a:r>
                      <a:r>
                        <a:rPr kumimoji="0" lang="ko-KR" altLang="en-US" sz="800" dirty="0" smtClean="0">
                          <a:solidFill>
                            <a:schemeClr val="tx1"/>
                          </a:solidFill>
                          <a:latin typeface="맑은 고딕" pitchFamily="50" charset="-127"/>
                          <a:ea typeface="맑은 고딕" pitchFamily="50" charset="-127"/>
                        </a:rPr>
                        <a:t> 반갑습니다</a:t>
                      </a:r>
                      <a:r>
                        <a:rPr kumimoji="0" lang="en-US" altLang="ko-KR" sz="800" dirty="0" smtClean="0">
                          <a:solidFill>
                            <a:schemeClr val="tx1"/>
                          </a:solidFill>
                          <a:latin typeface="맑은 고딕" pitchFamily="50" charset="-127"/>
                          <a:ea typeface="맑은 고딕" pitchFamily="50" charset="-127"/>
                        </a:rPr>
                        <a:t>.</a:t>
                      </a:r>
                      <a:r>
                        <a:rPr kumimoji="0" lang="ko-KR" altLang="en-US" sz="800" dirty="0" smtClean="0">
                          <a:solidFill>
                            <a:schemeClr val="tx1"/>
                          </a:solidFill>
                          <a:latin typeface="맑은 고딕" pitchFamily="50" charset="-127"/>
                          <a:ea typeface="맑은 고딕" pitchFamily="50" charset="-127"/>
                        </a:rPr>
                        <a:t> </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smtClean="0">
                          <a:solidFill>
                            <a:schemeClr val="tx1"/>
                          </a:solidFill>
                          <a:latin typeface="+mn-lt"/>
                          <a:ea typeface="+mn-ea"/>
                          <a:cs typeface="+mn-cs"/>
                        </a:rPr>
                        <a:t>(2-1) : </a:t>
                      </a:r>
                      <a:r>
                        <a:rPr lang="en-US" altLang="ko-KR" sz="800" kern="120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lượng</a:t>
                      </a:r>
                      <a:r>
                        <a:rPr lang="en-US" altLang="ko-KR" sz="800" kern="1200" baseline="0" dirty="0" smtClean="0">
                          <a:solidFill>
                            <a:schemeClr val="tx1"/>
                          </a:solidFill>
                          <a:latin typeface="+mn-lt"/>
                          <a:ea typeface="+mn-ea"/>
                          <a:cs typeface="+mn-cs"/>
                        </a:rPr>
                        <a:t> Hello Coin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Voucher </a:t>
                      </a:r>
                      <a:r>
                        <a:rPr lang="en-US" altLang="ko-KR" sz="800" kern="1200" baseline="0" dirty="0" err="1" smtClean="0">
                          <a:solidFill>
                            <a:schemeClr val="tx1"/>
                          </a:solidFill>
                          <a:latin typeface="+mn-lt"/>
                          <a:ea typeface="+mn-ea"/>
                          <a:cs typeface="+mn-cs"/>
                        </a:rPr>
                        <a:t>mà</a:t>
                      </a:r>
                      <a:r>
                        <a:rPr lang="en-US" altLang="ko-KR" sz="800" kern="1200" baseline="0" dirty="0" smtClean="0">
                          <a:solidFill>
                            <a:schemeClr val="tx1"/>
                          </a:solidFill>
                          <a:latin typeface="+mn-lt"/>
                          <a:ea typeface="+mn-ea"/>
                          <a:cs typeface="+mn-cs"/>
                        </a:rPr>
                        <a:t> User </a:t>
                      </a:r>
                      <a:r>
                        <a:rPr lang="en-US" altLang="ko-KR" sz="800" kern="1200" baseline="0" dirty="0" err="1" smtClean="0">
                          <a:solidFill>
                            <a:schemeClr val="tx1"/>
                          </a:solidFill>
                          <a:latin typeface="+mn-lt"/>
                          <a:ea typeface="+mn-ea"/>
                          <a:cs typeface="+mn-cs"/>
                        </a:rPr>
                        <a:t>đó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đang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sở</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hữu</a:t>
                      </a:r>
                      <a:r>
                        <a:rPr lang="en-US" altLang="ko-KR" sz="800" kern="1200" baseline="0" dirty="0" smtClean="0">
                          <a:solidFill>
                            <a:schemeClr val="tx1"/>
                          </a:solidFill>
                          <a:latin typeface="+mn-lt"/>
                          <a:ea typeface="+mn-ea"/>
                          <a:cs typeface="+mn-cs"/>
                        </a:rPr>
                        <a:t>.</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Khi</a:t>
                      </a:r>
                      <a:r>
                        <a:rPr lang="en-US" altLang="ko-KR" sz="800" kern="1200" dirty="0" smtClean="0">
                          <a:solidFill>
                            <a:schemeClr val="tx1"/>
                          </a:solidFill>
                          <a:latin typeface="+mn-lt"/>
                          <a:ea typeface="+mn-ea"/>
                          <a:cs typeface="+mn-cs"/>
                        </a:rPr>
                        <a:t> click </a:t>
                      </a:r>
                      <a:r>
                        <a:rPr lang="en-US" altLang="ko-KR" sz="800" kern="1200" dirty="0" err="1" smtClean="0">
                          <a:solidFill>
                            <a:schemeClr val="tx1"/>
                          </a:solidFill>
                          <a:latin typeface="+mn-lt"/>
                          <a:ea typeface="+mn-ea"/>
                          <a:cs typeface="+mn-cs"/>
                        </a:rPr>
                        <a:t>vào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tiền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trong</a:t>
                      </a:r>
                      <a:r>
                        <a:rPr lang="en-US" altLang="ko-KR" sz="800" kern="1200" baseline="0" dirty="0" smtClean="0">
                          <a:solidFill>
                            <a:schemeClr val="tx1"/>
                          </a:solidFill>
                          <a:latin typeface="+mn-lt"/>
                          <a:ea typeface="+mn-ea"/>
                          <a:cs typeface="+mn-cs"/>
                        </a:rPr>
                        <a:t> Hello Coin,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[Hello Coin Summary] </a:t>
                      </a:r>
                      <a:r>
                        <a:rPr lang="en-US" altLang="ko-KR" sz="800" kern="1200" dirty="0" smtClean="0">
                          <a:solidFill>
                            <a:schemeClr val="tx1"/>
                          </a:solidFill>
                          <a:latin typeface="+mn-lt"/>
                          <a:ea typeface="+mn-ea"/>
                          <a:cs typeface="+mn-cs"/>
                        </a:rPr>
                        <a:t>(</a:t>
                      </a:r>
                      <a:r>
                        <a:rPr lang="en-US" altLang="ko-KR" sz="800" dirty="0" smtClean="0">
                          <a:solidFill>
                            <a:schemeClr val="tx1"/>
                          </a:solidFill>
                        </a:rPr>
                        <a:t>RM-0803</a:t>
                      </a:r>
                      <a:r>
                        <a:rPr lang="en-US" altLang="ko-KR" sz="800" kern="1200" smtClean="0">
                          <a:solidFill>
                            <a:schemeClr val="tx1"/>
                          </a:solidFill>
                          <a:latin typeface="+mn-lt"/>
                          <a:ea typeface="+mn-ea"/>
                          <a:cs typeface="+mn-cs"/>
                        </a:rPr>
                        <a:t>). </a:t>
                      </a: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lượng</a:t>
                      </a:r>
                      <a:r>
                        <a:rPr lang="en-US" altLang="ko-KR" sz="800" kern="1200" baseline="0" dirty="0" smtClean="0">
                          <a:solidFill>
                            <a:schemeClr val="tx1"/>
                          </a:solidFill>
                          <a:latin typeface="+mn-lt"/>
                          <a:ea typeface="+mn-ea"/>
                          <a:cs typeface="+mn-cs"/>
                        </a:rPr>
                        <a:t> Voucher,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[Hello Voucher Summary] </a:t>
                      </a:r>
                      <a:r>
                        <a:rPr lang="en-US" altLang="ko-KR" sz="800" kern="1200" dirty="0" smtClean="0">
                          <a:solidFill>
                            <a:schemeClr val="tx1"/>
                          </a:solidFill>
                          <a:latin typeface="+mn-lt"/>
                          <a:ea typeface="+mn-ea"/>
                          <a:cs typeface="+mn-cs"/>
                        </a:rPr>
                        <a:t>(</a:t>
                      </a:r>
                      <a:r>
                        <a:rPr lang="en-US" altLang="ko-KR" sz="800" dirty="0" smtClean="0">
                          <a:solidFill>
                            <a:schemeClr val="tx1"/>
                          </a:solidFill>
                        </a:rPr>
                        <a:t>RM-0804)</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Khi click di chuyển</a:t>
                      </a:r>
                      <a:r>
                        <a:rPr lang="en-US" altLang="ko-KR" sz="800" kern="1200" baseline="0" smtClean="0">
                          <a:solidFill>
                            <a:schemeClr val="dk1"/>
                          </a:solidFill>
                          <a:latin typeface="+mn-lt"/>
                          <a:ea typeface="+mn-ea"/>
                          <a:cs typeface="+mn-cs"/>
                        </a:rPr>
                        <a:t> đến Home </a:t>
                      </a:r>
                      <a:r>
                        <a:rPr lang="en-US" altLang="ko-KR" sz="800" kern="1200" smtClean="0">
                          <a:solidFill>
                            <a:schemeClr val="dk1"/>
                          </a:solidFill>
                          <a:latin typeface="+mn-lt"/>
                          <a:ea typeface="+mn-ea"/>
                          <a:cs typeface="+mn-cs"/>
                        </a:rPr>
                        <a:t>(RM-06)</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vi-VN" altLang="ko-KR" sz="800" kern="1200" smtClean="0">
                          <a:solidFill>
                            <a:schemeClr val="dk1"/>
                          </a:solidFill>
                          <a:latin typeface="+mn-lt"/>
                          <a:ea typeface="+mn-ea"/>
                          <a:cs typeface="+mn-cs"/>
                        </a:rPr>
                        <a:t>Khi </a:t>
                      </a:r>
                      <a:r>
                        <a:rPr lang="en-US" altLang="ko-KR" sz="800" kern="1200" smtClean="0">
                          <a:solidFill>
                            <a:schemeClr val="dk1"/>
                          </a:solidFill>
                          <a:latin typeface="+mn-lt"/>
                          <a:ea typeface="+mn-ea"/>
                          <a:cs typeface="+mn-cs"/>
                        </a:rPr>
                        <a:t>click di</a:t>
                      </a:r>
                      <a:r>
                        <a:rPr lang="vi-VN" altLang="ko-KR" sz="800" kern="1200" smtClean="0">
                          <a:solidFill>
                            <a:schemeClr val="dk1"/>
                          </a:solidFill>
                          <a:latin typeface="+mn-lt"/>
                          <a:ea typeface="+mn-ea"/>
                          <a:cs typeface="+mn-cs"/>
                        </a:rPr>
                        <a:t> chuyển đến trang [Notification List] </a:t>
                      </a:r>
                      <a:r>
                        <a:rPr lang="en-US" altLang="ko-KR" sz="800" kern="1200" smtClean="0">
                          <a:solidFill>
                            <a:schemeClr val="dk1"/>
                          </a:solidFill>
                          <a:latin typeface="+mn-lt"/>
                          <a:ea typeface="+mn-ea"/>
                          <a:cs typeface="+mn-cs"/>
                        </a:rPr>
                        <a:t>(RM-0601)</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rgbClr val="0000FF"/>
                          </a:solidFill>
                          <a:latin typeface="+mn-lt"/>
                          <a:ea typeface="+mn-ea"/>
                          <a:cs typeface="+mn-cs"/>
                        </a:rPr>
                        <a:t>Trong trường</a:t>
                      </a:r>
                      <a:r>
                        <a:rPr lang="en-US" altLang="ko-KR" sz="800" kern="1200" baseline="0" smtClean="0">
                          <a:solidFill>
                            <a:srgbClr val="0000FF"/>
                          </a:solidFill>
                          <a:latin typeface="+mn-lt"/>
                          <a:ea typeface="+mn-ea"/>
                          <a:cs typeface="+mn-cs"/>
                        </a:rPr>
                        <a:t> hợp chưa Login thì khi click di chuyển đến trang [Login]</a:t>
                      </a:r>
                      <a:r>
                        <a:rPr lang="ko-KR" altLang="en-US" sz="800" kern="1200" smtClean="0">
                          <a:solidFill>
                            <a:srgbClr val="0000FF"/>
                          </a:solidFill>
                          <a:latin typeface="+mn-lt"/>
                          <a:ea typeface="+mn-ea"/>
                          <a:cs typeface="+mn-cs"/>
                        </a:rPr>
                        <a:t> </a:t>
                      </a:r>
                      <a:r>
                        <a:rPr lang="en-US" altLang="ko-KR" sz="800" kern="1200" smtClean="0">
                          <a:solidFill>
                            <a:srgbClr val="0000FF"/>
                          </a:solidFill>
                          <a:latin typeface="+mn-lt"/>
                          <a:ea typeface="+mn-ea"/>
                          <a:cs typeface="+mn-cs"/>
                        </a:rPr>
                        <a:t>(RM-03)</a:t>
                      </a:r>
                      <a:endParaRPr lang="en-US" altLang="ko-KR" sz="800" kern="1200" dirty="0" smtClean="0">
                        <a:solidFill>
                          <a:srgbClr val="0000FF"/>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5</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vi-VN" altLang="ko-KR" sz="800" kern="1200" smtClean="0">
                          <a:solidFill>
                            <a:schemeClr val="dk1"/>
                          </a:solidFill>
                          <a:latin typeface="+mn-lt"/>
                          <a:ea typeface="+mn-ea"/>
                          <a:cs typeface="+mn-cs"/>
                        </a:rPr>
                        <a:t>Khi click, </a:t>
                      </a:r>
                      <a:r>
                        <a:rPr lang="vi-VN" altLang="ko-KR" sz="800" kern="1200" dirty="0" smtClean="0">
                          <a:solidFill>
                            <a:schemeClr val="dk1"/>
                          </a:solidFill>
                          <a:latin typeface="+mn-lt"/>
                          <a:ea typeface="+mn-ea"/>
                          <a:cs typeface="+mn-cs"/>
                        </a:rPr>
                        <a:t>chuyển đến trang [Inbox Message] (RM-080501) </a:t>
                      </a:r>
                      <a:r>
                        <a:rPr lang="en-US" altLang="ko-KR" sz="800" kern="1200" dirty="0" smtClean="0">
                          <a:solidFill>
                            <a:schemeClr val="dk1"/>
                          </a:solidFill>
                          <a:latin typeface="+mn-lt"/>
                          <a:ea typeface="+mn-ea"/>
                          <a:cs typeface="+mn-cs"/>
                        </a:rPr>
                        <a:t>. N</a:t>
                      </a:r>
                      <a:r>
                        <a:rPr lang="vi-VN" altLang="ko-KR" sz="800" kern="1200" dirty="0" smtClean="0">
                          <a:solidFill>
                            <a:schemeClr val="dk1"/>
                          </a:solidFill>
                          <a:latin typeface="+mn-lt"/>
                          <a:ea typeface="+mn-ea"/>
                          <a:cs typeface="+mn-cs"/>
                        </a:rPr>
                        <a:t>ếu chưa Login, chuyển đến trang [Login](RM-03)</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Nếu</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có</a:t>
                      </a:r>
                      <a:r>
                        <a:rPr lang="en-US" altLang="ko-KR" sz="800" kern="1200" baseline="0" dirty="0" smtClean="0">
                          <a:solidFill>
                            <a:schemeClr val="dk1"/>
                          </a:solidFill>
                          <a:latin typeface="+mn-lt"/>
                          <a:ea typeface="+mn-ea"/>
                          <a:cs typeface="+mn-cs"/>
                        </a:rPr>
                        <a:t> tin </a:t>
                      </a:r>
                      <a:r>
                        <a:rPr lang="en-US" altLang="ko-KR" sz="800" kern="1200" baseline="0" dirty="0" err="1" smtClean="0">
                          <a:solidFill>
                            <a:schemeClr val="dk1"/>
                          </a:solidFill>
                          <a:latin typeface="+mn-lt"/>
                          <a:ea typeface="+mn-ea"/>
                          <a:cs typeface="+mn-cs"/>
                        </a:rPr>
                        <a:t>nhắn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nào</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chưa</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được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đọc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hiển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thị</a:t>
                      </a:r>
                      <a:r>
                        <a:rPr lang="en-US" altLang="ko-KR" sz="800" kern="1200" baseline="0" dirty="0" smtClean="0">
                          <a:solidFill>
                            <a:schemeClr val="dk1"/>
                          </a:solidFill>
                          <a:latin typeface="+mn-lt"/>
                          <a:ea typeface="+mn-ea"/>
                          <a:cs typeface="+mn-cs"/>
                        </a:rPr>
                        <a:t> icon </a:t>
                      </a:r>
                      <a:r>
                        <a:rPr lang="en-US" altLang="ko-KR" sz="800" kern="1200" dirty="0" smtClean="0">
                          <a:solidFill>
                            <a:schemeClr val="dk1"/>
                          </a:solidFill>
                          <a:latin typeface="+mn-lt"/>
                          <a:ea typeface="+mn-ea"/>
                          <a:cs typeface="+mn-cs"/>
                        </a:rPr>
                        <a:t>‘N’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6</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vi-VN" altLang="ko-KR" sz="800" kern="1200" smtClean="0">
                          <a:solidFill>
                            <a:schemeClr val="dk1"/>
                          </a:solidFill>
                          <a:latin typeface="+mn-lt"/>
                          <a:ea typeface="+mn-ea"/>
                          <a:cs typeface="+mn-cs"/>
                        </a:rPr>
                        <a:t>Khi click, </a:t>
                      </a:r>
                      <a:r>
                        <a:rPr lang="vi-VN" altLang="ko-KR" sz="800" kern="1200" dirty="0" smtClean="0">
                          <a:solidFill>
                            <a:schemeClr val="dk1"/>
                          </a:solidFill>
                          <a:latin typeface="+mn-lt"/>
                          <a:ea typeface="+mn-ea"/>
                          <a:cs typeface="+mn-cs"/>
                        </a:rPr>
                        <a:t>chuyển đến </a:t>
                      </a:r>
                      <a:r>
                        <a:rPr lang="vi-VN" altLang="ko-KR" sz="800" kern="1200" smtClean="0">
                          <a:solidFill>
                            <a:schemeClr val="dk1"/>
                          </a:solidFill>
                          <a:latin typeface="+mn-lt"/>
                          <a:ea typeface="+mn-ea"/>
                          <a:cs typeface="+mn-cs"/>
                        </a:rPr>
                        <a:t>trang [Settings](</a:t>
                      </a:r>
                      <a:r>
                        <a:rPr lang="vi-VN" altLang="ko-KR" sz="800" kern="1200" dirty="0" smtClean="0">
                          <a:solidFill>
                            <a:schemeClr val="dk1"/>
                          </a:solidFill>
                          <a:latin typeface="+mn-lt"/>
                          <a:ea typeface="+mn-ea"/>
                          <a:cs typeface="+mn-cs"/>
                        </a:rPr>
                        <a:t>RM-11)</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7</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vi-VN" altLang="ko-KR" sz="800" kern="1200" smtClean="0">
                          <a:solidFill>
                            <a:schemeClr val="dk1"/>
                          </a:solidFill>
                          <a:latin typeface="+mn-lt"/>
                          <a:ea typeface="+mn-ea"/>
                          <a:cs typeface="+mn-cs"/>
                        </a:rPr>
                        <a:t>Khi click, </a:t>
                      </a:r>
                      <a:r>
                        <a:rPr lang="vi-VN" altLang="ko-KR" sz="800" kern="1200" dirty="0" smtClean="0">
                          <a:solidFill>
                            <a:schemeClr val="dk1"/>
                          </a:solidFill>
                          <a:latin typeface="+mn-lt"/>
                          <a:ea typeface="+mn-ea"/>
                          <a:cs typeface="+mn-cs"/>
                        </a:rPr>
                        <a:t>chuyển đến trang [Services Intro] (RM-02)</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8</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Khi click</a:t>
                      </a:r>
                      <a:r>
                        <a:rPr lang="en-US" altLang="ko-KR" sz="800" kern="1200" baseline="0" smtClean="0">
                          <a:solidFill>
                            <a:schemeClr val="dk1"/>
                          </a:solidFill>
                          <a:latin typeface="+mn-lt"/>
                          <a:ea typeface="+mn-ea"/>
                          <a:cs typeface="+mn-cs"/>
                        </a:rPr>
                        <a:t> di chuyển đến trang [Hello Membership Site]</a:t>
                      </a:r>
                      <a:endParaRPr lang="en-US" altLang="ko-KR" sz="800" kern="120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rgbClr val="0000FF"/>
                          </a:solidFill>
                          <a:latin typeface="+mn-lt"/>
                          <a:ea typeface="+mn-ea"/>
                          <a:cs typeface="+mn-cs"/>
                        </a:rPr>
                        <a:t>Chỉ</a:t>
                      </a:r>
                      <a:r>
                        <a:rPr lang="en-US" altLang="ko-KR" sz="800" kern="1200" baseline="0" smtClean="0">
                          <a:solidFill>
                            <a:srgbClr val="0000FF"/>
                          </a:solidFill>
                          <a:latin typeface="+mn-lt"/>
                          <a:ea typeface="+mn-ea"/>
                          <a:cs typeface="+mn-cs"/>
                        </a:rPr>
                        <a:t> có thể di chuyển đến trang [Hello Membership Site] trong trường hợp đã Login</a:t>
                      </a:r>
                      <a:r>
                        <a:rPr lang="en-US" altLang="ko-KR" sz="800" kern="1200" smtClean="0">
                          <a:solidFill>
                            <a:srgbClr val="0000FF"/>
                          </a:solidFill>
                          <a:latin typeface="+mn-lt"/>
                          <a:ea typeface="+mn-ea"/>
                          <a:cs typeface="+mn-cs"/>
                        </a:rPr>
                        <a:t>, trường</a:t>
                      </a:r>
                      <a:r>
                        <a:rPr lang="en-US" altLang="ko-KR" sz="800" kern="1200" baseline="0" smtClean="0">
                          <a:solidFill>
                            <a:srgbClr val="0000FF"/>
                          </a:solidFill>
                          <a:latin typeface="+mn-lt"/>
                          <a:ea typeface="+mn-ea"/>
                          <a:cs typeface="+mn-cs"/>
                        </a:rPr>
                        <a:t> hợp chưa Login thì khi click sẽ hiện Alert Pop-up</a:t>
                      </a:r>
                      <a:r>
                        <a:rPr lang="en-US" altLang="ko-KR" sz="800" kern="1200" smtClean="0">
                          <a:solidFill>
                            <a:srgbClr val="0000FF"/>
                          </a:solidFill>
                          <a:latin typeface="+mn-lt"/>
                          <a:ea typeface="+mn-ea"/>
                          <a:cs typeface="+mn-cs"/>
                        </a:rPr>
                        <a:t>: </a:t>
                      </a:r>
                      <a:r>
                        <a:rPr lang="ko-KR" altLang="en-US" sz="800" kern="1200" dirty="0" smtClean="0">
                          <a:solidFill>
                            <a:srgbClr val="0000FF"/>
                          </a:solidFill>
                          <a:latin typeface="+mn-lt"/>
                          <a:ea typeface="+mn-ea"/>
                          <a:cs typeface="+mn-cs"/>
                        </a:rPr>
                        <a:t>로그인 상태에서 이용</a:t>
                      </a:r>
                      <a:r>
                        <a:rPr lang="ko-KR" altLang="en-US" sz="800" kern="1200" baseline="0" dirty="0" smtClean="0">
                          <a:solidFill>
                            <a:srgbClr val="0000FF"/>
                          </a:solidFill>
                          <a:latin typeface="+mn-lt"/>
                          <a:ea typeface="+mn-ea"/>
                          <a:cs typeface="+mn-cs"/>
                        </a:rPr>
                        <a:t> </a:t>
                      </a:r>
                      <a:r>
                        <a:rPr lang="ko-KR" altLang="en-US" sz="800" kern="1200" baseline="0" smtClean="0">
                          <a:solidFill>
                            <a:srgbClr val="0000FF"/>
                          </a:solidFill>
                          <a:latin typeface="+mn-lt"/>
                          <a:ea typeface="+mn-ea"/>
                          <a:cs typeface="+mn-cs"/>
                        </a:rPr>
                        <a:t>가능합니다</a:t>
                      </a:r>
                      <a:r>
                        <a:rPr lang="en-US" altLang="ko-KR" sz="800" kern="1200" baseline="0" smtClean="0">
                          <a:solidFill>
                            <a:srgbClr val="0000FF"/>
                          </a:solidFill>
                          <a:latin typeface="+mn-lt"/>
                          <a:ea typeface="+mn-ea"/>
                          <a:cs typeface="+mn-cs"/>
                        </a:rPr>
                        <a:t>. kèm button [</a:t>
                      </a:r>
                      <a:r>
                        <a:rPr lang="ko-KR" altLang="en-US" sz="800" kern="1200" baseline="0" smtClean="0">
                          <a:solidFill>
                            <a:srgbClr val="0000FF"/>
                          </a:solidFill>
                          <a:latin typeface="+mn-lt"/>
                          <a:ea typeface="+mn-ea"/>
                          <a:cs typeface="+mn-cs"/>
                        </a:rPr>
                        <a:t>확인</a:t>
                      </a:r>
                      <a:r>
                        <a:rPr lang="en-US" altLang="ko-KR" sz="800" kern="1200" baseline="0" smtClean="0">
                          <a:solidFill>
                            <a:srgbClr val="0000FF"/>
                          </a:solidFill>
                          <a:latin typeface="+mn-lt"/>
                          <a:ea typeface="+mn-ea"/>
                          <a:cs typeface="+mn-cs"/>
                        </a:rPr>
                        <a:t>] (OK)</a:t>
                      </a:r>
                      <a:endParaRPr lang="en-US" altLang="ko-KR" sz="800" kern="1200" dirty="0" smtClean="0">
                        <a:solidFill>
                          <a:srgbClr val="0000FF"/>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Link</a:t>
                      </a:r>
                      <a:r>
                        <a:rPr lang="en-US" altLang="ko-KR" sz="800" kern="1200" baseline="0" smtClean="0">
                          <a:solidFill>
                            <a:schemeClr val="dk1"/>
                          </a:solidFill>
                          <a:latin typeface="+mn-lt"/>
                          <a:ea typeface="+mn-ea"/>
                          <a:cs typeface="+mn-cs"/>
                        </a:rPr>
                        <a:t> </a:t>
                      </a:r>
                      <a:r>
                        <a:rPr lang="en-US" altLang="ko-KR" sz="800" kern="1200" smtClean="0">
                          <a:solidFill>
                            <a:schemeClr val="dk1"/>
                          </a:solidFill>
                          <a:latin typeface="+mn-lt"/>
                          <a:ea typeface="+mn-ea"/>
                          <a:cs typeface="+mn-cs"/>
                        </a:rPr>
                        <a:t>URL sẽ</a:t>
                      </a:r>
                      <a:r>
                        <a:rPr lang="en-US" altLang="ko-KR" sz="800" kern="1200" baseline="0" smtClean="0">
                          <a:solidFill>
                            <a:schemeClr val="dk1"/>
                          </a:solidFill>
                          <a:latin typeface="+mn-lt"/>
                          <a:ea typeface="+mn-ea"/>
                          <a:cs typeface="+mn-cs"/>
                        </a:rPr>
                        <a:t> được bổ sung sau</a:t>
                      </a:r>
                      <a:r>
                        <a:rPr lang="en-US" altLang="ko-KR" sz="800" kern="1200" smtClean="0">
                          <a:solidFill>
                            <a:schemeClr val="dk1"/>
                          </a:solidFill>
                          <a:latin typeface="+mn-lt"/>
                          <a:ea typeface="+mn-ea"/>
                          <a:cs typeface="+mn-cs"/>
                        </a:rPr>
                        <a:t> (Webview)</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pSp>
        <p:nvGrpSpPr>
          <p:cNvPr id="182" name="그룹 181"/>
          <p:cNvGrpSpPr/>
          <p:nvPr/>
        </p:nvGrpSpPr>
        <p:grpSpPr>
          <a:xfrm>
            <a:off x="331961" y="895410"/>
            <a:ext cx="2812504" cy="5000582"/>
            <a:chOff x="331961" y="895410"/>
            <a:chExt cx="2812504" cy="5000582"/>
          </a:xfrm>
        </p:grpSpPr>
        <p:pic>
          <p:nvPicPr>
            <p:cNvPr id="184" name="그림 1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152" y="903996"/>
              <a:ext cx="2808000" cy="4991996"/>
            </a:xfrm>
            <a:prstGeom prst="rect">
              <a:avLst/>
            </a:prstGeom>
            <a:ln w="3175">
              <a:noFill/>
            </a:ln>
          </p:spPr>
        </p:pic>
        <p:sp>
          <p:nvSpPr>
            <p:cNvPr id="185" name="직사각형 184"/>
            <p:cNvSpPr/>
            <p:nvPr/>
          </p:nvSpPr>
          <p:spPr>
            <a:xfrm>
              <a:off x="336465" y="110724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86" name="직사각형 185"/>
            <p:cNvSpPr/>
            <p:nvPr/>
          </p:nvSpPr>
          <p:spPr>
            <a:xfrm>
              <a:off x="331961" y="89541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87" name="직사각형 186"/>
            <p:cNvSpPr/>
            <p:nvPr/>
          </p:nvSpPr>
          <p:spPr>
            <a:xfrm>
              <a:off x="336465" y="1100610"/>
              <a:ext cx="2804900" cy="354222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88" name="TextBox 187"/>
          <p:cNvSpPr txBox="1"/>
          <p:nvPr/>
        </p:nvSpPr>
        <p:spPr>
          <a:xfrm>
            <a:off x="665141" y="1139485"/>
            <a:ext cx="839397" cy="307777"/>
          </a:xfrm>
          <a:prstGeom prst="rect">
            <a:avLst/>
          </a:prstGeom>
          <a:noFill/>
        </p:spPr>
        <p:txBody>
          <a:bodyPr wrap="none" rtlCol="0">
            <a:spAutoFit/>
          </a:bodyPr>
          <a:lstStyle/>
          <a:p>
            <a:r>
              <a:rPr lang="en-US" altLang="ko-KR" sz="1400" b="1" i="1" dirty="0" smtClean="0">
                <a:effectLst>
                  <a:outerShdw blurRad="38100" dist="38100" dir="2700000" algn="tl">
                    <a:srgbClr val="000000">
                      <a:alpha val="43137"/>
                    </a:srgbClr>
                  </a:outerShdw>
                </a:effectLst>
              </a:rPr>
              <a:t>Remote</a:t>
            </a:r>
            <a:endParaRPr lang="ko-KR" altLang="en-US" sz="1400" b="1" i="1" dirty="0">
              <a:effectLst>
                <a:outerShdw blurRad="38100" dist="38100" dir="2700000" algn="tl">
                  <a:srgbClr val="000000">
                    <a:alpha val="43137"/>
                  </a:srgbClr>
                </a:outerShdw>
              </a:effectLst>
            </a:endParaRPr>
          </a:p>
        </p:txBody>
      </p:sp>
      <p:pic>
        <p:nvPicPr>
          <p:cNvPr id="190" name="Picture 7" descr="Z:\4. 기타\아이콘\메뉴 아이콘\navi_btn_slide_t.png"/>
          <p:cNvPicPr>
            <a:picLocks noChangeAspect="1" noChangeArrowheads="1"/>
          </p:cNvPicPr>
          <p:nvPr/>
        </p:nvPicPr>
        <p:blipFill>
          <a:blip r:embed="rId4" cstate="print"/>
          <a:srcRect/>
          <a:stretch>
            <a:fillRect/>
          </a:stretch>
        </p:blipFill>
        <p:spPr bwMode="auto">
          <a:xfrm>
            <a:off x="244615" y="1035633"/>
            <a:ext cx="579998" cy="540000"/>
          </a:xfrm>
          <a:prstGeom prst="rect">
            <a:avLst/>
          </a:prstGeom>
          <a:noFill/>
        </p:spPr>
      </p:pic>
      <p:graphicFrame>
        <p:nvGraphicFramePr>
          <p:cNvPr id="192" name="표 191"/>
          <p:cNvGraphicFramePr>
            <a:graphicFrameLocks noGrp="1"/>
          </p:cNvGraphicFramePr>
          <p:nvPr/>
        </p:nvGraphicFramePr>
        <p:xfrm>
          <a:off x="333810" y="4374105"/>
          <a:ext cx="2808000" cy="1071075"/>
        </p:xfrm>
        <a:graphic>
          <a:graphicData uri="http://schemas.openxmlformats.org/drawingml/2006/table">
            <a:tbl>
              <a:tblPr firstRow="1" bandRow="1">
                <a:tableStyleId>{5C22544A-7EE6-4342-B048-85BDC9FD1C3A}</a:tableStyleId>
              </a:tblPr>
              <a:tblGrid>
                <a:gridCol w="2808000"/>
              </a:tblGrid>
              <a:tr h="675075">
                <a:tc>
                  <a:txBody>
                    <a:bodyPr/>
                    <a:lstStyle/>
                    <a:p>
                      <a:pPr marL="180975" indent="-85725" algn="l" defTabSz="914400" rtl="0" eaLnBrk="1" latinLnBrk="1" hangingPunct="1">
                        <a:lnSpc>
                          <a:spcPct val="120000"/>
                        </a:lnSpc>
                        <a:buFontTx/>
                        <a:buNone/>
                      </a:pPr>
                      <a:endParaRPr lang="en-US" altLang="ko-KR" sz="900" b="0" kern="1200" dirty="0" smtClean="0">
                        <a:solidFill>
                          <a:schemeClr val="dk1"/>
                        </a:solidFill>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396000">
                <a:tc>
                  <a:txBody>
                    <a:bodyPr/>
                    <a:lstStyle/>
                    <a:p>
                      <a:pPr marL="180975" indent="-85725" algn="l" defTabSz="914400" rtl="0" eaLnBrk="1" latinLnBrk="1" hangingPunct="1">
                        <a:lnSpc>
                          <a:spcPct val="120000"/>
                        </a:lnSpc>
                        <a:buFontTx/>
                        <a:buNone/>
                      </a:pPr>
                      <a:endParaRPr lang="en-US" altLang="ko-KR" sz="900" kern="1200" dirty="0" smtClean="0">
                        <a:solidFill>
                          <a:schemeClr val="dk1"/>
                        </a:solidFill>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pSp>
        <p:nvGrpSpPr>
          <p:cNvPr id="193" name="그룹 192"/>
          <p:cNvGrpSpPr/>
          <p:nvPr/>
        </p:nvGrpSpPr>
        <p:grpSpPr>
          <a:xfrm>
            <a:off x="336465" y="1107242"/>
            <a:ext cx="2808000" cy="3266863"/>
            <a:chOff x="3382003" y="1100555"/>
            <a:chExt cx="2808000" cy="3547955"/>
          </a:xfrm>
          <a:noFill/>
        </p:grpSpPr>
        <p:sp>
          <p:nvSpPr>
            <p:cNvPr id="194" name="직사각형 193"/>
            <p:cNvSpPr/>
            <p:nvPr/>
          </p:nvSpPr>
          <p:spPr>
            <a:xfrm>
              <a:off x="3382003" y="1100555"/>
              <a:ext cx="2808000" cy="3542282"/>
            </a:xfrm>
            <a:prstGeom prst="rect">
              <a:avLst/>
            </a:prstGeom>
            <a:grp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cxnSp>
          <p:nvCxnSpPr>
            <p:cNvPr id="195" name="직선 연결선 194"/>
            <p:cNvCxnSpPr/>
            <p:nvPr/>
          </p:nvCxnSpPr>
          <p:spPr>
            <a:xfrm>
              <a:off x="3382003" y="1110357"/>
              <a:ext cx="2808000" cy="353815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직선 연결선 195"/>
            <p:cNvCxnSpPr/>
            <p:nvPr/>
          </p:nvCxnSpPr>
          <p:spPr>
            <a:xfrm flipH="1">
              <a:off x="3382003" y="1110357"/>
              <a:ext cx="2808000" cy="353815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2817809" y="4675749"/>
            <a:ext cx="268022" cy="230832"/>
          </a:xfrm>
          <a:prstGeom prst="rect">
            <a:avLst/>
          </a:prstGeom>
          <a:noFill/>
        </p:spPr>
        <p:txBody>
          <a:bodyPr wrap="none" rtlCol="0">
            <a:spAutoFit/>
          </a:bodyPr>
          <a:lstStyle/>
          <a:p>
            <a:pPr algn="r"/>
            <a:r>
              <a:rPr lang="en-US" altLang="ko-KR" sz="900" b="1" dirty="0" smtClean="0"/>
              <a:t>&gt;</a:t>
            </a:r>
            <a:endParaRPr lang="ko-KR" altLang="en-US" sz="900" b="1" dirty="0"/>
          </a:p>
        </p:txBody>
      </p:sp>
      <p:sp>
        <p:nvSpPr>
          <p:cNvPr id="198" name="TextBox 197"/>
          <p:cNvSpPr txBox="1"/>
          <p:nvPr/>
        </p:nvSpPr>
        <p:spPr>
          <a:xfrm>
            <a:off x="370682" y="4689140"/>
            <a:ext cx="1731564" cy="261610"/>
          </a:xfrm>
          <a:prstGeom prst="rect">
            <a:avLst/>
          </a:prstGeom>
          <a:noFill/>
        </p:spPr>
        <p:txBody>
          <a:bodyPr wrap="none" rtlCol="0">
            <a:spAutoFit/>
          </a:bodyPr>
          <a:lstStyle/>
          <a:p>
            <a:r>
              <a:rPr lang="ko-KR" altLang="en-US" sz="1100" b="1" dirty="0" smtClean="0"/>
              <a:t>예약된 상담이 없습니다</a:t>
            </a:r>
            <a:r>
              <a:rPr lang="en-US" altLang="ko-KR" sz="1100" b="1" dirty="0" smtClean="0"/>
              <a:t>.</a:t>
            </a:r>
            <a:endParaRPr lang="ko-KR" altLang="en-US" sz="1100" b="1" dirty="0"/>
          </a:p>
        </p:txBody>
      </p:sp>
      <p:pic>
        <p:nvPicPr>
          <p:cNvPr id="201" name="Picture 11" descr="Z:\4. 기타\아이콘\navigationbar\btn_navi_noti_black.png"/>
          <p:cNvPicPr>
            <a:picLocks noChangeAspect="1" noChangeArrowheads="1"/>
          </p:cNvPicPr>
          <p:nvPr/>
        </p:nvPicPr>
        <p:blipFill>
          <a:blip r:embed="rId5" cstate="print"/>
          <a:srcRect/>
          <a:stretch>
            <a:fillRect/>
          </a:stretch>
        </p:blipFill>
        <p:spPr bwMode="auto">
          <a:xfrm>
            <a:off x="2785254" y="1208188"/>
            <a:ext cx="221269" cy="216000"/>
          </a:xfrm>
          <a:prstGeom prst="rect">
            <a:avLst/>
          </a:prstGeom>
          <a:noFill/>
        </p:spPr>
      </p:pic>
      <p:sp>
        <p:nvSpPr>
          <p:cNvPr id="202" name="타원 201"/>
          <p:cNvSpPr/>
          <p:nvPr/>
        </p:nvSpPr>
        <p:spPr>
          <a:xfrm>
            <a:off x="2913893" y="1166349"/>
            <a:ext cx="180000" cy="144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800" b="1" dirty="0" smtClean="0">
                <a:solidFill>
                  <a:schemeClr val="bg1"/>
                </a:solidFill>
              </a:rPr>
              <a:t>12</a:t>
            </a:r>
            <a:endParaRPr lang="ko-KR" altLang="en-US" sz="800" b="1" dirty="0">
              <a:solidFill>
                <a:schemeClr val="bg1"/>
              </a:solidFill>
            </a:endParaRPr>
          </a:p>
        </p:txBody>
      </p:sp>
      <p:grpSp>
        <p:nvGrpSpPr>
          <p:cNvPr id="204" name="그룹 203"/>
          <p:cNvGrpSpPr/>
          <p:nvPr/>
        </p:nvGrpSpPr>
        <p:grpSpPr>
          <a:xfrm>
            <a:off x="3272992" y="895410"/>
            <a:ext cx="2812504" cy="5000582"/>
            <a:chOff x="331961" y="895410"/>
            <a:chExt cx="2812504" cy="5000582"/>
          </a:xfrm>
        </p:grpSpPr>
        <p:pic>
          <p:nvPicPr>
            <p:cNvPr id="205" name="그림 2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152" y="903996"/>
              <a:ext cx="2808000" cy="4991996"/>
            </a:xfrm>
            <a:prstGeom prst="rect">
              <a:avLst/>
            </a:prstGeom>
            <a:ln w="3175">
              <a:noFill/>
            </a:ln>
          </p:spPr>
        </p:pic>
        <p:sp>
          <p:nvSpPr>
            <p:cNvPr id="207" name="직사각형 206"/>
            <p:cNvSpPr/>
            <p:nvPr/>
          </p:nvSpPr>
          <p:spPr>
            <a:xfrm>
              <a:off x="336465" y="110724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09" name="직사각형 208"/>
            <p:cNvSpPr/>
            <p:nvPr/>
          </p:nvSpPr>
          <p:spPr>
            <a:xfrm>
              <a:off x="331961" y="89541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10" name="직사각형 209"/>
            <p:cNvSpPr/>
            <p:nvPr/>
          </p:nvSpPr>
          <p:spPr>
            <a:xfrm>
              <a:off x="336465" y="1100610"/>
              <a:ext cx="2804900" cy="354222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211" name="TextBox 210"/>
          <p:cNvSpPr txBox="1"/>
          <p:nvPr/>
        </p:nvSpPr>
        <p:spPr>
          <a:xfrm>
            <a:off x="3606172" y="1139485"/>
            <a:ext cx="839397" cy="307777"/>
          </a:xfrm>
          <a:prstGeom prst="rect">
            <a:avLst/>
          </a:prstGeom>
          <a:noFill/>
        </p:spPr>
        <p:txBody>
          <a:bodyPr wrap="none" rtlCol="0">
            <a:spAutoFit/>
          </a:bodyPr>
          <a:lstStyle/>
          <a:p>
            <a:r>
              <a:rPr lang="en-US" altLang="ko-KR" sz="1400" b="1" i="1" dirty="0" smtClean="0">
                <a:effectLst>
                  <a:outerShdw blurRad="38100" dist="38100" dir="2700000" algn="tl">
                    <a:srgbClr val="000000">
                      <a:alpha val="43137"/>
                    </a:srgbClr>
                  </a:outerShdw>
                </a:effectLst>
              </a:rPr>
              <a:t>Remote</a:t>
            </a:r>
            <a:endParaRPr lang="ko-KR" altLang="en-US" sz="1400" b="1" i="1" dirty="0">
              <a:effectLst>
                <a:outerShdw blurRad="38100" dist="38100" dir="2700000" algn="tl">
                  <a:srgbClr val="000000">
                    <a:alpha val="43137"/>
                  </a:srgbClr>
                </a:outerShdw>
              </a:effectLst>
            </a:endParaRPr>
          </a:p>
        </p:txBody>
      </p:sp>
      <p:pic>
        <p:nvPicPr>
          <p:cNvPr id="212" name="Picture 7" descr="Z:\4. 기타\아이콘\메뉴 아이콘\navi_btn_slide_t.png"/>
          <p:cNvPicPr>
            <a:picLocks noChangeAspect="1" noChangeArrowheads="1"/>
          </p:cNvPicPr>
          <p:nvPr/>
        </p:nvPicPr>
        <p:blipFill>
          <a:blip r:embed="rId4" cstate="print"/>
          <a:srcRect/>
          <a:stretch>
            <a:fillRect/>
          </a:stretch>
        </p:blipFill>
        <p:spPr bwMode="auto">
          <a:xfrm>
            <a:off x="3185646" y="1035633"/>
            <a:ext cx="579998" cy="540000"/>
          </a:xfrm>
          <a:prstGeom prst="rect">
            <a:avLst/>
          </a:prstGeom>
          <a:noFill/>
        </p:spPr>
      </p:pic>
      <p:graphicFrame>
        <p:nvGraphicFramePr>
          <p:cNvPr id="213" name="표 212"/>
          <p:cNvGraphicFramePr>
            <a:graphicFrameLocks noGrp="1"/>
          </p:cNvGraphicFramePr>
          <p:nvPr/>
        </p:nvGraphicFramePr>
        <p:xfrm>
          <a:off x="3274841" y="4374105"/>
          <a:ext cx="2808000" cy="1048638"/>
        </p:xfrm>
        <a:graphic>
          <a:graphicData uri="http://schemas.openxmlformats.org/drawingml/2006/table">
            <a:tbl>
              <a:tblPr firstRow="1" bandRow="1">
                <a:tableStyleId>{5C22544A-7EE6-4342-B048-85BDC9FD1C3A}</a:tableStyleId>
              </a:tblPr>
              <a:tblGrid>
                <a:gridCol w="2808000"/>
              </a:tblGrid>
              <a:tr h="658685">
                <a:tc>
                  <a:txBody>
                    <a:bodyPr/>
                    <a:lstStyle/>
                    <a:p>
                      <a:pPr marL="180975" indent="-85725" algn="l" defTabSz="914400" rtl="0" eaLnBrk="1" latinLnBrk="1" hangingPunct="1">
                        <a:lnSpc>
                          <a:spcPct val="120000"/>
                        </a:lnSpc>
                        <a:buFontTx/>
                        <a:buNone/>
                      </a:pPr>
                      <a:endParaRPr lang="en-US" altLang="ko-KR" sz="900" b="0" kern="1200" dirty="0" smtClean="0">
                        <a:solidFill>
                          <a:schemeClr val="dk1"/>
                        </a:solidFill>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389953">
                <a:tc>
                  <a:txBody>
                    <a:bodyPr/>
                    <a:lstStyle/>
                    <a:p>
                      <a:pPr marL="180975" indent="-85725" algn="l" defTabSz="914400" rtl="0" eaLnBrk="1" latinLnBrk="1" hangingPunct="1">
                        <a:lnSpc>
                          <a:spcPct val="120000"/>
                        </a:lnSpc>
                        <a:buFontTx/>
                        <a:buNone/>
                      </a:pPr>
                      <a:endParaRPr lang="en-US" altLang="ko-KR" sz="900" kern="1200" dirty="0" smtClean="0">
                        <a:solidFill>
                          <a:schemeClr val="dk1"/>
                        </a:solidFill>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pSp>
        <p:nvGrpSpPr>
          <p:cNvPr id="214" name="그룹 213"/>
          <p:cNvGrpSpPr/>
          <p:nvPr/>
        </p:nvGrpSpPr>
        <p:grpSpPr>
          <a:xfrm>
            <a:off x="3277496" y="1107242"/>
            <a:ext cx="2808000" cy="3266863"/>
            <a:chOff x="3382003" y="1100555"/>
            <a:chExt cx="2808000" cy="3547955"/>
          </a:xfrm>
          <a:noFill/>
        </p:grpSpPr>
        <p:sp>
          <p:nvSpPr>
            <p:cNvPr id="216" name="직사각형 215"/>
            <p:cNvSpPr/>
            <p:nvPr/>
          </p:nvSpPr>
          <p:spPr>
            <a:xfrm>
              <a:off x="3382003" y="1100555"/>
              <a:ext cx="2808000" cy="3542282"/>
            </a:xfrm>
            <a:prstGeom prst="rect">
              <a:avLst/>
            </a:prstGeom>
            <a:grp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cxnSp>
          <p:nvCxnSpPr>
            <p:cNvPr id="218" name="직선 연결선 217"/>
            <p:cNvCxnSpPr/>
            <p:nvPr/>
          </p:nvCxnSpPr>
          <p:spPr>
            <a:xfrm>
              <a:off x="3382003" y="1110357"/>
              <a:ext cx="2808000" cy="353815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직선 연결선 226"/>
            <p:cNvCxnSpPr/>
            <p:nvPr/>
          </p:nvCxnSpPr>
          <p:spPr>
            <a:xfrm flipH="1">
              <a:off x="3382003" y="1110357"/>
              <a:ext cx="2808000" cy="353815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8" name="TextBox 227"/>
          <p:cNvSpPr txBox="1"/>
          <p:nvPr/>
        </p:nvSpPr>
        <p:spPr>
          <a:xfrm>
            <a:off x="5758840" y="5110429"/>
            <a:ext cx="268022" cy="230832"/>
          </a:xfrm>
          <a:prstGeom prst="rect">
            <a:avLst/>
          </a:prstGeom>
          <a:noFill/>
        </p:spPr>
        <p:txBody>
          <a:bodyPr wrap="none" rtlCol="0">
            <a:spAutoFit/>
          </a:bodyPr>
          <a:lstStyle/>
          <a:p>
            <a:pPr algn="r"/>
            <a:r>
              <a:rPr lang="en-US" altLang="ko-KR" sz="900" b="1" dirty="0" smtClean="0"/>
              <a:t>&gt;</a:t>
            </a:r>
            <a:endParaRPr lang="ko-KR" altLang="en-US" sz="900" b="1" dirty="0"/>
          </a:p>
        </p:txBody>
      </p:sp>
      <p:sp>
        <p:nvSpPr>
          <p:cNvPr id="235" name="TextBox 234"/>
          <p:cNvSpPr txBox="1"/>
          <p:nvPr/>
        </p:nvSpPr>
        <p:spPr>
          <a:xfrm>
            <a:off x="5758840" y="4603415"/>
            <a:ext cx="268022" cy="230832"/>
          </a:xfrm>
          <a:prstGeom prst="rect">
            <a:avLst/>
          </a:prstGeom>
          <a:noFill/>
        </p:spPr>
        <p:txBody>
          <a:bodyPr wrap="none" rtlCol="0">
            <a:spAutoFit/>
          </a:bodyPr>
          <a:lstStyle/>
          <a:p>
            <a:pPr algn="r"/>
            <a:r>
              <a:rPr lang="en-US" altLang="ko-KR" sz="900" b="1" dirty="0" smtClean="0"/>
              <a:t>&gt;</a:t>
            </a:r>
            <a:endParaRPr lang="ko-KR" altLang="en-US" sz="900" b="1" dirty="0"/>
          </a:p>
        </p:txBody>
      </p:sp>
      <p:pic>
        <p:nvPicPr>
          <p:cNvPr id="238" name="Picture 11" descr="Z:\4. 기타\아이콘\navigationbar\btn_navi_noti_black.png"/>
          <p:cNvPicPr>
            <a:picLocks noChangeAspect="1" noChangeArrowheads="1"/>
          </p:cNvPicPr>
          <p:nvPr/>
        </p:nvPicPr>
        <p:blipFill>
          <a:blip r:embed="rId5" cstate="print"/>
          <a:srcRect/>
          <a:stretch>
            <a:fillRect/>
          </a:stretch>
        </p:blipFill>
        <p:spPr bwMode="auto">
          <a:xfrm>
            <a:off x="5726285" y="1208188"/>
            <a:ext cx="221269" cy="216000"/>
          </a:xfrm>
          <a:prstGeom prst="rect">
            <a:avLst/>
          </a:prstGeom>
          <a:noFill/>
        </p:spPr>
      </p:pic>
      <p:sp>
        <p:nvSpPr>
          <p:cNvPr id="242" name="타원 241"/>
          <p:cNvSpPr/>
          <p:nvPr/>
        </p:nvSpPr>
        <p:spPr>
          <a:xfrm>
            <a:off x="5854924" y="1166349"/>
            <a:ext cx="180000" cy="144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800" b="1" dirty="0" smtClean="0">
                <a:solidFill>
                  <a:schemeClr val="bg1"/>
                </a:solidFill>
              </a:rPr>
              <a:t>12</a:t>
            </a:r>
            <a:endParaRPr lang="ko-KR" altLang="en-US" sz="800" b="1" dirty="0">
              <a:solidFill>
                <a:schemeClr val="bg1"/>
              </a:solidFill>
            </a:endParaRPr>
          </a:p>
        </p:txBody>
      </p:sp>
      <p:sp>
        <p:nvSpPr>
          <p:cNvPr id="243" name="타원 242"/>
          <p:cNvSpPr/>
          <p:nvPr/>
        </p:nvSpPr>
        <p:spPr>
          <a:xfrm>
            <a:off x="3822594" y="2700693"/>
            <a:ext cx="1664318" cy="1663887"/>
          </a:xfrm>
          <a:prstGeom prst="ellipse">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00" dirty="0" smtClean="0">
                <a:solidFill>
                  <a:schemeClr val="tx1"/>
                </a:solidFill>
              </a:rPr>
              <a:t>상담사가 당신을 기다리고 있습니다</a:t>
            </a:r>
            <a:r>
              <a:rPr lang="en-US" altLang="ko-KR" sz="1000" dirty="0" smtClean="0">
                <a:solidFill>
                  <a:schemeClr val="tx1"/>
                </a:solidFill>
              </a:rPr>
              <a:t>.</a:t>
            </a:r>
          </a:p>
          <a:p>
            <a:pPr algn="ctr"/>
            <a:endParaRPr lang="en-US" altLang="ko-KR" sz="1000" dirty="0" smtClean="0">
              <a:solidFill>
                <a:schemeClr val="tx1"/>
              </a:solidFill>
            </a:endParaRPr>
          </a:p>
          <a:p>
            <a:pPr algn="ctr"/>
            <a:r>
              <a:rPr lang="ko-KR" altLang="en-US" sz="1600" dirty="0" smtClean="0">
                <a:solidFill>
                  <a:schemeClr val="tx1"/>
                </a:solidFill>
              </a:rPr>
              <a:t>상담</a:t>
            </a:r>
            <a:r>
              <a:rPr lang="en-US" altLang="ko-KR" sz="1600" dirty="0" smtClean="0">
                <a:solidFill>
                  <a:schemeClr val="tx1"/>
                </a:solidFill>
              </a:rPr>
              <a:t> 5</a:t>
            </a:r>
            <a:r>
              <a:rPr lang="ko-KR" altLang="en-US" sz="1600" dirty="0" smtClean="0">
                <a:solidFill>
                  <a:schemeClr val="tx1"/>
                </a:solidFill>
              </a:rPr>
              <a:t>분 전</a:t>
            </a:r>
            <a:endParaRPr lang="en-US" altLang="ko-KR" sz="1600" dirty="0" smtClean="0">
              <a:solidFill>
                <a:schemeClr val="tx1"/>
              </a:solidFill>
            </a:endParaRPr>
          </a:p>
          <a:p>
            <a:pPr algn="ctr"/>
            <a:endParaRPr lang="en-US" altLang="ko-KR" sz="1000" dirty="0" smtClean="0">
              <a:solidFill>
                <a:schemeClr val="tx1"/>
              </a:solidFill>
            </a:endParaRPr>
          </a:p>
          <a:p>
            <a:pPr algn="ctr"/>
            <a:r>
              <a:rPr lang="ko-KR" altLang="en-US" sz="1000" u="sng" dirty="0" smtClean="0">
                <a:solidFill>
                  <a:schemeClr val="tx1"/>
                </a:solidFill>
              </a:rPr>
              <a:t>상담실 바로 가기</a:t>
            </a:r>
            <a:endParaRPr lang="ko-KR" altLang="en-US" sz="1000" u="sng" dirty="0">
              <a:solidFill>
                <a:schemeClr val="tx1"/>
              </a:solidFill>
            </a:endParaRPr>
          </a:p>
        </p:txBody>
      </p:sp>
      <p:grpSp>
        <p:nvGrpSpPr>
          <p:cNvPr id="246" name="그룹 245"/>
          <p:cNvGrpSpPr/>
          <p:nvPr/>
        </p:nvGrpSpPr>
        <p:grpSpPr>
          <a:xfrm>
            <a:off x="335170" y="5426895"/>
            <a:ext cx="2831426" cy="469520"/>
            <a:chOff x="329434" y="5426750"/>
            <a:chExt cx="2831426" cy="469520"/>
          </a:xfrm>
        </p:grpSpPr>
        <p:sp>
          <p:nvSpPr>
            <p:cNvPr id="247" name="직사각형 246"/>
            <p:cNvSpPr/>
            <p:nvPr/>
          </p:nvSpPr>
          <p:spPr>
            <a:xfrm>
              <a:off x="329434" y="5428270"/>
              <a:ext cx="2811931" cy="46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248" name="그림 247" descr="siri.png"/>
            <p:cNvPicPr>
              <a:picLocks noChangeAspect="1"/>
            </p:cNvPicPr>
            <p:nvPr/>
          </p:nvPicPr>
          <p:blipFill>
            <a:blip r:embed="rId6" cstate="print"/>
            <a:stretch>
              <a:fillRect/>
            </a:stretch>
          </p:blipFill>
          <p:spPr>
            <a:xfrm>
              <a:off x="1051812" y="5502471"/>
              <a:ext cx="198000" cy="198000"/>
            </a:xfrm>
            <a:prstGeom prst="rect">
              <a:avLst/>
            </a:prstGeom>
          </p:spPr>
        </p:pic>
        <p:sp>
          <p:nvSpPr>
            <p:cNvPr id="249" name="TextBox 106"/>
            <p:cNvSpPr txBox="1"/>
            <p:nvPr/>
          </p:nvSpPr>
          <p:spPr>
            <a:xfrm>
              <a:off x="945492" y="5663441"/>
              <a:ext cx="389850"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dirty="0" smtClean="0"/>
                <a:t>상담</a:t>
              </a:r>
              <a:endParaRPr lang="ko-KR" altLang="en-US" sz="800" b="1" dirty="0"/>
            </a:p>
          </p:txBody>
        </p:sp>
        <p:cxnSp>
          <p:nvCxnSpPr>
            <p:cNvPr id="250" name="직선 연결선 249"/>
            <p:cNvCxnSpPr/>
            <p:nvPr/>
          </p:nvCxnSpPr>
          <p:spPr>
            <a:xfrm>
              <a:off x="87453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1" name="직선 연결선 250"/>
            <p:cNvCxnSpPr/>
            <p:nvPr/>
          </p:nvCxnSpPr>
          <p:spPr>
            <a:xfrm>
              <a:off x="254924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2" name="TextBox 122"/>
            <p:cNvSpPr txBox="1"/>
            <p:nvPr/>
          </p:nvSpPr>
          <p:spPr>
            <a:xfrm>
              <a:off x="1508093"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마이헬로</a:t>
              </a:r>
              <a:endParaRPr lang="ko-KR" altLang="en-US" sz="800" dirty="0"/>
            </a:p>
          </p:txBody>
        </p:sp>
        <p:sp>
          <p:nvSpPr>
            <p:cNvPr id="253" name="TextBox 123"/>
            <p:cNvSpPr txBox="1"/>
            <p:nvPr/>
          </p:nvSpPr>
          <p:spPr>
            <a:xfrm>
              <a:off x="476403" y="5663441"/>
              <a:ext cx="287258"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dirty="0" smtClean="0"/>
                <a:t>홈</a:t>
              </a:r>
              <a:endParaRPr lang="ko-KR" altLang="en-US" sz="800" b="1" dirty="0"/>
            </a:p>
          </p:txBody>
        </p:sp>
        <p:sp>
          <p:nvSpPr>
            <p:cNvPr id="254" name="TextBox 124"/>
            <p:cNvSpPr txBox="1"/>
            <p:nvPr/>
          </p:nvSpPr>
          <p:spPr>
            <a:xfrm>
              <a:off x="198766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심리검사</a:t>
              </a:r>
              <a:endParaRPr lang="ko-KR" altLang="en-US" sz="800" dirty="0"/>
            </a:p>
          </p:txBody>
        </p:sp>
        <p:sp>
          <p:nvSpPr>
            <p:cNvPr id="255" name="TextBox 125"/>
            <p:cNvSpPr txBox="1"/>
            <p:nvPr/>
          </p:nvSpPr>
          <p:spPr>
            <a:xfrm>
              <a:off x="256582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자가진단</a:t>
              </a:r>
              <a:endParaRPr lang="ko-KR" altLang="en-US" sz="800" dirty="0"/>
            </a:p>
          </p:txBody>
        </p:sp>
        <p:pic>
          <p:nvPicPr>
            <p:cNvPr id="256" name="그림 255" descr="홈 이미지.JPG"/>
            <p:cNvPicPr>
              <a:picLocks noChangeAspect="1"/>
            </p:cNvPicPr>
            <p:nvPr/>
          </p:nvPicPr>
          <p:blipFill>
            <a:blip r:embed="rId7" cstate="print"/>
            <a:stretch>
              <a:fillRect/>
            </a:stretch>
          </p:blipFill>
          <p:spPr>
            <a:xfrm>
              <a:off x="531831" y="5505256"/>
              <a:ext cx="180000" cy="186208"/>
            </a:xfrm>
            <a:prstGeom prst="rect">
              <a:avLst/>
            </a:prstGeom>
          </p:spPr>
        </p:pic>
        <p:pic>
          <p:nvPicPr>
            <p:cNvPr id="257" name="그림 256" descr="프로필 이미지.JPG"/>
            <p:cNvPicPr>
              <a:picLocks noChangeAspect="1"/>
            </p:cNvPicPr>
            <p:nvPr/>
          </p:nvPicPr>
          <p:blipFill>
            <a:blip r:embed="rId8" cstate="print"/>
            <a:stretch>
              <a:fillRect/>
            </a:stretch>
          </p:blipFill>
          <p:spPr>
            <a:xfrm>
              <a:off x="1645429" y="5521452"/>
              <a:ext cx="144000" cy="155755"/>
            </a:xfrm>
            <a:prstGeom prst="rect">
              <a:avLst/>
            </a:prstGeom>
          </p:spPr>
        </p:pic>
        <p:pic>
          <p:nvPicPr>
            <p:cNvPr id="258" name="그림 257" descr="compose.png"/>
            <p:cNvPicPr>
              <a:picLocks noChangeAspect="1"/>
            </p:cNvPicPr>
            <p:nvPr/>
          </p:nvPicPr>
          <p:blipFill>
            <a:blip r:embed="rId9" cstate="print"/>
            <a:stretch>
              <a:fillRect/>
            </a:stretch>
          </p:blipFill>
          <p:spPr>
            <a:xfrm>
              <a:off x="2188182" y="5504470"/>
              <a:ext cx="180000" cy="180000"/>
            </a:xfrm>
            <a:prstGeom prst="rect">
              <a:avLst/>
            </a:prstGeom>
          </p:spPr>
        </p:pic>
        <p:cxnSp>
          <p:nvCxnSpPr>
            <p:cNvPr id="259" name="직선 연결선 258"/>
            <p:cNvCxnSpPr/>
            <p:nvPr/>
          </p:nvCxnSpPr>
          <p:spPr>
            <a:xfrm>
              <a:off x="1431022" y="5589805"/>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0" name="직선 연결선 259"/>
            <p:cNvCxnSpPr/>
            <p:nvPr/>
          </p:nvCxnSpPr>
          <p:spPr>
            <a:xfrm>
              <a:off x="1992594" y="5580780"/>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1" name="직사각형 260"/>
            <p:cNvSpPr/>
            <p:nvPr/>
          </p:nvSpPr>
          <p:spPr>
            <a:xfrm>
              <a:off x="332005" y="5426750"/>
              <a:ext cx="561577" cy="468000"/>
            </a:xfrm>
            <a:prstGeom prst="rect">
              <a:avLst/>
            </a:prstGeom>
            <a:solidFill>
              <a:srgbClr val="B2B2B2">
                <a:alpha val="10196"/>
              </a:srgb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pic>
          <p:nvPicPr>
            <p:cNvPr id="262" name="그림 261" descr="compose.png"/>
            <p:cNvPicPr>
              <a:picLocks noChangeAspect="1"/>
            </p:cNvPicPr>
            <p:nvPr/>
          </p:nvPicPr>
          <p:blipFill>
            <a:blip r:embed="rId9" cstate="print"/>
            <a:stretch>
              <a:fillRect/>
            </a:stretch>
          </p:blipFill>
          <p:spPr>
            <a:xfrm>
              <a:off x="2771820" y="5503521"/>
              <a:ext cx="180000" cy="180000"/>
            </a:xfrm>
            <a:prstGeom prst="rect">
              <a:avLst/>
            </a:prstGeom>
          </p:spPr>
        </p:pic>
      </p:grpSp>
      <p:grpSp>
        <p:nvGrpSpPr>
          <p:cNvPr id="264" name="그룹 263"/>
          <p:cNvGrpSpPr/>
          <p:nvPr/>
        </p:nvGrpSpPr>
        <p:grpSpPr>
          <a:xfrm>
            <a:off x="3277496" y="5426895"/>
            <a:ext cx="2831426" cy="469520"/>
            <a:chOff x="329434" y="5426750"/>
            <a:chExt cx="2831426" cy="469520"/>
          </a:xfrm>
        </p:grpSpPr>
        <p:sp>
          <p:nvSpPr>
            <p:cNvPr id="265" name="직사각형 264"/>
            <p:cNvSpPr/>
            <p:nvPr/>
          </p:nvSpPr>
          <p:spPr>
            <a:xfrm>
              <a:off x="329434" y="5428270"/>
              <a:ext cx="2811931" cy="46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267" name="그림 266" descr="siri.png"/>
            <p:cNvPicPr>
              <a:picLocks noChangeAspect="1"/>
            </p:cNvPicPr>
            <p:nvPr/>
          </p:nvPicPr>
          <p:blipFill>
            <a:blip r:embed="rId6" cstate="print"/>
            <a:stretch>
              <a:fillRect/>
            </a:stretch>
          </p:blipFill>
          <p:spPr>
            <a:xfrm>
              <a:off x="1051812" y="5502471"/>
              <a:ext cx="198000" cy="198000"/>
            </a:xfrm>
            <a:prstGeom prst="rect">
              <a:avLst/>
            </a:prstGeom>
          </p:spPr>
        </p:pic>
        <p:sp>
          <p:nvSpPr>
            <p:cNvPr id="268" name="TextBox 106"/>
            <p:cNvSpPr txBox="1"/>
            <p:nvPr/>
          </p:nvSpPr>
          <p:spPr>
            <a:xfrm>
              <a:off x="945492" y="5663441"/>
              <a:ext cx="389850"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dirty="0" smtClean="0"/>
                <a:t>상담</a:t>
              </a:r>
              <a:endParaRPr lang="ko-KR" altLang="en-US" sz="800" b="1" dirty="0"/>
            </a:p>
          </p:txBody>
        </p:sp>
        <p:cxnSp>
          <p:nvCxnSpPr>
            <p:cNvPr id="269" name="직선 연결선 268"/>
            <p:cNvCxnSpPr/>
            <p:nvPr/>
          </p:nvCxnSpPr>
          <p:spPr>
            <a:xfrm>
              <a:off x="87453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0" name="직선 연결선 269"/>
            <p:cNvCxnSpPr/>
            <p:nvPr/>
          </p:nvCxnSpPr>
          <p:spPr>
            <a:xfrm>
              <a:off x="254924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6" name="TextBox 122"/>
            <p:cNvSpPr txBox="1"/>
            <p:nvPr/>
          </p:nvSpPr>
          <p:spPr>
            <a:xfrm>
              <a:off x="1508093"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마이헬로</a:t>
              </a:r>
              <a:endParaRPr lang="ko-KR" altLang="en-US" sz="800" dirty="0"/>
            </a:p>
          </p:txBody>
        </p:sp>
        <p:sp>
          <p:nvSpPr>
            <p:cNvPr id="353" name="TextBox 123"/>
            <p:cNvSpPr txBox="1"/>
            <p:nvPr/>
          </p:nvSpPr>
          <p:spPr>
            <a:xfrm>
              <a:off x="476403" y="5663441"/>
              <a:ext cx="287258"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dirty="0" smtClean="0"/>
                <a:t>홈</a:t>
              </a:r>
              <a:endParaRPr lang="ko-KR" altLang="en-US" sz="800" b="1" dirty="0"/>
            </a:p>
          </p:txBody>
        </p:sp>
        <p:sp>
          <p:nvSpPr>
            <p:cNvPr id="362" name="TextBox 124"/>
            <p:cNvSpPr txBox="1"/>
            <p:nvPr/>
          </p:nvSpPr>
          <p:spPr>
            <a:xfrm>
              <a:off x="198766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심리검사</a:t>
              </a:r>
              <a:endParaRPr lang="ko-KR" altLang="en-US" sz="800" dirty="0"/>
            </a:p>
          </p:txBody>
        </p:sp>
        <p:sp>
          <p:nvSpPr>
            <p:cNvPr id="363" name="TextBox 125"/>
            <p:cNvSpPr txBox="1"/>
            <p:nvPr/>
          </p:nvSpPr>
          <p:spPr>
            <a:xfrm>
              <a:off x="256582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자가진단</a:t>
              </a:r>
              <a:endParaRPr lang="ko-KR" altLang="en-US" sz="800" dirty="0"/>
            </a:p>
          </p:txBody>
        </p:sp>
        <p:pic>
          <p:nvPicPr>
            <p:cNvPr id="364" name="그림 363" descr="홈 이미지.JPG"/>
            <p:cNvPicPr>
              <a:picLocks noChangeAspect="1"/>
            </p:cNvPicPr>
            <p:nvPr/>
          </p:nvPicPr>
          <p:blipFill>
            <a:blip r:embed="rId7" cstate="print"/>
            <a:stretch>
              <a:fillRect/>
            </a:stretch>
          </p:blipFill>
          <p:spPr>
            <a:xfrm>
              <a:off x="531831" y="5505256"/>
              <a:ext cx="180000" cy="186208"/>
            </a:xfrm>
            <a:prstGeom prst="rect">
              <a:avLst/>
            </a:prstGeom>
          </p:spPr>
        </p:pic>
        <p:pic>
          <p:nvPicPr>
            <p:cNvPr id="365" name="그림 364" descr="프로필 이미지.JPG"/>
            <p:cNvPicPr>
              <a:picLocks noChangeAspect="1"/>
            </p:cNvPicPr>
            <p:nvPr/>
          </p:nvPicPr>
          <p:blipFill>
            <a:blip r:embed="rId8" cstate="print"/>
            <a:stretch>
              <a:fillRect/>
            </a:stretch>
          </p:blipFill>
          <p:spPr>
            <a:xfrm>
              <a:off x="1645429" y="5521452"/>
              <a:ext cx="144000" cy="155755"/>
            </a:xfrm>
            <a:prstGeom prst="rect">
              <a:avLst/>
            </a:prstGeom>
          </p:spPr>
        </p:pic>
        <p:pic>
          <p:nvPicPr>
            <p:cNvPr id="366" name="그림 365" descr="compose.png"/>
            <p:cNvPicPr>
              <a:picLocks noChangeAspect="1"/>
            </p:cNvPicPr>
            <p:nvPr/>
          </p:nvPicPr>
          <p:blipFill>
            <a:blip r:embed="rId9" cstate="print"/>
            <a:stretch>
              <a:fillRect/>
            </a:stretch>
          </p:blipFill>
          <p:spPr>
            <a:xfrm>
              <a:off x="2188182" y="5504470"/>
              <a:ext cx="180000" cy="180000"/>
            </a:xfrm>
            <a:prstGeom prst="rect">
              <a:avLst/>
            </a:prstGeom>
          </p:spPr>
        </p:pic>
        <p:cxnSp>
          <p:nvCxnSpPr>
            <p:cNvPr id="367" name="직선 연결선 366"/>
            <p:cNvCxnSpPr/>
            <p:nvPr/>
          </p:nvCxnSpPr>
          <p:spPr>
            <a:xfrm>
              <a:off x="1431022" y="5589805"/>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8" name="직선 연결선 367"/>
            <p:cNvCxnSpPr/>
            <p:nvPr/>
          </p:nvCxnSpPr>
          <p:spPr>
            <a:xfrm>
              <a:off x="1992594" y="5580780"/>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9" name="직사각형 368"/>
            <p:cNvSpPr/>
            <p:nvPr/>
          </p:nvSpPr>
          <p:spPr>
            <a:xfrm>
              <a:off x="332005" y="5426750"/>
              <a:ext cx="561577" cy="468000"/>
            </a:xfrm>
            <a:prstGeom prst="rect">
              <a:avLst/>
            </a:prstGeom>
            <a:solidFill>
              <a:srgbClr val="B2B2B2">
                <a:alpha val="10196"/>
              </a:srgb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pic>
          <p:nvPicPr>
            <p:cNvPr id="370" name="그림 369" descr="compose.png"/>
            <p:cNvPicPr>
              <a:picLocks noChangeAspect="1"/>
            </p:cNvPicPr>
            <p:nvPr/>
          </p:nvPicPr>
          <p:blipFill>
            <a:blip r:embed="rId9" cstate="print"/>
            <a:stretch>
              <a:fillRect/>
            </a:stretch>
          </p:blipFill>
          <p:spPr>
            <a:xfrm>
              <a:off x="2771820" y="5503521"/>
              <a:ext cx="180000" cy="180000"/>
            </a:xfrm>
            <a:prstGeom prst="rect">
              <a:avLst/>
            </a:prstGeom>
          </p:spPr>
        </p:pic>
      </p:grpSp>
      <p:sp>
        <p:nvSpPr>
          <p:cNvPr id="371" name="TextBox 370"/>
          <p:cNvSpPr txBox="1"/>
          <p:nvPr/>
        </p:nvSpPr>
        <p:spPr>
          <a:xfrm>
            <a:off x="375204" y="4413303"/>
            <a:ext cx="686406" cy="230832"/>
          </a:xfrm>
          <a:prstGeom prst="rect">
            <a:avLst/>
          </a:prstGeom>
          <a:noFill/>
        </p:spPr>
        <p:txBody>
          <a:bodyPr wrap="none" rtlCol="0">
            <a:spAutoFit/>
          </a:bodyPr>
          <a:lstStyle/>
          <a:p>
            <a:r>
              <a:rPr lang="ko-KR" altLang="en-US" sz="900" dirty="0" smtClean="0">
                <a:solidFill>
                  <a:schemeClr val="tx1">
                    <a:lumMod val="65000"/>
                    <a:lumOff val="35000"/>
                  </a:schemeClr>
                </a:solidFill>
              </a:rPr>
              <a:t>예약 현황</a:t>
            </a:r>
            <a:endParaRPr lang="ko-KR" altLang="en-US" sz="900" dirty="0">
              <a:solidFill>
                <a:schemeClr val="tx1">
                  <a:lumMod val="65000"/>
                  <a:lumOff val="35000"/>
                </a:schemeClr>
              </a:solidFill>
            </a:endParaRPr>
          </a:p>
        </p:txBody>
      </p:sp>
      <p:sp>
        <p:nvSpPr>
          <p:cNvPr id="372" name="TextBox 371"/>
          <p:cNvSpPr txBox="1"/>
          <p:nvPr/>
        </p:nvSpPr>
        <p:spPr>
          <a:xfrm>
            <a:off x="375204" y="5114333"/>
            <a:ext cx="1032655" cy="230832"/>
          </a:xfrm>
          <a:prstGeom prst="rect">
            <a:avLst/>
          </a:prstGeom>
          <a:noFill/>
        </p:spPr>
        <p:txBody>
          <a:bodyPr wrap="none" rtlCol="0">
            <a:spAutoFit/>
          </a:bodyPr>
          <a:lstStyle/>
          <a:p>
            <a:r>
              <a:rPr lang="ko-KR" altLang="en-US" sz="900" dirty="0" smtClean="0"/>
              <a:t>상담사 찾아보기</a:t>
            </a:r>
            <a:endParaRPr lang="ko-KR" altLang="en-US" sz="900" dirty="0"/>
          </a:p>
        </p:txBody>
      </p:sp>
      <p:sp>
        <p:nvSpPr>
          <p:cNvPr id="373" name="TextBox 372"/>
          <p:cNvSpPr txBox="1"/>
          <p:nvPr/>
        </p:nvSpPr>
        <p:spPr>
          <a:xfrm>
            <a:off x="2817809" y="5112215"/>
            <a:ext cx="268022" cy="230832"/>
          </a:xfrm>
          <a:prstGeom prst="rect">
            <a:avLst/>
          </a:prstGeom>
          <a:noFill/>
        </p:spPr>
        <p:txBody>
          <a:bodyPr wrap="none" rtlCol="0">
            <a:spAutoFit/>
          </a:bodyPr>
          <a:lstStyle/>
          <a:p>
            <a:pPr algn="r"/>
            <a:r>
              <a:rPr lang="en-US" altLang="ko-KR" sz="900" b="1" dirty="0" smtClean="0"/>
              <a:t>&gt;</a:t>
            </a:r>
            <a:endParaRPr lang="ko-KR" altLang="en-US" sz="900" b="1" dirty="0"/>
          </a:p>
        </p:txBody>
      </p:sp>
      <p:sp>
        <p:nvSpPr>
          <p:cNvPr id="374" name="TextBox 373"/>
          <p:cNvSpPr txBox="1"/>
          <p:nvPr/>
        </p:nvSpPr>
        <p:spPr>
          <a:xfrm>
            <a:off x="3316690" y="4413303"/>
            <a:ext cx="686406" cy="230832"/>
          </a:xfrm>
          <a:prstGeom prst="rect">
            <a:avLst/>
          </a:prstGeom>
          <a:noFill/>
        </p:spPr>
        <p:txBody>
          <a:bodyPr wrap="none" rtlCol="0">
            <a:spAutoFit/>
          </a:bodyPr>
          <a:lstStyle/>
          <a:p>
            <a:r>
              <a:rPr lang="ko-KR" altLang="en-US" sz="900" dirty="0" smtClean="0">
                <a:solidFill>
                  <a:schemeClr val="tx1">
                    <a:lumMod val="65000"/>
                    <a:lumOff val="35000"/>
                  </a:schemeClr>
                </a:solidFill>
              </a:rPr>
              <a:t>예약 현황</a:t>
            </a:r>
            <a:endParaRPr lang="ko-KR" altLang="en-US" sz="900" dirty="0">
              <a:solidFill>
                <a:schemeClr val="tx1">
                  <a:lumMod val="65000"/>
                  <a:lumOff val="35000"/>
                </a:schemeClr>
              </a:solidFill>
            </a:endParaRPr>
          </a:p>
        </p:txBody>
      </p:sp>
      <p:sp>
        <p:nvSpPr>
          <p:cNvPr id="375" name="TextBox 374"/>
          <p:cNvSpPr txBox="1"/>
          <p:nvPr/>
        </p:nvSpPr>
        <p:spPr>
          <a:xfrm>
            <a:off x="3352862" y="4625085"/>
            <a:ext cx="1617751" cy="261610"/>
          </a:xfrm>
          <a:prstGeom prst="rect">
            <a:avLst/>
          </a:prstGeom>
          <a:noFill/>
        </p:spPr>
        <p:txBody>
          <a:bodyPr wrap="none" rtlCol="0">
            <a:spAutoFit/>
          </a:bodyPr>
          <a:lstStyle/>
          <a:p>
            <a:r>
              <a:rPr lang="en-US" altLang="ko-KR" sz="1100" b="1" dirty="0" smtClean="0"/>
              <a:t>2016/07/25(</a:t>
            </a:r>
            <a:r>
              <a:rPr lang="ko-KR" altLang="en-US" sz="1100" b="1" dirty="0" smtClean="0"/>
              <a:t>월</a:t>
            </a:r>
            <a:r>
              <a:rPr lang="en-US" altLang="ko-KR" sz="1100" b="1" dirty="0" smtClean="0"/>
              <a:t>) 13:30</a:t>
            </a:r>
          </a:p>
        </p:txBody>
      </p:sp>
      <p:sp>
        <p:nvSpPr>
          <p:cNvPr id="376" name="TextBox 375"/>
          <p:cNvSpPr txBox="1"/>
          <p:nvPr/>
        </p:nvSpPr>
        <p:spPr>
          <a:xfrm>
            <a:off x="3535841" y="4808886"/>
            <a:ext cx="837089" cy="215444"/>
          </a:xfrm>
          <a:prstGeom prst="rect">
            <a:avLst/>
          </a:prstGeom>
          <a:noFill/>
        </p:spPr>
        <p:txBody>
          <a:bodyPr wrap="none" rtlCol="0" anchor="ctr" anchorCtr="1">
            <a:spAutoFit/>
          </a:bodyPr>
          <a:lstStyle/>
          <a:p>
            <a:r>
              <a:rPr lang="ko-KR" altLang="en-US" sz="800" dirty="0" smtClean="0">
                <a:solidFill>
                  <a:schemeClr val="tx1">
                    <a:lumMod val="65000"/>
                    <a:lumOff val="35000"/>
                  </a:schemeClr>
                </a:solidFill>
              </a:rPr>
              <a:t>김태희 상담사</a:t>
            </a:r>
            <a:endParaRPr lang="ko-KR" altLang="en-US" sz="800" dirty="0">
              <a:solidFill>
                <a:schemeClr val="tx1">
                  <a:lumMod val="65000"/>
                  <a:lumOff val="35000"/>
                </a:schemeClr>
              </a:solidFill>
            </a:endParaRPr>
          </a:p>
        </p:txBody>
      </p:sp>
      <p:sp>
        <p:nvSpPr>
          <p:cNvPr id="377" name="직사각형 376"/>
          <p:cNvSpPr/>
          <p:nvPr/>
        </p:nvSpPr>
        <p:spPr>
          <a:xfrm>
            <a:off x="3345265" y="4773576"/>
            <a:ext cx="335348" cy="307777"/>
          </a:xfrm>
          <a:prstGeom prst="rect">
            <a:avLst/>
          </a:prstGeom>
        </p:spPr>
        <p:txBody>
          <a:bodyPr wrap="none">
            <a:spAutoFit/>
          </a:bodyPr>
          <a:lstStyle/>
          <a:p>
            <a:r>
              <a:rPr lang="ko-KR" altLang="en-US" sz="1400" dirty="0" smtClean="0">
                <a:solidFill>
                  <a:schemeClr val="tx1">
                    <a:lumMod val="65000"/>
                    <a:lumOff val="35000"/>
                  </a:schemeClr>
                </a:solidFill>
                <a:sym typeface="Wingdings"/>
              </a:rPr>
              <a:t></a:t>
            </a:r>
            <a:endParaRPr lang="ko-KR" altLang="en-US" sz="1400" dirty="0"/>
          </a:p>
        </p:txBody>
      </p:sp>
      <p:sp>
        <p:nvSpPr>
          <p:cNvPr id="378" name="TextBox 377"/>
          <p:cNvSpPr txBox="1"/>
          <p:nvPr/>
        </p:nvSpPr>
        <p:spPr>
          <a:xfrm>
            <a:off x="3316690" y="5114333"/>
            <a:ext cx="1032655" cy="230832"/>
          </a:xfrm>
          <a:prstGeom prst="rect">
            <a:avLst/>
          </a:prstGeom>
          <a:noFill/>
        </p:spPr>
        <p:txBody>
          <a:bodyPr wrap="none" rtlCol="0">
            <a:spAutoFit/>
          </a:bodyPr>
          <a:lstStyle/>
          <a:p>
            <a:r>
              <a:rPr lang="ko-KR" altLang="en-US" sz="900" dirty="0" smtClean="0"/>
              <a:t>상담사 찾아보기</a:t>
            </a:r>
            <a:endParaRPr lang="ko-KR" altLang="en-US" sz="900" dirty="0"/>
          </a:p>
        </p:txBody>
      </p:sp>
      <p:grpSp>
        <p:nvGrpSpPr>
          <p:cNvPr id="189" name="그룹 188"/>
          <p:cNvGrpSpPr/>
          <p:nvPr/>
        </p:nvGrpSpPr>
        <p:grpSpPr>
          <a:xfrm>
            <a:off x="331961" y="1107242"/>
            <a:ext cx="2112964" cy="4802187"/>
            <a:chOff x="329433" y="1091085"/>
            <a:chExt cx="2112964" cy="4802187"/>
          </a:xfrm>
        </p:grpSpPr>
        <p:sp>
          <p:nvSpPr>
            <p:cNvPr id="219" name="직사각형 218"/>
            <p:cNvSpPr/>
            <p:nvPr/>
          </p:nvSpPr>
          <p:spPr bwMode="auto">
            <a:xfrm>
              <a:off x="329434" y="1091085"/>
              <a:ext cx="2112963" cy="480218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latinLnBrk="1">
                <a:spcBef>
                  <a:spcPct val="0"/>
                </a:spcBef>
                <a:spcAft>
                  <a:spcPct val="0"/>
                </a:spcAft>
                <a:defRPr kumimoji="1" kern="1200">
                  <a:solidFill>
                    <a:schemeClr val="lt1"/>
                  </a:solidFill>
                  <a:latin typeface="+mn-lt"/>
                  <a:ea typeface="+mn-ea"/>
                  <a:cs typeface="+mn-cs"/>
                </a:defRPr>
              </a:lvl1pPr>
              <a:lvl2pPr marL="457200" algn="l" rtl="0" fontAlgn="base" latinLnBrk="1">
                <a:spcBef>
                  <a:spcPct val="0"/>
                </a:spcBef>
                <a:spcAft>
                  <a:spcPct val="0"/>
                </a:spcAft>
                <a:defRPr kumimoji="1" kern="1200">
                  <a:solidFill>
                    <a:schemeClr val="lt1"/>
                  </a:solidFill>
                  <a:latin typeface="+mn-lt"/>
                  <a:ea typeface="+mn-ea"/>
                  <a:cs typeface="+mn-cs"/>
                </a:defRPr>
              </a:lvl2pPr>
              <a:lvl3pPr marL="914400" algn="l" rtl="0" fontAlgn="base" latinLnBrk="1">
                <a:spcBef>
                  <a:spcPct val="0"/>
                </a:spcBef>
                <a:spcAft>
                  <a:spcPct val="0"/>
                </a:spcAft>
                <a:defRPr kumimoji="1" kern="1200">
                  <a:solidFill>
                    <a:schemeClr val="lt1"/>
                  </a:solidFill>
                  <a:latin typeface="+mn-lt"/>
                  <a:ea typeface="+mn-ea"/>
                  <a:cs typeface="+mn-cs"/>
                </a:defRPr>
              </a:lvl3pPr>
              <a:lvl4pPr marL="1371600" algn="l" rtl="0" fontAlgn="base" latinLnBrk="1">
                <a:spcBef>
                  <a:spcPct val="0"/>
                </a:spcBef>
                <a:spcAft>
                  <a:spcPct val="0"/>
                </a:spcAft>
                <a:defRPr kumimoji="1" kern="1200">
                  <a:solidFill>
                    <a:schemeClr val="lt1"/>
                  </a:solidFill>
                  <a:latin typeface="+mn-lt"/>
                  <a:ea typeface="+mn-ea"/>
                  <a:cs typeface="+mn-cs"/>
                </a:defRPr>
              </a:lvl4pPr>
              <a:lvl5pPr marL="1828800" algn="l" rtl="0" fontAlgn="base" latinLnBrk="1">
                <a:spcBef>
                  <a:spcPct val="0"/>
                </a:spcBef>
                <a:spcAft>
                  <a:spcPct val="0"/>
                </a:spcAft>
                <a:defRPr kumimoji="1" kern="1200">
                  <a:solidFill>
                    <a:schemeClr val="lt1"/>
                  </a:solidFill>
                  <a:latin typeface="+mn-lt"/>
                  <a:ea typeface="+mn-ea"/>
                  <a:cs typeface="+mn-cs"/>
                </a:defRPr>
              </a:lvl5pPr>
              <a:lvl6pPr marL="2286000" algn="l" defTabSz="914400" rtl="0" eaLnBrk="1" latinLnBrk="1" hangingPunct="1">
                <a:defRPr kumimoji="1" kern="1200">
                  <a:solidFill>
                    <a:schemeClr val="lt1"/>
                  </a:solidFill>
                  <a:latin typeface="+mn-lt"/>
                  <a:ea typeface="+mn-ea"/>
                  <a:cs typeface="+mn-cs"/>
                </a:defRPr>
              </a:lvl6pPr>
              <a:lvl7pPr marL="2743200" algn="l" defTabSz="914400" rtl="0" eaLnBrk="1" latinLnBrk="1" hangingPunct="1">
                <a:defRPr kumimoji="1" kern="1200">
                  <a:solidFill>
                    <a:schemeClr val="lt1"/>
                  </a:solidFill>
                  <a:latin typeface="+mn-lt"/>
                  <a:ea typeface="+mn-ea"/>
                  <a:cs typeface="+mn-cs"/>
                </a:defRPr>
              </a:lvl7pPr>
              <a:lvl8pPr marL="3200400" algn="l" defTabSz="914400" rtl="0" eaLnBrk="1" latinLnBrk="1" hangingPunct="1">
                <a:defRPr kumimoji="1" kern="1200">
                  <a:solidFill>
                    <a:schemeClr val="lt1"/>
                  </a:solidFill>
                  <a:latin typeface="+mn-lt"/>
                  <a:ea typeface="+mn-ea"/>
                  <a:cs typeface="+mn-cs"/>
                </a:defRPr>
              </a:lvl8pPr>
              <a:lvl9pPr marL="3657600" algn="l" defTabSz="914400" rtl="0" eaLnBrk="1" latinLnBrk="1" hangingPunct="1">
                <a:defRPr kumimoji="1" kern="1200">
                  <a:solidFill>
                    <a:schemeClr val="lt1"/>
                  </a:solidFill>
                  <a:latin typeface="+mn-lt"/>
                  <a:ea typeface="+mn-ea"/>
                  <a:cs typeface="+mn-cs"/>
                </a:defRPr>
              </a:lvl9pPr>
            </a:lstStyle>
            <a:p>
              <a:pPr algn="ctr" fontAlgn="auto">
                <a:spcBef>
                  <a:spcPts val="0"/>
                </a:spcBef>
                <a:spcAft>
                  <a:spcPts val="0"/>
                </a:spcAft>
                <a:defRPr/>
              </a:pPr>
              <a:endParaRPr kumimoji="0" lang="ko-KR" altLang="en-US" sz="900" dirty="0">
                <a:solidFill>
                  <a:schemeClr val="tx1"/>
                </a:solidFill>
              </a:endParaRPr>
            </a:p>
          </p:txBody>
        </p:sp>
        <p:sp>
          <p:nvSpPr>
            <p:cNvPr id="220" name="직사각형 219"/>
            <p:cNvSpPr/>
            <p:nvPr/>
          </p:nvSpPr>
          <p:spPr bwMode="auto">
            <a:xfrm>
              <a:off x="405634" y="2162647"/>
              <a:ext cx="1876425" cy="377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latinLnBrk="1">
                <a:spcBef>
                  <a:spcPct val="0"/>
                </a:spcBef>
                <a:spcAft>
                  <a:spcPct val="0"/>
                </a:spcAft>
                <a:defRPr kumimoji="1" kern="1200">
                  <a:solidFill>
                    <a:schemeClr val="lt1"/>
                  </a:solidFill>
                  <a:latin typeface="+mn-lt"/>
                  <a:ea typeface="+mn-ea"/>
                  <a:cs typeface="+mn-cs"/>
                </a:defRPr>
              </a:lvl1pPr>
              <a:lvl2pPr marL="457200" algn="l" rtl="0" fontAlgn="base" latinLnBrk="1">
                <a:spcBef>
                  <a:spcPct val="0"/>
                </a:spcBef>
                <a:spcAft>
                  <a:spcPct val="0"/>
                </a:spcAft>
                <a:defRPr kumimoji="1" kern="1200">
                  <a:solidFill>
                    <a:schemeClr val="lt1"/>
                  </a:solidFill>
                  <a:latin typeface="+mn-lt"/>
                  <a:ea typeface="+mn-ea"/>
                  <a:cs typeface="+mn-cs"/>
                </a:defRPr>
              </a:lvl2pPr>
              <a:lvl3pPr marL="914400" algn="l" rtl="0" fontAlgn="base" latinLnBrk="1">
                <a:spcBef>
                  <a:spcPct val="0"/>
                </a:spcBef>
                <a:spcAft>
                  <a:spcPct val="0"/>
                </a:spcAft>
                <a:defRPr kumimoji="1" kern="1200">
                  <a:solidFill>
                    <a:schemeClr val="lt1"/>
                  </a:solidFill>
                  <a:latin typeface="+mn-lt"/>
                  <a:ea typeface="+mn-ea"/>
                  <a:cs typeface="+mn-cs"/>
                </a:defRPr>
              </a:lvl3pPr>
              <a:lvl4pPr marL="1371600" algn="l" rtl="0" fontAlgn="base" latinLnBrk="1">
                <a:spcBef>
                  <a:spcPct val="0"/>
                </a:spcBef>
                <a:spcAft>
                  <a:spcPct val="0"/>
                </a:spcAft>
                <a:defRPr kumimoji="1" kern="1200">
                  <a:solidFill>
                    <a:schemeClr val="lt1"/>
                  </a:solidFill>
                  <a:latin typeface="+mn-lt"/>
                  <a:ea typeface="+mn-ea"/>
                  <a:cs typeface="+mn-cs"/>
                </a:defRPr>
              </a:lvl4pPr>
              <a:lvl5pPr marL="1828800" algn="l" rtl="0" fontAlgn="base" latinLnBrk="1">
                <a:spcBef>
                  <a:spcPct val="0"/>
                </a:spcBef>
                <a:spcAft>
                  <a:spcPct val="0"/>
                </a:spcAft>
                <a:defRPr kumimoji="1" kern="1200">
                  <a:solidFill>
                    <a:schemeClr val="lt1"/>
                  </a:solidFill>
                  <a:latin typeface="+mn-lt"/>
                  <a:ea typeface="+mn-ea"/>
                  <a:cs typeface="+mn-cs"/>
                </a:defRPr>
              </a:lvl5pPr>
              <a:lvl6pPr marL="2286000" algn="l" defTabSz="914400" rtl="0" eaLnBrk="1" latinLnBrk="1" hangingPunct="1">
                <a:defRPr kumimoji="1" kern="1200">
                  <a:solidFill>
                    <a:schemeClr val="lt1"/>
                  </a:solidFill>
                  <a:latin typeface="+mn-lt"/>
                  <a:ea typeface="+mn-ea"/>
                  <a:cs typeface="+mn-cs"/>
                </a:defRPr>
              </a:lvl6pPr>
              <a:lvl7pPr marL="2743200" algn="l" defTabSz="914400" rtl="0" eaLnBrk="1" latinLnBrk="1" hangingPunct="1">
                <a:defRPr kumimoji="1" kern="1200">
                  <a:solidFill>
                    <a:schemeClr val="lt1"/>
                  </a:solidFill>
                  <a:latin typeface="+mn-lt"/>
                  <a:ea typeface="+mn-ea"/>
                  <a:cs typeface="+mn-cs"/>
                </a:defRPr>
              </a:lvl7pPr>
              <a:lvl8pPr marL="3200400" algn="l" defTabSz="914400" rtl="0" eaLnBrk="1" latinLnBrk="1" hangingPunct="1">
                <a:defRPr kumimoji="1" kern="1200">
                  <a:solidFill>
                    <a:schemeClr val="lt1"/>
                  </a:solidFill>
                  <a:latin typeface="+mn-lt"/>
                  <a:ea typeface="+mn-ea"/>
                  <a:cs typeface="+mn-cs"/>
                </a:defRPr>
              </a:lvl8pPr>
              <a:lvl9pPr marL="3657600" algn="l" defTabSz="914400" rtl="0" eaLnBrk="1" latinLnBrk="1" hangingPunct="1">
                <a:defRPr kumimoji="1" kern="1200">
                  <a:solidFill>
                    <a:schemeClr val="lt1"/>
                  </a:solidFill>
                  <a:latin typeface="+mn-lt"/>
                  <a:ea typeface="+mn-ea"/>
                  <a:cs typeface="+mn-cs"/>
                </a:defRPr>
              </a:lvl9pPr>
            </a:lstStyle>
            <a:p>
              <a:pPr fontAlgn="auto">
                <a:spcBef>
                  <a:spcPts val="0"/>
                </a:spcBef>
                <a:spcAft>
                  <a:spcPts val="0"/>
                </a:spcAft>
                <a:defRPr/>
              </a:pPr>
              <a:r>
                <a:rPr kumimoji="0" lang="ko-KR" altLang="en-US" sz="900" b="1" dirty="0">
                  <a:solidFill>
                    <a:schemeClr val="tx1"/>
                  </a:solidFill>
                </a:rPr>
                <a:t>          홈</a:t>
              </a:r>
            </a:p>
          </p:txBody>
        </p:sp>
        <p:sp>
          <p:nvSpPr>
            <p:cNvPr id="221" name="직사각형 220"/>
            <p:cNvSpPr/>
            <p:nvPr/>
          </p:nvSpPr>
          <p:spPr bwMode="auto">
            <a:xfrm>
              <a:off x="402459" y="2530947"/>
              <a:ext cx="1874838" cy="379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latinLnBrk="1">
                <a:spcBef>
                  <a:spcPct val="0"/>
                </a:spcBef>
                <a:spcAft>
                  <a:spcPct val="0"/>
                </a:spcAft>
                <a:defRPr kumimoji="1" kern="1200">
                  <a:solidFill>
                    <a:schemeClr val="lt1"/>
                  </a:solidFill>
                  <a:latin typeface="+mn-lt"/>
                  <a:ea typeface="+mn-ea"/>
                  <a:cs typeface="+mn-cs"/>
                </a:defRPr>
              </a:lvl1pPr>
              <a:lvl2pPr marL="457200" algn="l" rtl="0" fontAlgn="base" latinLnBrk="1">
                <a:spcBef>
                  <a:spcPct val="0"/>
                </a:spcBef>
                <a:spcAft>
                  <a:spcPct val="0"/>
                </a:spcAft>
                <a:defRPr kumimoji="1" kern="1200">
                  <a:solidFill>
                    <a:schemeClr val="lt1"/>
                  </a:solidFill>
                  <a:latin typeface="+mn-lt"/>
                  <a:ea typeface="+mn-ea"/>
                  <a:cs typeface="+mn-cs"/>
                </a:defRPr>
              </a:lvl2pPr>
              <a:lvl3pPr marL="914400" algn="l" rtl="0" fontAlgn="base" latinLnBrk="1">
                <a:spcBef>
                  <a:spcPct val="0"/>
                </a:spcBef>
                <a:spcAft>
                  <a:spcPct val="0"/>
                </a:spcAft>
                <a:defRPr kumimoji="1" kern="1200">
                  <a:solidFill>
                    <a:schemeClr val="lt1"/>
                  </a:solidFill>
                  <a:latin typeface="+mn-lt"/>
                  <a:ea typeface="+mn-ea"/>
                  <a:cs typeface="+mn-cs"/>
                </a:defRPr>
              </a:lvl3pPr>
              <a:lvl4pPr marL="1371600" algn="l" rtl="0" fontAlgn="base" latinLnBrk="1">
                <a:spcBef>
                  <a:spcPct val="0"/>
                </a:spcBef>
                <a:spcAft>
                  <a:spcPct val="0"/>
                </a:spcAft>
                <a:defRPr kumimoji="1" kern="1200">
                  <a:solidFill>
                    <a:schemeClr val="lt1"/>
                  </a:solidFill>
                  <a:latin typeface="+mn-lt"/>
                  <a:ea typeface="+mn-ea"/>
                  <a:cs typeface="+mn-cs"/>
                </a:defRPr>
              </a:lvl4pPr>
              <a:lvl5pPr marL="1828800" algn="l" rtl="0" fontAlgn="base" latinLnBrk="1">
                <a:spcBef>
                  <a:spcPct val="0"/>
                </a:spcBef>
                <a:spcAft>
                  <a:spcPct val="0"/>
                </a:spcAft>
                <a:defRPr kumimoji="1" kern="1200">
                  <a:solidFill>
                    <a:schemeClr val="lt1"/>
                  </a:solidFill>
                  <a:latin typeface="+mn-lt"/>
                  <a:ea typeface="+mn-ea"/>
                  <a:cs typeface="+mn-cs"/>
                </a:defRPr>
              </a:lvl5pPr>
              <a:lvl6pPr marL="2286000" algn="l" defTabSz="914400" rtl="0" eaLnBrk="1" latinLnBrk="1" hangingPunct="1">
                <a:defRPr kumimoji="1" kern="1200">
                  <a:solidFill>
                    <a:schemeClr val="lt1"/>
                  </a:solidFill>
                  <a:latin typeface="+mn-lt"/>
                  <a:ea typeface="+mn-ea"/>
                  <a:cs typeface="+mn-cs"/>
                </a:defRPr>
              </a:lvl6pPr>
              <a:lvl7pPr marL="2743200" algn="l" defTabSz="914400" rtl="0" eaLnBrk="1" latinLnBrk="1" hangingPunct="1">
                <a:defRPr kumimoji="1" kern="1200">
                  <a:solidFill>
                    <a:schemeClr val="lt1"/>
                  </a:solidFill>
                  <a:latin typeface="+mn-lt"/>
                  <a:ea typeface="+mn-ea"/>
                  <a:cs typeface="+mn-cs"/>
                </a:defRPr>
              </a:lvl7pPr>
              <a:lvl8pPr marL="3200400" algn="l" defTabSz="914400" rtl="0" eaLnBrk="1" latinLnBrk="1" hangingPunct="1">
                <a:defRPr kumimoji="1" kern="1200">
                  <a:solidFill>
                    <a:schemeClr val="lt1"/>
                  </a:solidFill>
                  <a:latin typeface="+mn-lt"/>
                  <a:ea typeface="+mn-ea"/>
                  <a:cs typeface="+mn-cs"/>
                </a:defRPr>
              </a:lvl8pPr>
              <a:lvl9pPr marL="3657600" algn="l" defTabSz="914400" rtl="0" eaLnBrk="1" latinLnBrk="1" hangingPunct="1">
                <a:defRPr kumimoji="1" kern="1200">
                  <a:solidFill>
                    <a:schemeClr val="lt1"/>
                  </a:solidFill>
                  <a:latin typeface="+mn-lt"/>
                  <a:ea typeface="+mn-ea"/>
                  <a:cs typeface="+mn-cs"/>
                </a:defRPr>
              </a:lvl9pPr>
            </a:lstStyle>
            <a:p>
              <a:pPr fontAlgn="auto">
                <a:spcBef>
                  <a:spcPts val="0"/>
                </a:spcBef>
                <a:spcAft>
                  <a:spcPts val="0"/>
                </a:spcAft>
                <a:defRPr/>
              </a:pPr>
              <a:r>
                <a:rPr kumimoji="0" lang="ko-KR" altLang="en-US" sz="900" b="1" dirty="0">
                  <a:solidFill>
                    <a:schemeClr val="tx1"/>
                  </a:solidFill>
                </a:rPr>
                <a:t>          </a:t>
              </a:r>
              <a:r>
                <a:rPr kumimoji="0" lang="ko-KR" altLang="en-US" sz="900" b="1" dirty="0" smtClean="0">
                  <a:solidFill>
                    <a:schemeClr val="tx1"/>
                  </a:solidFill>
                </a:rPr>
                <a:t>알림</a:t>
              </a:r>
              <a:endParaRPr kumimoji="0" lang="ko-KR" altLang="en-US" sz="900" b="1" dirty="0">
                <a:solidFill>
                  <a:schemeClr val="tx1"/>
                </a:solidFill>
              </a:endParaRPr>
            </a:p>
          </p:txBody>
        </p:sp>
        <p:sp>
          <p:nvSpPr>
            <p:cNvPr id="222" name="직사각형 221"/>
            <p:cNvSpPr/>
            <p:nvPr/>
          </p:nvSpPr>
          <p:spPr bwMode="auto">
            <a:xfrm>
              <a:off x="405634" y="2884959"/>
              <a:ext cx="1876425" cy="377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latinLnBrk="1">
                <a:spcBef>
                  <a:spcPct val="0"/>
                </a:spcBef>
                <a:spcAft>
                  <a:spcPct val="0"/>
                </a:spcAft>
                <a:defRPr kumimoji="1" kern="1200">
                  <a:solidFill>
                    <a:schemeClr val="lt1"/>
                  </a:solidFill>
                  <a:latin typeface="+mn-lt"/>
                  <a:ea typeface="+mn-ea"/>
                  <a:cs typeface="+mn-cs"/>
                </a:defRPr>
              </a:lvl1pPr>
              <a:lvl2pPr marL="457200" algn="l" rtl="0" fontAlgn="base" latinLnBrk="1">
                <a:spcBef>
                  <a:spcPct val="0"/>
                </a:spcBef>
                <a:spcAft>
                  <a:spcPct val="0"/>
                </a:spcAft>
                <a:defRPr kumimoji="1" kern="1200">
                  <a:solidFill>
                    <a:schemeClr val="lt1"/>
                  </a:solidFill>
                  <a:latin typeface="+mn-lt"/>
                  <a:ea typeface="+mn-ea"/>
                  <a:cs typeface="+mn-cs"/>
                </a:defRPr>
              </a:lvl2pPr>
              <a:lvl3pPr marL="914400" algn="l" rtl="0" fontAlgn="base" latinLnBrk="1">
                <a:spcBef>
                  <a:spcPct val="0"/>
                </a:spcBef>
                <a:spcAft>
                  <a:spcPct val="0"/>
                </a:spcAft>
                <a:defRPr kumimoji="1" kern="1200">
                  <a:solidFill>
                    <a:schemeClr val="lt1"/>
                  </a:solidFill>
                  <a:latin typeface="+mn-lt"/>
                  <a:ea typeface="+mn-ea"/>
                  <a:cs typeface="+mn-cs"/>
                </a:defRPr>
              </a:lvl3pPr>
              <a:lvl4pPr marL="1371600" algn="l" rtl="0" fontAlgn="base" latinLnBrk="1">
                <a:spcBef>
                  <a:spcPct val="0"/>
                </a:spcBef>
                <a:spcAft>
                  <a:spcPct val="0"/>
                </a:spcAft>
                <a:defRPr kumimoji="1" kern="1200">
                  <a:solidFill>
                    <a:schemeClr val="lt1"/>
                  </a:solidFill>
                  <a:latin typeface="+mn-lt"/>
                  <a:ea typeface="+mn-ea"/>
                  <a:cs typeface="+mn-cs"/>
                </a:defRPr>
              </a:lvl4pPr>
              <a:lvl5pPr marL="1828800" algn="l" rtl="0" fontAlgn="base" latinLnBrk="1">
                <a:spcBef>
                  <a:spcPct val="0"/>
                </a:spcBef>
                <a:spcAft>
                  <a:spcPct val="0"/>
                </a:spcAft>
                <a:defRPr kumimoji="1" kern="1200">
                  <a:solidFill>
                    <a:schemeClr val="lt1"/>
                  </a:solidFill>
                  <a:latin typeface="+mn-lt"/>
                  <a:ea typeface="+mn-ea"/>
                  <a:cs typeface="+mn-cs"/>
                </a:defRPr>
              </a:lvl5pPr>
              <a:lvl6pPr marL="2286000" algn="l" defTabSz="914400" rtl="0" eaLnBrk="1" latinLnBrk="1" hangingPunct="1">
                <a:defRPr kumimoji="1" kern="1200">
                  <a:solidFill>
                    <a:schemeClr val="lt1"/>
                  </a:solidFill>
                  <a:latin typeface="+mn-lt"/>
                  <a:ea typeface="+mn-ea"/>
                  <a:cs typeface="+mn-cs"/>
                </a:defRPr>
              </a:lvl6pPr>
              <a:lvl7pPr marL="2743200" algn="l" defTabSz="914400" rtl="0" eaLnBrk="1" latinLnBrk="1" hangingPunct="1">
                <a:defRPr kumimoji="1" kern="1200">
                  <a:solidFill>
                    <a:schemeClr val="lt1"/>
                  </a:solidFill>
                  <a:latin typeface="+mn-lt"/>
                  <a:ea typeface="+mn-ea"/>
                  <a:cs typeface="+mn-cs"/>
                </a:defRPr>
              </a:lvl7pPr>
              <a:lvl8pPr marL="3200400" algn="l" defTabSz="914400" rtl="0" eaLnBrk="1" latinLnBrk="1" hangingPunct="1">
                <a:defRPr kumimoji="1" kern="1200">
                  <a:solidFill>
                    <a:schemeClr val="lt1"/>
                  </a:solidFill>
                  <a:latin typeface="+mn-lt"/>
                  <a:ea typeface="+mn-ea"/>
                  <a:cs typeface="+mn-cs"/>
                </a:defRPr>
              </a:lvl8pPr>
              <a:lvl9pPr marL="3657600" algn="l" defTabSz="914400" rtl="0" eaLnBrk="1" latinLnBrk="1" hangingPunct="1">
                <a:defRPr kumimoji="1" kern="1200">
                  <a:solidFill>
                    <a:schemeClr val="lt1"/>
                  </a:solidFill>
                  <a:latin typeface="+mn-lt"/>
                  <a:ea typeface="+mn-ea"/>
                  <a:cs typeface="+mn-cs"/>
                </a:defRPr>
              </a:lvl9pPr>
            </a:lstStyle>
            <a:p>
              <a:pPr fontAlgn="auto">
                <a:spcBef>
                  <a:spcPts val="0"/>
                </a:spcBef>
                <a:spcAft>
                  <a:spcPts val="0"/>
                </a:spcAft>
                <a:defRPr/>
              </a:pPr>
              <a:r>
                <a:rPr kumimoji="0" lang="ko-KR" altLang="en-US" sz="900" b="1" dirty="0">
                  <a:solidFill>
                    <a:schemeClr val="tx1"/>
                  </a:solidFill>
                </a:rPr>
                <a:t>          </a:t>
              </a:r>
              <a:r>
                <a:rPr kumimoji="0" lang="ko-KR" altLang="en-US" sz="900" b="1" dirty="0" smtClean="0">
                  <a:solidFill>
                    <a:schemeClr val="tx1"/>
                  </a:solidFill>
                </a:rPr>
                <a:t>쪽지함</a:t>
              </a:r>
              <a:endParaRPr kumimoji="0" lang="ko-KR" altLang="en-US" sz="900" b="1" dirty="0">
                <a:solidFill>
                  <a:schemeClr val="tx1"/>
                </a:solidFill>
              </a:endParaRPr>
            </a:p>
          </p:txBody>
        </p:sp>
        <p:sp>
          <p:nvSpPr>
            <p:cNvPr id="224" name="직사각형 223"/>
            <p:cNvSpPr/>
            <p:nvPr/>
          </p:nvSpPr>
          <p:spPr bwMode="auto">
            <a:xfrm>
              <a:off x="402459" y="3383995"/>
              <a:ext cx="1876425" cy="37941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latinLnBrk="1">
                <a:spcBef>
                  <a:spcPct val="0"/>
                </a:spcBef>
                <a:spcAft>
                  <a:spcPct val="0"/>
                </a:spcAft>
                <a:defRPr kumimoji="1" kern="1200">
                  <a:solidFill>
                    <a:schemeClr val="lt1"/>
                  </a:solidFill>
                  <a:latin typeface="+mn-lt"/>
                  <a:ea typeface="+mn-ea"/>
                  <a:cs typeface="+mn-cs"/>
                </a:defRPr>
              </a:lvl1pPr>
              <a:lvl2pPr marL="457200" algn="l" rtl="0" fontAlgn="base" latinLnBrk="1">
                <a:spcBef>
                  <a:spcPct val="0"/>
                </a:spcBef>
                <a:spcAft>
                  <a:spcPct val="0"/>
                </a:spcAft>
                <a:defRPr kumimoji="1" kern="1200">
                  <a:solidFill>
                    <a:schemeClr val="lt1"/>
                  </a:solidFill>
                  <a:latin typeface="+mn-lt"/>
                  <a:ea typeface="+mn-ea"/>
                  <a:cs typeface="+mn-cs"/>
                </a:defRPr>
              </a:lvl2pPr>
              <a:lvl3pPr marL="914400" algn="l" rtl="0" fontAlgn="base" latinLnBrk="1">
                <a:spcBef>
                  <a:spcPct val="0"/>
                </a:spcBef>
                <a:spcAft>
                  <a:spcPct val="0"/>
                </a:spcAft>
                <a:defRPr kumimoji="1" kern="1200">
                  <a:solidFill>
                    <a:schemeClr val="lt1"/>
                  </a:solidFill>
                  <a:latin typeface="+mn-lt"/>
                  <a:ea typeface="+mn-ea"/>
                  <a:cs typeface="+mn-cs"/>
                </a:defRPr>
              </a:lvl3pPr>
              <a:lvl4pPr marL="1371600" algn="l" rtl="0" fontAlgn="base" latinLnBrk="1">
                <a:spcBef>
                  <a:spcPct val="0"/>
                </a:spcBef>
                <a:spcAft>
                  <a:spcPct val="0"/>
                </a:spcAft>
                <a:defRPr kumimoji="1" kern="1200">
                  <a:solidFill>
                    <a:schemeClr val="lt1"/>
                  </a:solidFill>
                  <a:latin typeface="+mn-lt"/>
                  <a:ea typeface="+mn-ea"/>
                  <a:cs typeface="+mn-cs"/>
                </a:defRPr>
              </a:lvl4pPr>
              <a:lvl5pPr marL="1828800" algn="l" rtl="0" fontAlgn="base" latinLnBrk="1">
                <a:spcBef>
                  <a:spcPct val="0"/>
                </a:spcBef>
                <a:spcAft>
                  <a:spcPct val="0"/>
                </a:spcAft>
                <a:defRPr kumimoji="1" kern="1200">
                  <a:solidFill>
                    <a:schemeClr val="lt1"/>
                  </a:solidFill>
                  <a:latin typeface="+mn-lt"/>
                  <a:ea typeface="+mn-ea"/>
                  <a:cs typeface="+mn-cs"/>
                </a:defRPr>
              </a:lvl5pPr>
              <a:lvl6pPr marL="2286000" algn="l" defTabSz="914400" rtl="0" eaLnBrk="1" latinLnBrk="1" hangingPunct="1">
                <a:defRPr kumimoji="1" kern="1200">
                  <a:solidFill>
                    <a:schemeClr val="lt1"/>
                  </a:solidFill>
                  <a:latin typeface="+mn-lt"/>
                  <a:ea typeface="+mn-ea"/>
                  <a:cs typeface="+mn-cs"/>
                </a:defRPr>
              </a:lvl6pPr>
              <a:lvl7pPr marL="2743200" algn="l" defTabSz="914400" rtl="0" eaLnBrk="1" latinLnBrk="1" hangingPunct="1">
                <a:defRPr kumimoji="1" kern="1200">
                  <a:solidFill>
                    <a:schemeClr val="lt1"/>
                  </a:solidFill>
                  <a:latin typeface="+mn-lt"/>
                  <a:ea typeface="+mn-ea"/>
                  <a:cs typeface="+mn-cs"/>
                </a:defRPr>
              </a:lvl7pPr>
              <a:lvl8pPr marL="3200400" algn="l" defTabSz="914400" rtl="0" eaLnBrk="1" latinLnBrk="1" hangingPunct="1">
                <a:defRPr kumimoji="1" kern="1200">
                  <a:solidFill>
                    <a:schemeClr val="lt1"/>
                  </a:solidFill>
                  <a:latin typeface="+mn-lt"/>
                  <a:ea typeface="+mn-ea"/>
                  <a:cs typeface="+mn-cs"/>
                </a:defRPr>
              </a:lvl8pPr>
              <a:lvl9pPr marL="3657600" algn="l" defTabSz="914400" rtl="0" eaLnBrk="1" latinLnBrk="1" hangingPunct="1">
                <a:defRPr kumimoji="1" kern="1200">
                  <a:solidFill>
                    <a:schemeClr val="lt1"/>
                  </a:solidFill>
                  <a:latin typeface="+mn-lt"/>
                  <a:ea typeface="+mn-ea"/>
                  <a:cs typeface="+mn-cs"/>
                </a:defRPr>
              </a:lvl9pPr>
            </a:lstStyle>
            <a:p>
              <a:pPr fontAlgn="auto">
                <a:spcBef>
                  <a:spcPts val="0"/>
                </a:spcBef>
                <a:spcAft>
                  <a:spcPts val="0"/>
                </a:spcAft>
                <a:defRPr/>
              </a:pPr>
              <a:r>
                <a:rPr kumimoji="0" lang="ko-KR" altLang="en-US" sz="900" b="1" dirty="0">
                  <a:solidFill>
                    <a:schemeClr val="tx1"/>
                  </a:solidFill>
                </a:rPr>
                <a:t>          설정</a:t>
              </a:r>
            </a:p>
          </p:txBody>
        </p:sp>
        <p:pic>
          <p:nvPicPr>
            <p:cNvPr id="226" name="그림 225" descr="setting.png"/>
            <p:cNvPicPr>
              <a:picLocks noChangeAspect="1"/>
            </p:cNvPicPr>
            <p:nvPr/>
          </p:nvPicPr>
          <p:blipFill>
            <a:blip r:embed="rId10" cstate="print"/>
            <a:srcRect/>
            <a:stretch>
              <a:fillRect/>
            </a:stretch>
          </p:blipFill>
          <p:spPr bwMode="auto">
            <a:xfrm>
              <a:off x="469273" y="3456075"/>
              <a:ext cx="266744" cy="266768"/>
            </a:xfrm>
            <a:prstGeom prst="rect">
              <a:avLst/>
            </a:prstGeom>
            <a:noFill/>
            <a:ln w="9525">
              <a:noFill/>
              <a:miter lim="800000"/>
              <a:headEnd/>
              <a:tailEnd/>
            </a:ln>
          </p:spPr>
        </p:pic>
        <p:pic>
          <p:nvPicPr>
            <p:cNvPr id="229" name="그림 228" descr="홈 이미지.JPG"/>
            <p:cNvPicPr>
              <a:picLocks noChangeAspect="1"/>
            </p:cNvPicPr>
            <p:nvPr/>
          </p:nvPicPr>
          <p:blipFill>
            <a:blip r:embed="rId7" cstate="print"/>
            <a:srcRect/>
            <a:stretch>
              <a:fillRect/>
            </a:stretch>
          </p:blipFill>
          <p:spPr bwMode="auto">
            <a:xfrm>
              <a:off x="498111" y="2238400"/>
              <a:ext cx="208834" cy="216056"/>
            </a:xfrm>
            <a:prstGeom prst="rect">
              <a:avLst/>
            </a:prstGeom>
            <a:noFill/>
            <a:ln w="9525">
              <a:noFill/>
              <a:miter lim="800000"/>
              <a:headEnd/>
              <a:tailEnd/>
            </a:ln>
          </p:spPr>
        </p:pic>
        <p:sp>
          <p:nvSpPr>
            <p:cNvPr id="230" name="직사각형 229"/>
            <p:cNvSpPr/>
            <p:nvPr/>
          </p:nvSpPr>
          <p:spPr bwMode="auto">
            <a:xfrm>
              <a:off x="334197" y="1091085"/>
              <a:ext cx="2108200" cy="995362"/>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latinLnBrk="1">
                <a:spcBef>
                  <a:spcPct val="0"/>
                </a:spcBef>
                <a:spcAft>
                  <a:spcPct val="0"/>
                </a:spcAft>
                <a:defRPr kumimoji="1" kern="1200">
                  <a:solidFill>
                    <a:schemeClr val="lt1"/>
                  </a:solidFill>
                  <a:latin typeface="+mn-lt"/>
                  <a:ea typeface="+mn-ea"/>
                  <a:cs typeface="+mn-cs"/>
                </a:defRPr>
              </a:lvl1pPr>
              <a:lvl2pPr marL="457200" algn="l" rtl="0" fontAlgn="base" latinLnBrk="1">
                <a:spcBef>
                  <a:spcPct val="0"/>
                </a:spcBef>
                <a:spcAft>
                  <a:spcPct val="0"/>
                </a:spcAft>
                <a:defRPr kumimoji="1" kern="1200">
                  <a:solidFill>
                    <a:schemeClr val="lt1"/>
                  </a:solidFill>
                  <a:latin typeface="+mn-lt"/>
                  <a:ea typeface="+mn-ea"/>
                  <a:cs typeface="+mn-cs"/>
                </a:defRPr>
              </a:lvl2pPr>
              <a:lvl3pPr marL="914400" algn="l" rtl="0" fontAlgn="base" latinLnBrk="1">
                <a:spcBef>
                  <a:spcPct val="0"/>
                </a:spcBef>
                <a:spcAft>
                  <a:spcPct val="0"/>
                </a:spcAft>
                <a:defRPr kumimoji="1" kern="1200">
                  <a:solidFill>
                    <a:schemeClr val="lt1"/>
                  </a:solidFill>
                  <a:latin typeface="+mn-lt"/>
                  <a:ea typeface="+mn-ea"/>
                  <a:cs typeface="+mn-cs"/>
                </a:defRPr>
              </a:lvl3pPr>
              <a:lvl4pPr marL="1371600" algn="l" rtl="0" fontAlgn="base" latinLnBrk="1">
                <a:spcBef>
                  <a:spcPct val="0"/>
                </a:spcBef>
                <a:spcAft>
                  <a:spcPct val="0"/>
                </a:spcAft>
                <a:defRPr kumimoji="1" kern="1200">
                  <a:solidFill>
                    <a:schemeClr val="lt1"/>
                  </a:solidFill>
                  <a:latin typeface="+mn-lt"/>
                  <a:ea typeface="+mn-ea"/>
                  <a:cs typeface="+mn-cs"/>
                </a:defRPr>
              </a:lvl4pPr>
              <a:lvl5pPr marL="1828800" algn="l" rtl="0" fontAlgn="base" latinLnBrk="1">
                <a:spcBef>
                  <a:spcPct val="0"/>
                </a:spcBef>
                <a:spcAft>
                  <a:spcPct val="0"/>
                </a:spcAft>
                <a:defRPr kumimoji="1" kern="1200">
                  <a:solidFill>
                    <a:schemeClr val="lt1"/>
                  </a:solidFill>
                  <a:latin typeface="+mn-lt"/>
                  <a:ea typeface="+mn-ea"/>
                  <a:cs typeface="+mn-cs"/>
                </a:defRPr>
              </a:lvl5pPr>
              <a:lvl6pPr marL="2286000" algn="l" defTabSz="914400" rtl="0" eaLnBrk="1" latinLnBrk="1" hangingPunct="1">
                <a:defRPr kumimoji="1" kern="1200">
                  <a:solidFill>
                    <a:schemeClr val="lt1"/>
                  </a:solidFill>
                  <a:latin typeface="+mn-lt"/>
                  <a:ea typeface="+mn-ea"/>
                  <a:cs typeface="+mn-cs"/>
                </a:defRPr>
              </a:lvl6pPr>
              <a:lvl7pPr marL="2743200" algn="l" defTabSz="914400" rtl="0" eaLnBrk="1" latinLnBrk="1" hangingPunct="1">
                <a:defRPr kumimoji="1" kern="1200">
                  <a:solidFill>
                    <a:schemeClr val="lt1"/>
                  </a:solidFill>
                  <a:latin typeface="+mn-lt"/>
                  <a:ea typeface="+mn-ea"/>
                  <a:cs typeface="+mn-cs"/>
                </a:defRPr>
              </a:lvl7pPr>
              <a:lvl8pPr marL="3200400" algn="l" defTabSz="914400" rtl="0" eaLnBrk="1" latinLnBrk="1" hangingPunct="1">
                <a:defRPr kumimoji="1" kern="1200">
                  <a:solidFill>
                    <a:schemeClr val="lt1"/>
                  </a:solidFill>
                  <a:latin typeface="+mn-lt"/>
                  <a:ea typeface="+mn-ea"/>
                  <a:cs typeface="+mn-cs"/>
                </a:defRPr>
              </a:lvl8pPr>
              <a:lvl9pPr marL="3657600" algn="l" defTabSz="914400" rtl="0" eaLnBrk="1" latinLnBrk="1" hangingPunct="1">
                <a:defRPr kumimoji="1" kern="1200">
                  <a:solidFill>
                    <a:schemeClr val="lt1"/>
                  </a:solidFill>
                  <a:latin typeface="+mn-lt"/>
                  <a:ea typeface="+mn-ea"/>
                  <a:cs typeface="+mn-cs"/>
                </a:defRPr>
              </a:lvl9pPr>
            </a:lstStyle>
            <a:p>
              <a:pPr algn="ctr" fontAlgn="auto">
                <a:spcBef>
                  <a:spcPts val="0"/>
                </a:spcBef>
                <a:spcAft>
                  <a:spcPts val="0"/>
                </a:spcAft>
                <a:defRPr/>
              </a:pPr>
              <a:endParaRPr kumimoji="0" lang="ko-KR" altLang="en-US" sz="900" dirty="0">
                <a:solidFill>
                  <a:schemeClr val="tx1"/>
                </a:solidFill>
              </a:endParaRPr>
            </a:p>
          </p:txBody>
        </p:sp>
        <p:sp>
          <p:nvSpPr>
            <p:cNvPr id="231" name="TextBox 167"/>
            <p:cNvSpPr txBox="1"/>
            <p:nvPr/>
          </p:nvSpPr>
          <p:spPr bwMode="auto">
            <a:xfrm>
              <a:off x="394522" y="1141886"/>
              <a:ext cx="535724" cy="261610"/>
            </a:xfrm>
            <a:prstGeom prst="rect">
              <a:avLst/>
            </a:prstGeom>
            <a:noFill/>
          </p:spPr>
          <p:txBody>
            <a:bodyPr wrap="none">
              <a:spAutoFit/>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fontAlgn="auto">
                <a:spcBef>
                  <a:spcPts val="0"/>
                </a:spcBef>
                <a:spcAft>
                  <a:spcPts val="0"/>
                </a:spcAft>
                <a:defRPr/>
              </a:pPr>
              <a:r>
                <a:rPr kumimoji="0" lang="en-US" altLang="ko-KR" sz="1100" b="1" dirty="0" smtClean="0">
                  <a:latin typeface="+mn-lt"/>
                  <a:ea typeface="+mn-ea"/>
                </a:rPr>
                <a:t>Hello</a:t>
              </a:r>
              <a:endParaRPr kumimoji="0" lang="ko-KR" altLang="en-US" sz="1100" b="1" dirty="0">
                <a:latin typeface="+mn-lt"/>
                <a:ea typeface="+mn-ea"/>
              </a:endParaRPr>
            </a:p>
          </p:txBody>
        </p:sp>
        <p:sp>
          <p:nvSpPr>
            <p:cNvPr id="232" name="TextBox 168"/>
            <p:cNvSpPr txBox="1">
              <a:spLocks noChangeArrowheads="1"/>
            </p:cNvSpPr>
            <p:nvPr/>
          </p:nvSpPr>
          <p:spPr bwMode="auto">
            <a:xfrm>
              <a:off x="393988" y="1334922"/>
              <a:ext cx="1731564" cy="215444"/>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r>
                <a:rPr kumimoji="0" lang="ko-KR" altLang="en-US" sz="800" dirty="0" smtClean="0">
                  <a:latin typeface="맑은 고딕" pitchFamily="50" charset="-127"/>
                  <a:ea typeface="맑은 고딕" pitchFamily="50" charset="-127"/>
                </a:rPr>
                <a:t>마주보고 마음을 나누는 심리상담</a:t>
              </a:r>
              <a:endParaRPr kumimoji="0" lang="ko-KR" altLang="en-US" sz="800" dirty="0">
                <a:latin typeface="맑은 고딕" pitchFamily="50" charset="-127"/>
                <a:ea typeface="맑은 고딕" pitchFamily="50" charset="-127"/>
              </a:endParaRPr>
            </a:p>
          </p:txBody>
        </p:sp>
        <p:sp>
          <p:nvSpPr>
            <p:cNvPr id="233" name="직사각형 232"/>
            <p:cNvSpPr/>
            <p:nvPr/>
          </p:nvSpPr>
          <p:spPr bwMode="auto">
            <a:xfrm>
              <a:off x="448497" y="1767361"/>
              <a:ext cx="1876425" cy="25241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latinLnBrk="1">
                <a:spcBef>
                  <a:spcPct val="0"/>
                </a:spcBef>
                <a:spcAft>
                  <a:spcPct val="0"/>
                </a:spcAft>
                <a:defRPr kumimoji="1" kern="1200">
                  <a:solidFill>
                    <a:schemeClr val="lt1"/>
                  </a:solidFill>
                  <a:latin typeface="+mn-lt"/>
                  <a:ea typeface="+mn-ea"/>
                  <a:cs typeface="+mn-cs"/>
                </a:defRPr>
              </a:lvl1pPr>
              <a:lvl2pPr marL="457200" algn="l" rtl="0" fontAlgn="base" latinLnBrk="1">
                <a:spcBef>
                  <a:spcPct val="0"/>
                </a:spcBef>
                <a:spcAft>
                  <a:spcPct val="0"/>
                </a:spcAft>
                <a:defRPr kumimoji="1" kern="1200">
                  <a:solidFill>
                    <a:schemeClr val="lt1"/>
                  </a:solidFill>
                  <a:latin typeface="+mn-lt"/>
                  <a:ea typeface="+mn-ea"/>
                  <a:cs typeface="+mn-cs"/>
                </a:defRPr>
              </a:lvl2pPr>
              <a:lvl3pPr marL="914400" algn="l" rtl="0" fontAlgn="base" latinLnBrk="1">
                <a:spcBef>
                  <a:spcPct val="0"/>
                </a:spcBef>
                <a:spcAft>
                  <a:spcPct val="0"/>
                </a:spcAft>
                <a:defRPr kumimoji="1" kern="1200">
                  <a:solidFill>
                    <a:schemeClr val="lt1"/>
                  </a:solidFill>
                  <a:latin typeface="+mn-lt"/>
                  <a:ea typeface="+mn-ea"/>
                  <a:cs typeface="+mn-cs"/>
                </a:defRPr>
              </a:lvl3pPr>
              <a:lvl4pPr marL="1371600" algn="l" rtl="0" fontAlgn="base" latinLnBrk="1">
                <a:spcBef>
                  <a:spcPct val="0"/>
                </a:spcBef>
                <a:spcAft>
                  <a:spcPct val="0"/>
                </a:spcAft>
                <a:defRPr kumimoji="1" kern="1200">
                  <a:solidFill>
                    <a:schemeClr val="lt1"/>
                  </a:solidFill>
                  <a:latin typeface="+mn-lt"/>
                  <a:ea typeface="+mn-ea"/>
                  <a:cs typeface="+mn-cs"/>
                </a:defRPr>
              </a:lvl4pPr>
              <a:lvl5pPr marL="1828800" algn="l" rtl="0" fontAlgn="base" latinLnBrk="1">
                <a:spcBef>
                  <a:spcPct val="0"/>
                </a:spcBef>
                <a:spcAft>
                  <a:spcPct val="0"/>
                </a:spcAft>
                <a:defRPr kumimoji="1" kern="1200">
                  <a:solidFill>
                    <a:schemeClr val="lt1"/>
                  </a:solidFill>
                  <a:latin typeface="+mn-lt"/>
                  <a:ea typeface="+mn-ea"/>
                  <a:cs typeface="+mn-cs"/>
                </a:defRPr>
              </a:lvl5pPr>
              <a:lvl6pPr marL="2286000" algn="l" defTabSz="914400" rtl="0" eaLnBrk="1" latinLnBrk="1" hangingPunct="1">
                <a:defRPr kumimoji="1" kern="1200">
                  <a:solidFill>
                    <a:schemeClr val="lt1"/>
                  </a:solidFill>
                  <a:latin typeface="+mn-lt"/>
                  <a:ea typeface="+mn-ea"/>
                  <a:cs typeface="+mn-cs"/>
                </a:defRPr>
              </a:lvl6pPr>
              <a:lvl7pPr marL="2743200" algn="l" defTabSz="914400" rtl="0" eaLnBrk="1" latinLnBrk="1" hangingPunct="1">
                <a:defRPr kumimoji="1" kern="1200">
                  <a:solidFill>
                    <a:schemeClr val="lt1"/>
                  </a:solidFill>
                  <a:latin typeface="+mn-lt"/>
                  <a:ea typeface="+mn-ea"/>
                  <a:cs typeface="+mn-cs"/>
                </a:defRPr>
              </a:lvl7pPr>
              <a:lvl8pPr marL="3200400" algn="l" defTabSz="914400" rtl="0" eaLnBrk="1" latinLnBrk="1" hangingPunct="1">
                <a:defRPr kumimoji="1" kern="1200">
                  <a:solidFill>
                    <a:schemeClr val="lt1"/>
                  </a:solidFill>
                  <a:latin typeface="+mn-lt"/>
                  <a:ea typeface="+mn-ea"/>
                  <a:cs typeface="+mn-cs"/>
                </a:defRPr>
              </a:lvl8pPr>
              <a:lvl9pPr marL="3657600" algn="l" defTabSz="914400" rtl="0" eaLnBrk="1" latinLnBrk="1" hangingPunct="1">
                <a:defRPr kumimoji="1" kern="1200">
                  <a:solidFill>
                    <a:schemeClr val="lt1"/>
                  </a:solidFill>
                  <a:latin typeface="+mn-lt"/>
                  <a:ea typeface="+mn-ea"/>
                  <a:cs typeface="+mn-cs"/>
                </a:defRPr>
              </a:lvl9pPr>
            </a:lstStyle>
            <a:p>
              <a:pPr algn="ctr" fontAlgn="auto">
                <a:lnSpc>
                  <a:spcPct val="120000"/>
                </a:lnSpc>
                <a:spcBef>
                  <a:spcPts val="0"/>
                </a:spcBef>
                <a:spcAft>
                  <a:spcPts val="0"/>
                </a:spcAft>
                <a:defRPr/>
              </a:pPr>
              <a:r>
                <a:rPr kumimoji="0" lang="ko-KR" altLang="en-US" sz="800" dirty="0"/>
                <a:t>로그인</a:t>
              </a:r>
            </a:p>
          </p:txBody>
        </p:sp>
        <p:sp>
          <p:nvSpPr>
            <p:cNvPr id="234" name="직사각형 233"/>
            <p:cNvSpPr/>
            <p:nvPr/>
          </p:nvSpPr>
          <p:spPr bwMode="auto">
            <a:xfrm>
              <a:off x="329433" y="5531321"/>
              <a:ext cx="2112963" cy="36036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latinLnBrk="1">
                <a:spcBef>
                  <a:spcPct val="0"/>
                </a:spcBef>
                <a:spcAft>
                  <a:spcPct val="0"/>
                </a:spcAft>
                <a:defRPr kumimoji="1" kern="1200">
                  <a:solidFill>
                    <a:schemeClr val="lt1"/>
                  </a:solidFill>
                  <a:latin typeface="+mn-lt"/>
                  <a:ea typeface="+mn-ea"/>
                  <a:cs typeface="+mn-cs"/>
                </a:defRPr>
              </a:lvl1pPr>
              <a:lvl2pPr marL="457200" algn="l" rtl="0" fontAlgn="base" latinLnBrk="1">
                <a:spcBef>
                  <a:spcPct val="0"/>
                </a:spcBef>
                <a:spcAft>
                  <a:spcPct val="0"/>
                </a:spcAft>
                <a:defRPr kumimoji="1" kern="1200">
                  <a:solidFill>
                    <a:schemeClr val="lt1"/>
                  </a:solidFill>
                  <a:latin typeface="+mn-lt"/>
                  <a:ea typeface="+mn-ea"/>
                  <a:cs typeface="+mn-cs"/>
                </a:defRPr>
              </a:lvl2pPr>
              <a:lvl3pPr marL="914400" algn="l" rtl="0" fontAlgn="base" latinLnBrk="1">
                <a:spcBef>
                  <a:spcPct val="0"/>
                </a:spcBef>
                <a:spcAft>
                  <a:spcPct val="0"/>
                </a:spcAft>
                <a:defRPr kumimoji="1" kern="1200">
                  <a:solidFill>
                    <a:schemeClr val="lt1"/>
                  </a:solidFill>
                  <a:latin typeface="+mn-lt"/>
                  <a:ea typeface="+mn-ea"/>
                  <a:cs typeface="+mn-cs"/>
                </a:defRPr>
              </a:lvl3pPr>
              <a:lvl4pPr marL="1371600" algn="l" rtl="0" fontAlgn="base" latinLnBrk="1">
                <a:spcBef>
                  <a:spcPct val="0"/>
                </a:spcBef>
                <a:spcAft>
                  <a:spcPct val="0"/>
                </a:spcAft>
                <a:defRPr kumimoji="1" kern="1200">
                  <a:solidFill>
                    <a:schemeClr val="lt1"/>
                  </a:solidFill>
                  <a:latin typeface="+mn-lt"/>
                  <a:ea typeface="+mn-ea"/>
                  <a:cs typeface="+mn-cs"/>
                </a:defRPr>
              </a:lvl4pPr>
              <a:lvl5pPr marL="1828800" algn="l" rtl="0" fontAlgn="base" latinLnBrk="1">
                <a:spcBef>
                  <a:spcPct val="0"/>
                </a:spcBef>
                <a:spcAft>
                  <a:spcPct val="0"/>
                </a:spcAft>
                <a:defRPr kumimoji="1" kern="1200">
                  <a:solidFill>
                    <a:schemeClr val="lt1"/>
                  </a:solidFill>
                  <a:latin typeface="+mn-lt"/>
                  <a:ea typeface="+mn-ea"/>
                  <a:cs typeface="+mn-cs"/>
                </a:defRPr>
              </a:lvl5pPr>
              <a:lvl6pPr marL="2286000" algn="l" defTabSz="914400" rtl="0" eaLnBrk="1" latinLnBrk="1" hangingPunct="1">
                <a:defRPr kumimoji="1" kern="1200">
                  <a:solidFill>
                    <a:schemeClr val="lt1"/>
                  </a:solidFill>
                  <a:latin typeface="+mn-lt"/>
                  <a:ea typeface="+mn-ea"/>
                  <a:cs typeface="+mn-cs"/>
                </a:defRPr>
              </a:lvl6pPr>
              <a:lvl7pPr marL="2743200" algn="l" defTabSz="914400" rtl="0" eaLnBrk="1" latinLnBrk="1" hangingPunct="1">
                <a:defRPr kumimoji="1" kern="1200">
                  <a:solidFill>
                    <a:schemeClr val="lt1"/>
                  </a:solidFill>
                  <a:latin typeface="+mn-lt"/>
                  <a:ea typeface="+mn-ea"/>
                  <a:cs typeface="+mn-cs"/>
                </a:defRPr>
              </a:lvl7pPr>
              <a:lvl8pPr marL="3200400" algn="l" defTabSz="914400" rtl="0" eaLnBrk="1" latinLnBrk="1" hangingPunct="1">
                <a:defRPr kumimoji="1" kern="1200">
                  <a:solidFill>
                    <a:schemeClr val="lt1"/>
                  </a:solidFill>
                  <a:latin typeface="+mn-lt"/>
                  <a:ea typeface="+mn-ea"/>
                  <a:cs typeface="+mn-cs"/>
                </a:defRPr>
              </a:lvl8pPr>
              <a:lvl9pPr marL="3657600" algn="l" defTabSz="914400" rtl="0" eaLnBrk="1" latinLnBrk="1" hangingPunct="1">
                <a:defRPr kumimoji="1" kern="1200">
                  <a:solidFill>
                    <a:schemeClr val="lt1"/>
                  </a:solidFill>
                  <a:latin typeface="+mn-lt"/>
                  <a:ea typeface="+mn-ea"/>
                  <a:cs typeface="+mn-cs"/>
                </a:defRPr>
              </a:lvl9pPr>
            </a:lstStyle>
            <a:p>
              <a:pPr algn="ctr" fontAlgn="auto">
                <a:lnSpc>
                  <a:spcPct val="120000"/>
                </a:lnSpc>
                <a:spcBef>
                  <a:spcPts val="0"/>
                </a:spcBef>
                <a:spcAft>
                  <a:spcPts val="0"/>
                </a:spcAft>
                <a:defRPr/>
              </a:pPr>
              <a:r>
                <a:rPr kumimoji="0" lang="en-US" altLang="ko-KR" sz="900" b="1" dirty="0" smtClean="0"/>
                <a:t>Hello </a:t>
              </a:r>
              <a:r>
                <a:rPr kumimoji="0" lang="ko-KR" altLang="en-US" sz="900" b="1" dirty="0"/>
                <a:t>멤버쉽 사이트</a:t>
              </a:r>
              <a:endParaRPr kumimoji="0" lang="en-US" altLang="ko-KR" sz="900" b="1" dirty="0"/>
            </a:p>
          </p:txBody>
        </p:sp>
        <p:pic>
          <p:nvPicPr>
            <p:cNvPr id="236" name="그림 235" descr="chat.png"/>
            <p:cNvPicPr>
              <a:picLocks noChangeAspect="1"/>
            </p:cNvPicPr>
            <p:nvPr/>
          </p:nvPicPr>
          <p:blipFill>
            <a:blip r:embed="rId11" cstate="print"/>
            <a:srcRect/>
            <a:stretch>
              <a:fillRect/>
            </a:stretch>
          </p:blipFill>
          <p:spPr bwMode="auto">
            <a:xfrm>
              <a:off x="476403" y="2981223"/>
              <a:ext cx="266744" cy="266768"/>
            </a:xfrm>
            <a:prstGeom prst="rect">
              <a:avLst/>
            </a:prstGeom>
            <a:noFill/>
            <a:ln w="9525">
              <a:noFill/>
              <a:miter lim="800000"/>
              <a:headEnd/>
              <a:tailEnd/>
            </a:ln>
          </p:spPr>
        </p:pic>
        <p:sp>
          <p:nvSpPr>
            <p:cNvPr id="239" name="TextBox 149"/>
            <p:cNvSpPr txBox="1">
              <a:spLocks noChangeArrowheads="1"/>
            </p:cNvSpPr>
            <p:nvPr/>
          </p:nvSpPr>
          <p:spPr bwMode="auto">
            <a:xfrm>
              <a:off x="788808" y="3783878"/>
              <a:ext cx="744114" cy="230832"/>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r>
                <a:rPr kumimoji="0" lang="en-US" altLang="ko-KR" sz="900" b="1" dirty="0" smtClean="0">
                  <a:latin typeface="맑은 고딕" pitchFamily="50" charset="-127"/>
                  <a:ea typeface="맑은 고딕" pitchFamily="50" charset="-127"/>
                </a:rPr>
                <a:t>Hello </a:t>
              </a:r>
              <a:r>
                <a:rPr kumimoji="0" lang="ko-KR" altLang="en-US" sz="900" b="1" dirty="0">
                  <a:latin typeface="맑은 고딕" pitchFamily="50" charset="-127"/>
                  <a:ea typeface="맑은 고딕" pitchFamily="50" charset="-127"/>
                </a:rPr>
                <a:t>소개</a:t>
              </a:r>
            </a:p>
          </p:txBody>
        </p:sp>
        <p:pic>
          <p:nvPicPr>
            <p:cNvPr id="240" name="그림 239" descr="help.png"/>
            <p:cNvPicPr>
              <a:picLocks noChangeAspect="1"/>
            </p:cNvPicPr>
            <p:nvPr/>
          </p:nvPicPr>
          <p:blipFill>
            <a:blip r:embed="rId12" cstate="print"/>
            <a:srcRect/>
            <a:stretch>
              <a:fillRect/>
            </a:stretch>
          </p:blipFill>
          <p:spPr bwMode="auto">
            <a:xfrm>
              <a:off x="498296" y="3783878"/>
              <a:ext cx="215900" cy="215900"/>
            </a:xfrm>
            <a:prstGeom prst="rect">
              <a:avLst/>
            </a:prstGeom>
            <a:noFill/>
            <a:ln w="9525">
              <a:noFill/>
              <a:miter lim="800000"/>
              <a:headEnd/>
              <a:tailEnd/>
            </a:ln>
          </p:spPr>
        </p:pic>
        <p:cxnSp>
          <p:nvCxnSpPr>
            <p:cNvPr id="158" name="직선 연결선 157"/>
            <p:cNvCxnSpPr/>
            <p:nvPr/>
          </p:nvCxnSpPr>
          <p:spPr>
            <a:xfrm flipH="1">
              <a:off x="507862" y="3345895"/>
              <a:ext cx="1841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3" name="Picture 11" descr="Z:\4. 기타\아이콘\navigationbar\btn_navi_noti_black.png"/>
            <p:cNvPicPr>
              <a:picLocks noChangeAspect="1" noChangeArrowheads="1"/>
            </p:cNvPicPr>
            <p:nvPr/>
          </p:nvPicPr>
          <p:blipFill>
            <a:blip r:embed="rId5" cstate="print"/>
            <a:srcRect/>
            <a:stretch>
              <a:fillRect/>
            </a:stretch>
          </p:blipFill>
          <p:spPr bwMode="auto">
            <a:xfrm>
              <a:off x="498296" y="2610152"/>
              <a:ext cx="221269" cy="216000"/>
            </a:xfrm>
            <a:prstGeom prst="rect">
              <a:avLst/>
            </a:prstGeom>
            <a:noFill/>
          </p:spPr>
        </p:pic>
      </p:grpSp>
      <p:sp>
        <p:nvSpPr>
          <p:cNvPr id="215" name="타원 214"/>
          <p:cNvSpPr/>
          <p:nvPr/>
        </p:nvSpPr>
        <p:spPr>
          <a:xfrm>
            <a:off x="227073" y="175401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17" name="타원 216"/>
          <p:cNvSpPr/>
          <p:nvPr/>
        </p:nvSpPr>
        <p:spPr>
          <a:xfrm>
            <a:off x="189993" y="2178804"/>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271" name="타원 270"/>
          <p:cNvSpPr/>
          <p:nvPr/>
        </p:nvSpPr>
        <p:spPr>
          <a:xfrm>
            <a:off x="189993" y="562342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8</a:t>
            </a:r>
            <a:endParaRPr lang="ko-KR" altLang="en-US" sz="1200" b="1" dirty="0">
              <a:solidFill>
                <a:schemeClr val="bg1"/>
              </a:solidFill>
              <a:latin typeface="+mn-ea"/>
            </a:endParaRPr>
          </a:p>
        </p:txBody>
      </p:sp>
      <p:sp>
        <p:nvSpPr>
          <p:cNvPr id="206" name="타원 205"/>
          <p:cNvSpPr/>
          <p:nvPr/>
        </p:nvSpPr>
        <p:spPr>
          <a:xfrm>
            <a:off x="225635" y="347400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grpSp>
        <p:nvGrpSpPr>
          <p:cNvPr id="379" name="그룹 378"/>
          <p:cNvGrpSpPr/>
          <p:nvPr/>
        </p:nvGrpSpPr>
        <p:grpSpPr>
          <a:xfrm>
            <a:off x="3277496" y="1107242"/>
            <a:ext cx="2112964" cy="4802187"/>
            <a:chOff x="329433" y="1091085"/>
            <a:chExt cx="2112964" cy="4802187"/>
          </a:xfrm>
        </p:grpSpPr>
        <p:sp>
          <p:nvSpPr>
            <p:cNvPr id="380" name="직사각형 379"/>
            <p:cNvSpPr/>
            <p:nvPr/>
          </p:nvSpPr>
          <p:spPr bwMode="auto">
            <a:xfrm>
              <a:off x="329434" y="1091085"/>
              <a:ext cx="2112963" cy="480218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latinLnBrk="1">
                <a:spcBef>
                  <a:spcPct val="0"/>
                </a:spcBef>
                <a:spcAft>
                  <a:spcPct val="0"/>
                </a:spcAft>
                <a:defRPr kumimoji="1" kern="1200">
                  <a:solidFill>
                    <a:schemeClr val="lt1"/>
                  </a:solidFill>
                  <a:latin typeface="+mn-lt"/>
                  <a:ea typeface="+mn-ea"/>
                  <a:cs typeface="+mn-cs"/>
                </a:defRPr>
              </a:lvl1pPr>
              <a:lvl2pPr marL="457200" algn="l" rtl="0" fontAlgn="base" latinLnBrk="1">
                <a:spcBef>
                  <a:spcPct val="0"/>
                </a:spcBef>
                <a:spcAft>
                  <a:spcPct val="0"/>
                </a:spcAft>
                <a:defRPr kumimoji="1" kern="1200">
                  <a:solidFill>
                    <a:schemeClr val="lt1"/>
                  </a:solidFill>
                  <a:latin typeface="+mn-lt"/>
                  <a:ea typeface="+mn-ea"/>
                  <a:cs typeface="+mn-cs"/>
                </a:defRPr>
              </a:lvl2pPr>
              <a:lvl3pPr marL="914400" algn="l" rtl="0" fontAlgn="base" latinLnBrk="1">
                <a:spcBef>
                  <a:spcPct val="0"/>
                </a:spcBef>
                <a:spcAft>
                  <a:spcPct val="0"/>
                </a:spcAft>
                <a:defRPr kumimoji="1" kern="1200">
                  <a:solidFill>
                    <a:schemeClr val="lt1"/>
                  </a:solidFill>
                  <a:latin typeface="+mn-lt"/>
                  <a:ea typeface="+mn-ea"/>
                  <a:cs typeface="+mn-cs"/>
                </a:defRPr>
              </a:lvl3pPr>
              <a:lvl4pPr marL="1371600" algn="l" rtl="0" fontAlgn="base" latinLnBrk="1">
                <a:spcBef>
                  <a:spcPct val="0"/>
                </a:spcBef>
                <a:spcAft>
                  <a:spcPct val="0"/>
                </a:spcAft>
                <a:defRPr kumimoji="1" kern="1200">
                  <a:solidFill>
                    <a:schemeClr val="lt1"/>
                  </a:solidFill>
                  <a:latin typeface="+mn-lt"/>
                  <a:ea typeface="+mn-ea"/>
                  <a:cs typeface="+mn-cs"/>
                </a:defRPr>
              </a:lvl4pPr>
              <a:lvl5pPr marL="1828800" algn="l" rtl="0" fontAlgn="base" latinLnBrk="1">
                <a:spcBef>
                  <a:spcPct val="0"/>
                </a:spcBef>
                <a:spcAft>
                  <a:spcPct val="0"/>
                </a:spcAft>
                <a:defRPr kumimoji="1" kern="1200">
                  <a:solidFill>
                    <a:schemeClr val="lt1"/>
                  </a:solidFill>
                  <a:latin typeface="+mn-lt"/>
                  <a:ea typeface="+mn-ea"/>
                  <a:cs typeface="+mn-cs"/>
                </a:defRPr>
              </a:lvl5pPr>
              <a:lvl6pPr marL="2286000" algn="l" defTabSz="914400" rtl="0" eaLnBrk="1" latinLnBrk="1" hangingPunct="1">
                <a:defRPr kumimoji="1" kern="1200">
                  <a:solidFill>
                    <a:schemeClr val="lt1"/>
                  </a:solidFill>
                  <a:latin typeface="+mn-lt"/>
                  <a:ea typeface="+mn-ea"/>
                  <a:cs typeface="+mn-cs"/>
                </a:defRPr>
              </a:lvl6pPr>
              <a:lvl7pPr marL="2743200" algn="l" defTabSz="914400" rtl="0" eaLnBrk="1" latinLnBrk="1" hangingPunct="1">
                <a:defRPr kumimoji="1" kern="1200">
                  <a:solidFill>
                    <a:schemeClr val="lt1"/>
                  </a:solidFill>
                  <a:latin typeface="+mn-lt"/>
                  <a:ea typeface="+mn-ea"/>
                  <a:cs typeface="+mn-cs"/>
                </a:defRPr>
              </a:lvl7pPr>
              <a:lvl8pPr marL="3200400" algn="l" defTabSz="914400" rtl="0" eaLnBrk="1" latinLnBrk="1" hangingPunct="1">
                <a:defRPr kumimoji="1" kern="1200">
                  <a:solidFill>
                    <a:schemeClr val="lt1"/>
                  </a:solidFill>
                  <a:latin typeface="+mn-lt"/>
                  <a:ea typeface="+mn-ea"/>
                  <a:cs typeface="+mn-cs"/>
                </a:defRPr>
              </a:lvl8pPr>
              <a:lvl9pPr marL="3657600" algn="l" defTabSz="914400" rtl="0" eaLnBrk="1" latinLnBrk="1" hangingPunct="1">
                <a:defRPr kumimoji="1" kern="1200">
                  <a:solidFill>
                    <a:schemeClr val="lt1"/>
                  </a:solidFill>
                  <a:latin typeface="+mn-lt"/>
                  <a:ea typeface="+mn-ea"/>
                  <a:cs typeface="+mn-cs"/>
                </a:defRPr>
              </a:lvl9pPr>
            </a:lstStyle>
            <a:p>
              <a:pPr algn="ctr" fontAlgn="auto">
                <a:spcBef>
                  <a:spcPts val="0"/>
                </a:spcBef>
                <a:spcAft>
                  <a:spcPts val="0"/>
                </a:spcAft>
                <a:defRPr/>
              </a:pPr>
              <a:endParaRPr kumimoji="0" lang="ko-KR" altLang="en-US" sz="900" dirty="0">
                <a:solidFill>
                  <a:schemeClr val="tx1"/>
                </a:solidFill>
              </a:endParaRPr>
            </a:p>
          </p:txBody>
        </p:sp>
        <p:sp>
          <p:nvSpPr>
            <p:cNvPr id="381" name="직사각형 380"/>
            <p:cNvSpPr/>
            <p:nvPr/>
          </p:nvSpPr>
          <p:spPr bwMode="auto">
            <a:xfrm>
              <a:off x="405634" y="2162647"/>
              <a:ext cx="1876425" cy="377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latinLnBrk="1">
                <a:spcBef>
                  <a:spcPct val="0"/>
                </a:spcBef>
                <a:spcAft>
                  <a:spcPct val="0"/>
                </a:spcAft>
                <a:defRPr kumimoji="1" kern="1200">
                  <a:solidFill>
                    <a:schemeClr val="lt1"/>
                  </a:solidFill>
                  <a:latin typeface="+mn-lt"/>
                  <a:ea typeface="+mn-ea"/>
                  <a:cs typeface="+mn-cs"/>
                </a:defRPr>
              </a:lvl1pPr>
              <a:lvl2pPr marL="457200" algn="l" rtl="0" fontAlgn="base" latinLnBrk="1">
                <a:spcBef>
                  <a:spcPct val="0"/>
                </a:spcBef>
                <a:spcAft>
                  <a:spcPct val="0"/>
                </a:spcAft>
                <a:defRPr kumimoji="1" kern="1200">
                  <a:solidFill>
                    <a:schemeClr val="lt1"/>
                  </a:solidFill>
                  <a:latin typeface="+mn-lt"/>
                  <a:ea typeface="+mn-ea"/>
                  <a:cs typeface="+mn-cs"/>
                </a:defRPr>
              </a:lvl2pPr>
              <a:lvl3pPr marL="914400" algn="l" rtl="0" fontAlgn="base" latinLnBrk="1">
                <a:spcBef>
                  <a:spcPct val="0"/>
                </a:spcBef>
                <a:spcAft>
                  <a:spcPct val="0"/>
                </a:spcAft>
                <a:defRPr kumimoji="1" kern="1200">
                  <a:solidFill>
                    <a:schemeClr val="lt1"/>
                  </a:solidFill>
                  <a:latin typeface="+mn-lt"/>
                  <a:ea typeface="+mn-ea"/>
                  <a:cs typeface="+mn-cs"/>
                </a:defRPr>
              </a:lvl3pPr>
              <a:lvl4pPr marL="1371600" algn="l" rtl="0" fontAlgn="base" latinLnBrk="1">
                <a:spcBef>
                  <a:spcPct val="0"/>
                </a:spcBef>
                <a:spcAft>
                  <a:spcPct val="0"/>
                </a:spcAft>
                <a:defRPr kumimoji="1" kern="1200">
                  <a:solidFill>
                    <a:schemeClr val="lt1"/>
                  </a:solidFill>
                  <a:latin typeface="+mn-lt"/>
                  <a:ea typeface="+mn-ea"/>
                  <a:cs typeface="+mn-cs"/>
                </a:defRPr>
              </a:lvl4pPr>
              <a:lvl5pPr marL="1828800" algn="l" rtl="0" fontAlgn="base" latinLnBrk="1">
                <a:spcBef>
                  <a:spcPct val="0"/>
                </a:spcBef>
                <a:spcAft>
                  <a:spcPct val="0"/>
                </a:spcAft>
                <a:defRPr kumimoji="1" kern="1200">
                  <a:solidFill>
                    <a:schemeClr val="lt1"/>
                  </a:solidFill>
                  <a:latin typeface="+mn-lt"/>
                  <a:ea typeface="+mn-ea"/>
                  <a:cs typeface="+mn-cs"/>
                </a:defRPr>
              </a:lvl5pPr>
              <a:lvl6pPr marL="2286000" algn="l" defTabSz="914400" rtl="0" eaLnBrk="1" latinLnBrk="1" hangingPunct="1">
                <a:defRPr kumimoji="1" kern="1200">
                  <a:solidFill>
                    <a:schemeClr val="lt1"/>
                  </a:solidFill>
                  <a:latin typeface="+mn-lt"/>
                  <a:ea typeface="+mn-ea"/>
                  <a:cs typeface="+mn-cs"/>
                </a:defRPr>
              </a:lvl6pPr>
              <a:lvl7pPr marL="2743200" algn="l" defTabSz="914400" rtl="0" eaLnBrk="1" latinLnBrk="1" hangingPunct="1">
                <a:defRPr kumimoji="1" kern="1200">
                  <a:solidFill>
                    <a:schemeClr val="lt1"/>
                  </a:solidFill>
                  <a:latin typeface="+mn-lt"/>
                  <a:ea typeface="+mn-ea"/>
                  <a:cs typeface="+mn-cs"/>
                </a:defRPr>
              </a:lvl7pPr>
              <a:lvl8pPr marL="3200400" algn="l" defTabSz="914400" rtl="0" eaLnBrk="1" latinLnBrk="1" hangingPunct="1">
                <a:defRPr kumimoji="1" kern="1200">
                  <a:solidFill>
                    <a:schemeClr val="lt1"/>
                  </a:solidFill>
                  <a:latin typeface="+mn-lt"/>
                  <a:ea typeface="+mn-ea"/>
                  <a:cs typeface="+mn-cs"/>
                </a:defRPr>
              </a:lvl8pPr>
              <a:lvl9pPr marL="3657600" algn="l" defTabSz="914400" rtl="0" eaLnBrk="1" latinLnBrk="1" hangingPunct="1">
                <a:defRPr kumimoji="1" kern="1200">
                  <a:solidFill>
                    <a:schemeClr val="lt1"/>
                  </a:solidFill>
                  <a:latin typeface="+mn-lt"/>
                  <a:ea typeface="+mn-ea"/>
                  <a:cs typeface="+mn-cs"/>
                </a:defRPr>
              </a:lvl9pPr>
            </a:lstStyle>
            <a:p>
              <a:pPr fontAlgn="auto">
                <a:spcBef>
                  <a:spcPts val="0"/>
                </a:spcBef>
                <a:spcAft>
                  <a:spcPts val="0"/>
                </a:spcAft>
                <a:defRPr/>
              </a:pPr>
              <a:r>
                <a:rPr kumimoji="0" lang="ko-KR" altLang="en-US" sz="900" b="1" dirty="0">
                  <a:solidFill>
                    <a:schemeClr val="tx1"/>
                  </a:solidFill>
                </a:rPr>
                <a:t>          홈</a:t>
              </a:r>
            </a:p>
          </p:txBody>
        </p:sp>
        <p:sp>
          <p:nvSpPr>
            <p:cNvPr id="382" name="직사각형 381"/>
            <p:cNvSpPr/>
            <p:nvPr/>
          </p:nvSpPr>
          <p:spPr bwMode="auto">
            <a:xfrm>
              <a:off x="402459" y="2530947"/>
              <a:ext cx="1874838" cy="379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latinLnBrk="1">
                <a:spcBef>
                  <a:spcPct val="0"/>
                </a:spcBef>
                <a:spcAft>
                  <a:spcPct val="0"/>
                </a:spcAft>
                <a:defRPr kumimoji="1" kern="1200">
                  <a:solidFill>
                    <a:schemeClr val="lt1"/>
                  </a:solidFill>
                  <a:latin typeface="+mn-lt"/>
                  <a:ea typeface="+mn-ea"/>
                  <a:cs typeface="+mn-cs"/>
                </a:defRPr>
              </a:lvl1pPr>
              <a:lvl2pPr marL="457200" algn="l" rtl="0" fontAlgn="base" latinLnBrk="1">
                <a:spcBef>
                  <a:spcPct val="0"/>
                </a:spcBef>
                <a:spcAft>
                  <a:spcPct val="0"/>
                </a:spcAft>
                <a:defRPr kumimoji="1" kern="1200">
                  <a:solidFill>
                    <a:schemeClr val="lt1"/>
                  </a:solidFill>
                  <a:latin typeface="+mn-lt"/>
                  <a:ea typeface="+mn-ea"/>
                  <a:cs typeface="+mn-cs"/>
                </a:defRPr>
              </a:lvl2pPr>
              <a:lvl3pPr marL="914400" algn="l" rtl="0" fontAlgn="base" latinLnBrk="1">
                <a:spcBef>
                  <a:spcPct val="0"/>
                </a:spcBef>
                <a:spcAft>
                  <a:spcPct val="0"/>
                </a:spcAft>
                <a:defRPr kumimoji="1" kern="1200">
                  <a:solidFill>
                    <a:schemeClr val="lt1"/>
                  </a:solidFill>
                  <a:latin typeface="+mn-lt"/>
                  <a:ea typeface="+mn-ea"/>
                  <a:cs typeface="+mn-cs"/>
                </a:defRPr>
              </a:lvl3pPr>
              <a:lvl4pPr marL="1371600" algn="l" rtl="0" fontAlgn="base" latinLnBrk="1">
                <a:spcBef>
                  <a:spcPct val="0"/>
                </a:spcBef>
                <a:spcAft>
                  <a:spcPct val="0"/>
                </a:spcAft>
                <a:defRPr kumimoji="1" kern="1200">
                  <a:solidFill>
                    <a:schemeClr val="lt1"/>
                  </a:solidFill>
                  <a:latin typeface="+mn-lt"/>
                  <a:ea typeface="+mn-ea"/>
                  <a:cs typeface="+mn-cs"/>
                </a:defRPr>
              </a:lvl4pPr>
              <a:lvl5pPr marL="1828800" algn="l" rtl="0" fontAlgn="base" latinLnBrk="1">
                <a:spcBef>
                  <a:spcPct val="0"/>
                </a:spcBef>
                <a:spcAft>
                  <a:spcPct val="0"/>
                </a:spcAft>
                <a:defRPr kumimoji="1" kern="1200">
                  <a:solidFill>
                    <a:schemeClr val="lt1"/>
                  </a:solidFill>
                  <a:latin typeface="+mn-lt"/>
                  <a:ea typeface="+mn-ea"/>
                  <a:cs typeface="+mn-cs"/>
                </a:defRPr>
              </a:lvl5pPr>
              <a:lvl6pPr marL="2286000" algn="l" defTabSz="914400" rtl="0" eaLnBrk="1" latinLnBrk="1" hangingPunct="1">
                <a:defRPr kumimoji="1" kern="1200">
                  <a:solidFill>
                    <a:schemeClr val="lt1"/>
                  </a:solidFill>
                  <a:latin typeface="+mn-lt"/>
                  <a:ea typeface="+mn-ea"/>
                  <a:cs typeface="+mn-cs"/>
                </a:defRPr>
              </a:lvl6pPr>
              <a:lvl7pPr marL="2743200" algn="l" defTabSz="914400" rtl="0" eaLnBrk="1" latinLnBrk="1" hangingPunct="1">
                <a:defRPr kumimoji="1" kern="1200">
                  <a:solidFill>
                    <a:schemeClr val="lt1"/>
                  </a:solidFill>
                  <a:latin typeface="+mn-lt"/>
                  <a:ea typeface="+mn-ea"/>
                  <a:cs typeface="+mn-cs"/>
                </a:defRPr>
              </a:lvl7pPr>
              <a:lvl8pPr marL="3200400" algn="l" defTabSz="914400" rtl="0" eaLnBrk="1" latinLnBrk="1" hangingPunct="1">
                <a:defRPr kumimoji="1" kern="1200">
                  <a:solidFill>
                    <a:schemeClr val="lt1"/>
                  </a:solidFill>
                  <a:latin typeface="+mn-lt"/>
                  <a:ea typeface="+mn-ea"/>
                  <a:cs typeface="+mn-cs"/>
                </a:defRPr>
              </a:lvl8pPr>
              <a:lvl9pPr marL="3657600" algn="l" defTabSz="914400" rtl="0" eaLnBrk="1" latinLnBrk="1" hangingPunct="1">
                <a:defRPr kumimoji="1" kern="1200">
                  <a:solidFill>
                    <a:schemeClr val="lt1"/>
                  </a:solidFill>
                  <a:latin typeface="+mn-lt"/>
                  <a:ea typeface="+mn-ea"/>
                  <a:cs typeface="+mn-cs"/>
                </a:defRPr>
              </a:lvl9pPr>
            </a:lstStyle>
            <a:p>
              <a:pPr fontAlgn="auto">
                <a:spcBef>
                  <a:spcPts val="0"/>
                </a:spcBef>
                <a:spcAft>
                  <a:spcPts val="0"/>
                </a:spcAft>
                <a:defRPr/>
              </a:pPr>
              <a:r>
                <a:rPr kumimoji="0" lang="ko-KR" altLang="en-US" sz="900" b="1" dirty="0">
                  <a:solidFill>
                    <a:schemeClr val="tx1"/>
                  </a:solidFill>
                </a:rPr>
                <a:t>          </a:t>
              </a:r>
              <a:r>
                <a:rPr kumimoji="0" lang="ko-KR" altLang="en-US" sz="900" b="1" dirty="0" smtClean="0">
                  <a:solidFill>
                    <a:schemeClr val="tx1"/>
                  </a:solidFill>
                </a:rPr>
                <a:t>알림</a:t>
              </a:r>
              <a:endParaRPr kumimoji="0" lang="ko-KR" altLang="en-US" sz="900" b="1" dirty="0">
                <a:solidFill>
                  <a:schemeClr val="tx1"/>
                </a:solidFill>
              </a:endParaRPr>
            </a:p>
          </p:txBody>
        </p:sp>
        <p:sp>
          <p:nvSpPr>
            <p:cNvPr id="383" name="직사각형 382"/>
            <p:cNvSpPr/>
            <p:nvPr/>
          </p:nvSpPr>
          <p:spPr bwMode="auto">
            <a:xfrm>
              <a:off x="405634" y="2884959"/>
              <a:ext cx="1876425" cy="377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latinLnBrk="1">
                <a:spcBef>
                  <a:spcPct val="0"/>
                </a:spcBef>
                <a:spcAft>
                  <a:spcPct val="0"/>
                </a:spcAft>
                <a:defRPr kumimoji="1" kern="1200">
                  <a:solidFill>
                    <a:schemeClr val="lt1"/>
                  </a:solidFill>
                  <a:latin typeface="+mn-lt"/>
                  <a:ea typeface="+mn-ea"/>
                  <a:cs typeface="+mn-cs"/>
                </a:defRPr>
              </a:lvl1pPr>
              <a:lvl2pPr marL="457200" algn="l" rtl="0" fontAlgn="base" latinLnBrk="1">
                <a:spcBef>
                  <a:spcPct val="0"/>
                </a:spcBef>
                <a:spcAft>
                  <a:spcPct val="0"/>
                </a:spcAft>
                <a:defRPr kumimoji="1" kern="1200">
                  <a:solidFill>
                    <a:schemeClr val="lt1"/>
                  </a:solidFill>
                  <a:latin typeface="+mn-lt"/>
                  <a:ea typeface="+mn-ea"/>
                  <a:cs typeface="+mn-cs"/>
                </a:defRPr>
              </a:lvl2pPr>
              <a:lvl3pPr marL="914400" algn="l" rtl="0" fontAlgn="base" latinLnBrk="1">
                <a:spcBef>
                  <a:spcPct val="0"/>
                </a:spcBef>
                <a:spcAft>
                  <a:spcPct val="0"/>
                </a:spcAft>
                <a:defRPr kumimoji="1" kern="1200">
                  <a:solidFill>
                    <a:schemeClr val="lt1"/>
                  </a:solidFill>
                  <a:latin typeface="+mn-lt"/>
                  <a:ea typeface="+mn-ea"/>
                  <a:cs typeface="+mn-cs"/>
                </a:defRPr>
              </a:lvl3pPr>
              <a:lvl4pPr marL="1371600" algn="l" rtl="0" fontAlgn="base" latinLnBrk="1">
                <a:spcBef>
                  <a:spcPct val="0"/>
                </a:spcBef>
                <a:spcAft>
                  <a:spcPct val="0"/>
                </a:spcAft>
                <a:defRPr kumimoji="1" kern="1200">
                  <a:solidFill>
                    <a:schemeClr val="lt1"/>
                  </a:solidFill>
                  <a:latin typeface="+mn-lt"/>
                  <a:ea typeface="+mn-ea"/>
                  <a:cs typeface="+mn-cs"/>
                </a:defRPr>
              </a:lvl4pPr>
              <a:lvl5pPr marL="1828800" algn="l" rtl="0" fontAlgn="base" latinLnBrk="1">
                <a:spcBef>
                  <a:spcPct val="0"/>
                </a:spcBef>
                <a:spcAft>
                  <a:spcPct val="0"/>
                </a:spcAft>
                <a:defRPr kumimoji="1" kern="1200">
                  <a:solidFill>
                    <a:schemeClr val="lt1"/>
                  </a:solidFill>
                  <a:latin typeface="+mn-lt"/>
                  <a:ea typeface="+mn-ea"/>
                  <a:cs typeface="+mn-cs"/>
                </a:defRPr>
              </a:lvl5pPr>
              <a:lvl6pPr marL="2286000" algn="l" defTabSz="914400" rtl="0" eaLnBrk="1" latinLnBrk="1" hangingPunct="1">
                <a:defRPr kumimoji="1" kern="1200">
                  <a:solidFill>
                    <a:schemeClr val="lt1"/>
                  </a:solidFill>
                  <a:latin typeface="+mn-lt"/>
                  <a:ea typeface="+mn-ea"/>
                  <a:cs typeface="+mn-cs"/>
                </a:defRPr>
              </a:lvl6pPr>
              <a:lvl7pPr marL="2743200" algn="l" defTabSz="914400" rtl="0" eaLnBrk="1" latinLnBrk="1" hangingPunct="1">
                <a:defRPr kumimoji="1" kern="1200">
                  <a:solidFill>
                    <a:schemeClr val="lt1"/>
                  </a:solidFill>
                  <a:latin typeface="+mn-lt"/>
                  <a:ea typeface="+mn-ea"/>
                  <a:cs typeface="+mn-cs"/>
                </a:defRPr>
              </a:lvl7pPr>
              <a:lvl8pPr marL="3200400" algn="l" defTabSz="914400" rtl="0" eaLnBrk="1" latinLnBrk="1" hangingPunct="1">
                <a:defRPr kumimoji="1" kern="1200">
                  <a:solidFill>
                    <a:schemeClr val="lt1"/>
                  </a:solidFill>
                  <a:latin typeface="+mn-lt"/>
                  <a:ea typeface="+mn-ea"/>
                  <a:cs typeface="+mn-cs"/>
                </a:defRPr>
              </a:lvl8pPr>
              <a:lvl9pPr marL="3657600" algn="l" defTabSz="914400" rtl="0" eaLnBrk="1" latinLnBrk="1" hangingPunct="1">
                <a:defRPr kumimoji="1" kern="1200">
                  <a:solidFill>
                    <a:schemeClr val="lt1"/>
                  </a:solidFill>
                  <a:latin typeface="+mn-lt"/>
                  <a:ea typeface="+mn-ea"/>
                  <a:cs typeface="+mn-cs"/>
                </a:defRPr>
              </a:lvl9pPr>
            </a:lstStyle>
            <a:p>
              <a:pPr fontAlgn="auto">
                <a:spcBef>
                  <a:spcPts val="0"/>
                </a:spcBef>
                <a:spcAft>
                  <a:spcPts val="0"/>
                </a:spcAft>
                <a:defRPr/>
              </a:pPr>
              <a:r>
                <a:rPr kumimoji="0" lang="ko-KR" altLang="en-US" sz="900" b="1" dirty="0">
                  <a:solidFill>
                    <a:schemeClr val="tx1"/>
                  </a:solidFill>
                </a:rPr>
                <a:t>          </a:t>
              </a:r>
              <a:r>
                <a:rPr kumimoji="0" lang="ko-KR" altLang="en-US" sz="900" b="1" dirty="0" smtClean="0">
                  <a:solidFill>
                    <a:schemeClr val="tx1"/>
                  </a:solidFill>
                </a:rPr>
                <a:t>쪽지함</a:t>
              </a:r>
              <a:endParaRPr kumimoji="0" lang="ko-KR" altLang="en-US" sz="900" b="1" dirty="0">
                <a:solidFill>
                  <a:schemeClr val="tx1"/>
                </a:solidFill>
              </a:endParaRPr>
            </a:p>
          </p:txBody>
        </p:sp>
        <p:sp>
          <p:nvSpPr>
            <p:cNvPr id="384" name="직사각형 383"/>
            <p:cNvSpPr/>
            <p:nvPr/>
          </p:nvSpPr>
          <p:spPr bwMode="auto">
            <a:xfrm>
              <a:off x="402459" y="3383995"/>
              <a:ext cx="1876425" cy="37941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latinLnBrk="1">
                <a:spcBef>
                  <a:spcPct val="0"/>
                </a:spcBef>
                <a:spcAft>
                  <a:spcPct val="0"/>
                </a:spcAft>
                <a:defRPr kumimoji="1" kern="1200">
                  <a:solidFill>
                    <a:schemeClr val="lt1"/>
                  </a:solidFill>
                  <a:latin typeface="+mn-lt"/>
                  <a:ea typeface="+mn-ea"/>
                  <a:cs typeface="+mn-cs"/>
                </a:defRPr>
              </a:lvl1pPr>
              <a:lvl2pPr marL="457200" algn="l" rtl="0" fontAlgn="base" latinLnBrk="1">
                <a:spcBef>
                  <a:spcPct val="0"/>
                </a:spcBef>
                <a:spcAft>
                  <a:spcPct val="0"/>
                </a:spcAft>
                <a:defRPr kumimoji="1" kern="1200">
                  <a:solidFill>
                    <a:schemeClr val="lt1"/>
                  </a:solidFill>
                  <a:latin typeface="+mn-lt"/>
                  <a:ea typeface="+mn-ea"/>
                  <a:cs typeface="+mn-cs"/>
                </a:defRPr>
              </a:lvl2pPr>
              <a:lvl3pPr marL="914400" algn="l" rtl="0" fontAlgn="base" latinLnBrk="1">
                <a:spcBef>
                  <a:spcPct val="0"/>
                </a:spcBef>
                <a:spcAft>
                  <a:spcPct val="0"/>
                </a:spcAft>
                <a:defRPr kumimoji="1" kern="1200">
                  <a:solidFill>
                    <a:schemeClr val="lt1"/>
                  </a:solidFill>
                  <a:latin typeface="+mn-lt"/>
                  <a:ea typeface="+mn-ea"/>
                  <a:cs typeface="+mn-cs"/>
                </a:defRPr>
              </a:lvl3pPr>
              <a:lvl4pPr marL="1371600" algn="l" rtl="0" fontAlgn="base" latinLnBrk="1">
                <a:spcBef>
                  <a:spcPct val="0"/>
                </a:spcBef>
                <a:spcAft>
                  <a:spcPct val="0"/>
                </a:spcAft>
                <a:defRPr kumimoji="1" kern="1200">
                  <a:solidFill>
                    <a:schemeClr val="lt1"/>
                  </a:solidFill>
                  <a:latin typeface="+mn-lt"/>
                  <a:ea typeface="+mn-ea"/>
                  <a:cs typeface="+mn-cs"/>
                </a:defRPr>
              </a:lvl4pPr>
              <a:lvl5pPr marL="1828800" algn="l" rtl="0" fontAlgn="base" latinLnBrk="1">
                <a:spcBef>
                  <a:spcPct val="0"/>
                </a:spcBef>
                <a:spcAft>
                  <a:spcPct val="0"/>
                </a:spcAft>
                <a:defRPr kumimoji="1" kern="1200">
                  <a:solidFill>
                    <a:schemeClr val="lt1"/>
                  </a:solidFill>
                  <a:latin typeface="+mn-lt"/>
                  <a:ea typeface="+mn-ea"/>
                  <a:cs typeface="+mn-cs"/>
                </a:defRPr>
              </a:lvl5pPr>
              <a:lvl6pPr marL="2286000" algn="l" defTabSz="914400" rtl="0" eaLnBrk="1" latinLnBrk="1" hangingPunct="1">
                <a:defRPr kumimoji="1" kern="1200">
                  <a:solidFill>
                    <a:schemeClr val="lt1"/>
                  </a:solidFill>
                  <a:latin typeface="+mn-lt"/>
                  <a:ea typeface="+mn-ea"/>
                  <a:cs typeface="+mn-cs"/>
                </a:defRPr>
              </a:lvl6pPr>
              <a:lvl7pPr marL="2743200" algn="l" defTabSz="914400" rtl="0" eaLnBrk="1" latinLnBrk="1" hangingPunct="1">
                <a:defRPr kumimoji="1" kern="1200">
                  <a:solidFill>
                    <a:schemeClr val="lt1"/>
                  </a:solidFill>
                  <a:latin typeface="+mn-lt"/>
                  <a:ea typeface="+mn-ea"/>
                  <a:cs typeface="+mn-cs"/>
                </a:defRPr>
              </a:lvl7pPr>
              <a:lvl8pPr marL="3200400" algn="l" defTabSz="914400" rtl="0" eaLnBrk="1" latinLnBrk="1" hangingPunct="1">
                <a:defRPr kumimoji="1" kern="1200">
                  <a:solidFill>
                    <a:schemeClr val="lt1"/>
                  </a:solidFill>
                  <a:latin typeface="+mn-lt"/>
                  <a:ea typeface="+mn-ea"/>
                  <a:cs typeface="+mn-cs"/>
                </a:defRPr>
              </a:lvl8pPr>
              <a:lvl9pPr marL="3657600" algn="l" defTabSz="914400" rtl="0" eaLnBrk="1" latinLnBrk="1" hangingPunct="1">
                <a:defRPr kumimoji="1" kern="1200">
                  <a:solidFill>
                    <a:schemeClr val="lt1"/>
                  </a:solidFill>
                  <a:latin typeface="+mn-lt"/>
                  <a:ea typeface="+mn-ea"/>
                  <a:cs typeface="+mn-cs"/>
                </a:defRPr>
              </a:lvl9pPr>
            </a:lstStyle>
            <a:p>
              <a:pPr fontAlgn="auto">
                <a:spcBef>
                  <a:spcPts val="0"/>
                </a:spcBef>
                <a:spcAft>
                  <a:spcPts val="0"/>
                </a:spcAft>
                <a:defRPr/>
              </a:pPr>
              <a:r>
                <a:rPr kumimoji="0" lang="ko-KR" altLang="en-US" sz="900" b="1" dirty="0">
                  <a:solidFill>
                    <a:schemeClr val="tx1"/>
                  </a:solidFill>
                </a:rPr>
                <a:t>          설정</a:t>
              </a:r>
            </a:p>
          </p:txBody>
        </p:sp>
        <p:pic>
          <p:nvPicPr>
            <p:cNvPr id="385" name="그림 384" descr="setting.png"/>
            <p:cNvPicPr>
              <a:picLocks noChangeAspect="1"/>
            </p:cNvPicPr>
            <p:nvPr/>
          </p:nvPicPr>
          <p:blipFill>
            <a:blip r:embed="rId10" cstate="print"/>
            <a:srcRect/>
            <a:stretch>
              <a:fillRect/>
            </a:stretch>
          </p:blipFill>
          <p:spPr bwMode="auto">
            <a:xfrm>
              <a:off x="469273" y="3456075"/>
              <a:ext cx="266744" cy="266768"/>
            </a:xfrm>
            <a:prstGeom prst="rect">
              <a:avLst/>
            </a:prstGeom>
            <a:noFill/>
            <a:ln w="9525">
              <a:noFill/>
              <a:miter lim="800000"/>
              <a:headEnd/>
              <a:tailEnd/>
            </a:ln>
          </p:spPr>
        </p:pic>
        <p:pic>
          <p:nvPicPr>
            <p:cNvPr id="386" name="그림 385" descr="홈 이미지.JPG"/>
            <p:cNvPicPr>
              <a:picLocks noChangeAspect="1"/>
            </p:cNvPicPr>
            <p:nvPr/>
          </p:nvPicPr>
          <p:blipFill>
            <a:blip r:embed="rId7" cstate="print"/>
            <a:srcRect/>
            <a:stretch>
              <a:fillRect/>
            </a:stretch>
          </p:blipFill>
          <p:spPr bwMode="auto">
            <a:xfrm>
              <a:off x="498111" y="2238400"/>
              <a:ext cx="208834" cy="216056"/>
            </a:xfrm>
            <a:prstGeom prst="rect">
              <a:avLst/>
            </a:prstGeom>
            <a:noFill/>
            <a:ln w="9525">
              <a:noFill/>
              <a:miter lim="800000"/>
              <a:headEnd/>
              <a:tailEnd/>
            </a:ln>
          </p:spPr>
        </p:pic>
        <p:sp>
          <p:nvSpPr>
            <p:cNvPr id="387" name="직사각형 386"/>
            <p:cNvSpPr/>
            <p:nvPr/>
          </p:nvSpPr>
          <p:spPr bwMode="auto">
            <a:xfrm>
              <a:off x="334197" y="1091085"/>
              <a:ext cx="2108200" cy="995362"/>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latinLnBrk="1">
                <a:spcBef>
                  <a:spcPct val="0"/>
                </a:spcBef>
                <a:spcAft>
                  <a:spcPct val="0"/>
                </a:spcAft>
                <a:defRPr kumimoji="1" kern="1200">
                  <a:solidFill>
                    <a:schemeClr val="lt1"/>
                  </a:solidFill>
                  <a:latin typeface="+mn-lt"/>
                  <a:ea typeface="+mn-ea"/>
                  <a:cs typeface="+mn-cs"/>
                </a:defRPr>
              </a:lvl1pPr>
              <a:lvl2pPr marL="457200" algn="l" rtl="0" fontAlgn="base" latinLnBrk="1">
                <a:spcBef>
                  <a:spcPct val="0"/>
                </a:spcBef>
                <a:spcAft>
                  <a:spcPct val="0"/>
                </a:spcAft>
                <a:defRPr kumimoji="1" kern="1200">
                  <a:solidFill>
                    <a:schemeClr val="lt1"/>
                  </a:solidFill>
                  <a:latin typeface="+mn-lt"/>
                  <a:ea typeface="+mn-ea"/>
                  <a:cs typeface="+mn-cs"/>
                </a:defRPr>
              </a:lvl2pPr>
              <a:lvl3pPr marL="914400" algn="l" rtl="0" fontAlgn="base" latinLnBrk="1">
                <a:spcBef>
                  <a:spcPct val="0"/>
                </a:spcBef>
                <a:spcAft>
                  <a:spcPct val="0"/>
                </a:spcAft>
                <a:defRPr kumimoji="1" kern="1200">
                  <a:solidFill>
                    <a:schemeClr val="lt1"/>
                  </a:solidFill>
                  <a:latin typeface="+mn-lt"/>
                  <a:ea typeface="+mn-ea"/>
                  <a:cs typeface="+mn-cs"/>
                </a:defRPr>
              </a:lvl3pPr>
              <a:lvl4pPr marL="1371600" algn="l" rtl="0" fontAlgn="base" latinLnBrk="1">
                <a:spcBef>
                  <a:spcPct val="0"/>
                </a:spcBef>
                <a:spcAft>
                  <a:spcPct val="0"/>
                </a:spcAft>
                <a:defRPr kumimoji="1" kern="1200">
                  <a:solidFill>
                    <a:schemeClr val="lt1"/>
                  </a:solidFill>
                  <a:latin typeface="+mn-lt"/>
                  <a:ea typeface="+mn-ea"/>
                  <a:cs typeface="+mn-cs"/>
                </a:defRPr>
              </a:lvl4pPr>
              <a:lvl5pPr marL="1828800" algn="l" rtl="0" fontAlgn="base" latinLnBrk="1">
                <a:spcBef>
                  <a:spcPct val="0"/>
                </a:spcBef>
                <a:spcAft>
                  <a:spcPct val="0"/>
                </a:spcAft>
                <a:defRPr kumimoji="1" kern="1200">
                  <a:solidFill>
                    <a:schemeClr val="lt1"/>
                  </a:solidFill>
                  <a:latin typeface="+mn-lt"/>
                  <a:ea typeface="+mn-ea"/>
                  <a:cs typeface="+mn-cs"/>
                </a:defRPr>
              </a:lvl5pPr>
              <a:lvl6pPr marL="2286000" algn="l" defTabSz="914400" rtl="0" eaLnBrk="1" latinLnBrk="1" hangingPunct="1">
                <a:defRPr kumimoji="1" kern="1200">
                  <a:solidFill>
                    <a:schemeClr val="lt1"/>
                  </a:solidFill>
                  <a:latin typeface="+mn-lt"/>
                  <a:ea typeface="+mn-ea"/>
                  <a:cs typeface="+mn-cs"/>
                </a:defRPr>
              </a:lvl6pPr>
              <a:lvl7pPr marL="2743200" algn="l" defTabSz="914400" rtl="0" eaLnBrk="1" latinLnBrk="1" hangingPunct="1">
                <a:defRPr kumimoji="1" kern="1200">
                  <a:solidFill>
                    <a:schemeClr val="lt1"/>
                  </a:solidFill>
                  <a:latin typeface="+mn-lt"/>
                  <a:ea typeface="+mn-ea"/>
                  <a:cs typeface="+mn-cs"/>
                </a:defRPr>
              </a:lvl7pPr>
              <a:lvl8pPr marL="3200400" algn="l" defTabSz="914400" rtl="0" eaLnBrk="1" latinLnBrk="1" hangingPunct="1">
                <a:defRPr kumimoji="1" kern="1200">
                  <a:solidFill>
                    <a:schemeClr val="lt1"/>
                  </a:solidFill>
                  <a:latin typeface="+mn-lt"/>
                  <a:ea typeface="+mn-ea"/>
                  <a:cs typeface="+mn-cs"/>
                </a:defRPr>
              </a:lvl8pPr>
              <a:lvl9pPr marL="3657600" algn="l" defTabSz="914400" rtl="0" eaLnBrk="1" latinLnBrk="1" hangingPunct="1">
                <a:defRPr kumimoji="1" kern="1200">
                  <a:solidFill>
                    <a:schemeClr val="lt1"/>
                  </a:solidFill>
                  <a:latin typeface="+mn-lt"/>
                  <a:ea typeface="+mn-ea"/>
                  <a:cs typeface="+mn-cs"/>
                </a:defRPr>
              </a:lvl9pPr>
            </a:lstStyle>
            <a:p>
              <a:pPr algn="ctr" fontAlgn="auto">
                <a:spcBef>
                  <a:spcPts val="0"/>
                </a:spcBef>
                <a:spcAft>
                  <a:spcPts val="0"/>
                </a:spcAft>
                <a:defRPr/>
              </a:pPr>
              <a:endParaRPr kumimoji="0" lang="ko-KR" altLang="en-US" sz="900" dirty="0">
                <a:solidFill>
                  <a:schemeClr val="tx1"/>
                </a:solidFill>
              </a:endParaRPr>
            </a:p>
          </p:txBody>
        </p:sp>
        <p:sp>
          <p:nvSpPr>
            <p:cNvPr id="389" name="TextBox 168"/>
            <p:cNvSpPr txBox="1">
              <a:spLocks noChangeArrowheads="1"/>
            </p:cNvSpPr>
            <p:nvPr/>
          </p:nvSpPr>
          <p:spPr bwMode="auto">
            <a:xfrm>
              <a:off x="393988" y="1334922"/>
              <a:ext cx="1731564" cy="215444"/>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r>
                <a:rPr kumimoji="0" lang="ko-KR" altLang="en-US" sz="800" dirty="0" smtClean="0">
                  <a:latin typeface="맑은 고딕" pitchFamily="50" charset="-127"/>
                  <a:ea typeface="맑은 고딕" pitchFamily="50" charset="-127"/>
                </a:rPr>
                <a:t>마주보고 마음을 나누는 심리상담</a:t>
              </a:r>
              <a:endParaRPr kumimoji="0" lang="ko-KR" altLang="en-US" sz="800" dirty="0">
                <a:latin typeface="맑은 고딕" pitchFamily="50" charset="-127"/>
                <a:ea typeface="맑은 고딕" pitchFamily="50" charset="-127"/>
              </a:endParaRPr>
            </a:p>
          </p:txBody>
        </p:sp>
        <p:sp>
          <p:nvSpPr>
            <p:cNvPr id="390" name="직사각형 389"/>
            <p:cNvSpPr/>
            <p:nvPr/>
          </p:nvSpPr>
          <p:spPr bwMode="auto">
            <a:xfrm>
              <a:off x="329433" y="5531321"/>
              <a:ext cx="2112963" cy="36036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latinLnBrk="1">
                <a:spcBef>
                  <a:spcPct val="0"/>
                </a:spcBef>
                <a:spcAft>
                  <a:spcPct val="0"/>
                </a:spcAft>
                <a:defRPr kumimoji="1" kern="1200">
                  <a:solidFill>
                    <a:schemeClr val="lt1"/>
                  </a:solidFill>
                  <a:latin typeface="+mn-lt"/>
                  <a:ea typeface="+mn-ea"/>
                  <a:cs typeface="+mn-cs"/>
                </a:defRPr>
              </a:lvl1pPr>
              <a:lvl2pPr marL="457200" algn="l" rtl="0" fontAlgn="base" latinLnBrk="1">
                <a:spcBef>
                  <a:spcPct val="0"/>
                </a:spcBef>
                <a:spcAft>
                  <a:spcPct val="0"/>
                </a:spcAft>
                <a:defRPr kumimoji="1" kern="1200">
                  <a:solidFill>
                    <a:schemeClr val="lt1"/>
                  </a:solidFill>
                  <a:latin typeface="+mn-lt"/>
                  <a:ea typeface="+mn-ea"/>
                  <a:cs typeface="+mn-cs"/>
                </a:defRPr>
              </a:lvl2pPr>
              <a:lvl3pPr marL="914400" algn="l" rtl="0" fontAlgn="base" latinLnBrk="1">
                <a:spcBef>
                  <a:spcPct val="0"/>
                </a:spcBef>
                <a:spcAft>
                  <a:spcPct val="0"/>
                </a:spcAft>
                <a:defRPr kumimoji="1" kern="1200">
                  <a:solidFill>
                    <a:schemeClr val="lt1"/>
                  </a:solidFill>
                  <a:latin typeface="+mn-lt"/>
                  <a:ea typeface="+mn-ea"/>
                  <a:cs typeface="+mn-cs"/>
                </a:defRPr>
              </a:lvl3pPr>
              <a:lvl4pPr marL="1371600" algn="l" rtl="0" fontAlgn="base" latinLnBrk="1">
                <a:spcBef>
                  <a:spcPct val="0"/>
                </a:spcBef>
                <a:spcAft>
                  <a:spcPct val="0"/>
                </a:spcAft>
                <a:defRPr kumimoji="1" kern="1200">
                  <a:solidFill>
                    <a:schemeClr val="lt1"/>
                  </a:solidFill>
                  <a:latin typeface="+mn-lt"/>
                  <a:ea typeface="+mn-ea"/>
                  <a:cs typeface="+mn-cs"/>
                </a:defRPr>
              </a:lvl4pPr>
              <a:lvl5pPr marL="1828800" algn="l" rtl="0" fontAlgn="base" latinLnBrk="1">
                <a:spcBef>
                  <a:spcPct val="0"/>
                </a:spcBef>
                <a:spcAft>
                  <a:spcPct val="0"/>
                </a:spcAft>
                <a:defRPr kumimoji="1" kern="1200">
                  <a:solidFill>
                    <a:schemeClr val="lt1"/>
                  </a:solidFill>
                  <a:latin typeface="+mn-lt"/>
                  <a:ea typeface="+mn-ea"/>
                  <a:cs typeface="+mn-cs"/>
                </a:defRPr>
              </a:lvl5pPr>
              <a:lvl6pPr marL="2286000" algn="l" defTabSz="914400" rtl="0" eaLnBrk="1" latinLnBrk="1" hangingPunct="1">
                <a:defRPr kumimoji="1" kern="1200">
                  <a:solidFill>
                    <a:schemeClr val="lt1"/>
                  </a:solidFill>
                  <a:latin typeface="+mn-lt"/>
                  <a:ea typeface="+mn-ea"/>
                  <a:cs typeface="+mn-cs"/>
                </a:defRPr>
              </a:lvl6pPr>
              <a:lvl7pPr marL="2743200" algn="l" defTabSz="914400" rtl="0" eaLnBrk="1" latinLnBrk="1" hangingPunct="1">
                <a:defRPr kumimoji="1" kern="1200">
                  <a:solidFill>
                    <a:schemeClr val="lt1"/>
                  </a:solidFill>
                  <a:latin typeface="+mn-lt"/>
                  <a:ea typeface="+mn-ea"/>
                  <a:cs typeface="+mn-cs"/>
                </a:defRPr>
              </a:lvl7pPr>
              <a:lvl8pPr marL="3200400" algn="l" defTabSz="914400" rtl="0" eaLnBrk="1" latinLnBrk="1" hangingPunct="1">
                <a:defRPr kumimoji="1" kern="1200">
                  <a:solidFill>
                    <a:schemeClr val="lt1"/>
                  </a:solidFill>
                  <a:latin typeface="+mn-lt"/>
                  <a:ea typeface="+mn-ea"/>
                  <a:cs typeface="+mn-cs"/>
                </a:defRPr>
              </a:lvl8pPr>
              <a:lvl9pPr marL="3657600" algn="l" defTabSz="914400" rtl="0" eaLnBrk="1" latinLnBrk="1" hangingPunct="1">
                <a:defRPr kumimoji="1" kern="1200">
                  <a:solidFill>
                    <a:schemeClr val="lt1"/>
                  </a:solidFill>
                  <a:latin typeface="+mn-lt"/>
                  <a:ea typeface="+mn-ea"/>
                  <a:cs typeface="+mn-cs"/>
                </a:defRPr>
              </a:lvl9pPr>
            </a:lstStyle>
            <a:p>
              <a:pPr algn="ctr" fontAlgn="auto">
                <a:lnSpc>
                  <a:spcPct val="120000"/>
                </a:lnSpc>
                <a:spcBef>
                  <a:spcPts val="0"/>
                </a:spcBef>
                <a:spcAft>
                  <a:spcPts val="0"/>
                </a:spcAft>
                <a:defRPr/>
              </a:pPr>
              <a:r>
                <a:rPr kumimoji="0" lang="en-US" altLang="ko-KR" sz="900" b="1" dirty="0" smtClean="0"/>
                <a:t>Hello </a:t>
              </a:r>
              <a:r>
                <a:rPr kumimoji="0" lang="ko-KR" altLang="en-US" sz="900" b="1" dirty="0"/>
                <a:t>멤버쉽 사이트</a:t>
              </a:r>
              <a:endParaRPr kumimoji="0" lang="en-US" altLang="ko-KR" sz="900" b="1" dirty="0"/>
            </a:p>
          </p:txBody>
        </p:sp>
        <p:pic>
          <p:nvPicPr>
            <p:cNvPr id="391" name="그림 390" descr="chat.png"/>
            <p:cNvPicPr>
              <a:picLocks noChangeAspect="1"/>
            </p:cNvPicPr>
            <p:nvPr/>
          </p:nvPicPr>
          <p:blipFill>
            <a:blip r:embed="rId11" cstate="print"/>
            <a:srcRect/>
            <a:stretch>
              <a:fillRect/>
            </a:stretch>
          </p:blipFill>
          <p:spPr bwMode="auto">
            <a:xfrm>
              <a:off x="476403" y="2981223"/>
              <a:ext cx="266744" cy="266768"/>
            </a:xfrm>
            <a:prstGeom prst="rect">
              <a:avLst/>
            </a:prstGeom>
            <a:noFill/>
            <a:ln w="9525">
              <a:noFill/>
              <a:miter lim="800000"/>
              <a:headEnd/>
              <a:tailEnd/>
            </a:ln>
          </p:spPr>
        </p:pic>
        <p:sp>
          <p:nvSpPr>
            <p:cNvPr id="392" name="TextBox 149"/>
            <p:cNvSpPr txBox="1">
              <a:spLocks noChangeArrowheads="1"/>
            </p:cNvSpPr>
            <p:nvPr/>
          </p:nvSpPr>
          <p:spPr bwMode="auto">
            <a:xfrm>
              <a:off x="788808" y="3783878"/>
              <a:ext cx="744114" cy="230832"/>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r>
                <a:rPr kumimoji="0" lang="en-US" altLang="ko-KR" sz="900" b="1" dirty="0" smtClean="0">
                  <a:latin typeface="맑은 고딕" pitchFamily="50" charset="-127"/>
                  <a:ea typeface="맑은 고딕" pitchFamily="50" charset="-127"/>
                </a:rPr>
                <a:t>Hello </a:t>
              </a:r>
              <a:r>
                <a:rPr kumimoji="0" lang="ko-KR" altLang="en-US" sz="900" b="1" dirty="0">
                  <a:latin typeface="맑은 고딕" pitchFamily="50" charset="-127"/>
                  <a:ea typeface="맑은 고딕" pitchFamily="50" charset="-127"/>
                </a:rPr>
                <a:t>소개</a:t>
              </a:r>
            </a:p>
          </p:txBody>
        </p:sp>
        <p:pic>
          <p:nvPicPr>
            <p:cNvPr id="393" name="그림 392" descr="help.png"/>
            <p:cNvPicPr>
              <a:picLocks noChangeAspect="1"/>
            </p:cNvPicPr>
            <p:nvPr/>
          </p:nvPicPr>
          <p:blipFill>
            <a:blip r:embed="rId12" cstate="print"/>
            <a:srcRect/>
            <a:stretch>
              <a:fillRect/>
            </a:stretch>
          </p:blipFill>
          <p:spPr bwMode="auto">
            <a:xfrm>
              <a:off x="498296" y="3783878"/>
              <a:ext cx="215900" cy="215900"/>
            </a:xfrm>
            <a:prstGeom prst="rect">
              <a:avLst/>
            </a:prstGeom>
            <a:noFill/>
            <a:ln w="9525">
              <a:noFill/>
              <a:miter lim="800000"/>
              <a:headEnd/>
              <a:tailEnd/>
            </a:ln>
          </p:spPr>
        </p:pic>
        <p:cxnSp>
          <p:nvCxnSpPr>
            <p:cNvPr id="394" name="직선 연결선 393"/>
            <p:cNvCxnSpPr/>
            <p:nvPr/>
          </p:nvCxnSpPr>
          <p:spPr>
            <a:xfrm flipH="1">
              <a:off x="507862" y="3345895"/>
              <a:ext cx="1841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95" name="Picture 11" descr="Z:\4. 기타\아이콘\navigationbar\btn_navi_noti_black.png"/>
            <p:cNvPicPr>
              <a:picLocks noChangeAspect="1" noChangeArrowheads="1"/>
            </p:cNvPicPr>
            <p:nvPr/>
          </p:nvPicPr>
          <p:blipFill>
            <a:blip r:embed="rId5" cstate="print"/>
            <a:srcRect/>
            <a:stretch>
              <a:fillRect/>
            </a:stretch>
          </p:blipFill>
          <p:spPr bwMode="auto">
            <a:xfrm>
              <a:off x="498296" y="2610152"/>
              <a:ext cx="221269" cy="216000"/>
            </a:xfrm>
            <a:prstGeom prst="rect">
              <a:avLst/>
            </a:prstGeom>
            <a:noFill/>
          </p:spPr>
        </p:pic>
      </p:grpSp>
      <p:sp>
        <p:nvSpPr>
          <p:cNvPr id="396" name="타원 395"/>
          <p:cNvSpPr/>
          <p:nvPr/>
        </p:nvSpPr>
        <p:spPr>
          <a:xfrm>
            <a:off x="3172608" y="162880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97" name="TextBox 151"/>
          <p:cNvSpPr txBox="1">
            <a:spLocks noChangeArrowheads="1"/>
          </p:cNvSpPr>
          <p:nvPr/>
        </p:nvSpPr>
        <p:spPr bwMode="auto">
          <a:xfrm>
            <a:off x="3353697" y="1622993"/>
            <a:ext cx="1362874" cy="230832"/>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r>
              <a:rPr kumimoji="0" lang="ko-KR" altLang="en-US" sz="900" u="sng" dirty="0" smtClean="0">
                <a:latin typeface="맑은 고딕" pitchFamily="50" charset="-127"/>
                <a:ea typeface="맑은 고딕" pitchFamily="50" charset="-127"/>
              </a:rPr>
              <a:t>홍길동</a:t>
            </a:r>
            <a:r>
              <a:rPr kumimoji="0" lang="ko-KR" altLang="en-US" sz="900" dirty="0" smtClean="0">
                <a:latin typeface="맑은 고딕" pitchFamily="50" charset="-127"/>
                <a:ea typeface="맑은 고딕" pitchFamily="50" charset="-127"/>
              </a:rPr>
              <a:t>님</a:t>
            </a:r>
            <a:r>
              <a:rPr kumimoji="0" lang="en-US" altLang="ko-KR" sz="900" dirty="0">
                <a:latin typeface="맑은 고딕" pitchFamily="50" charset="-127"/>
                <a:ea typeface="맑은 고딕" pitchFamily="50" charset="-127"/>
              </a:rPr>
              <a:t>!</a:t>
            </a:r>
            <a:r>
              <a:rPr kumimoji="0" lang="ko-KR" altLang="en-US" sz="900" dirty="0">
                <a:latin typeface="맑은 고딕" pitchFamily="50" charset="-127"/>
                <a:ea typeface="맑은 고딕" pitchFamily="50" charset="-127"/>
              </a:rPr>
              <a:t> 반갑습니다</a:t>
            </a:r>
            <a:r>
              <a:rPr kumimoji="0" lang="en-US" altLang="ko-KR" sz="900" dirty="0">
                <a:latin typeface="맑은 고딕" pitchFamily="50" charset="-127"/>
                <a:ea typeface="맑은 고딕" pitchFamily="50" charset="-127"/>
              </a:rPr>
              <a:t>.</a:t>
            </a:r>
            <a:r>
              <a:rPr kumimoji="0" lang="ko-KR" altLang="en-US" sz="900" dirty="0">
                <a:latin typeface="맑은 고딕" pitchFamily="50" charset="-127"/>
                <a:ea typeface="맑은 고딕" pitchFamily="50" charset="-127"/>
              </a:rPr>
              <a:t> </a:t>
            </a:r>
          </a:p>
        </p:txBody>
      </p:sp>
      <p:pic>
        <p:nvPicPr>
          <p:cNvPr id="398" name="그림 397" descr="ico_n.png"/>
          <p:cNvPicPr>
            <a:picLocks noChangeAspect="1"/>
          </p:cNvPicPr>
          <p:nvPr/>
        </p:nvPicPr>
        <p:blipFill>
          <a:blip r:embed="rId13" cstate="print"/>
          <a:stretch>
            <a:fillRect/>
          </a:stretch>
        </p:blipFill>
        <p:spPr>
          <a:xfrm>
            <a:off x="4237694" y="3021602"/>
            <a:ext cx="144000" cy="144000"/>
          </a:xfrm>
          <a:prstGeom prst="rect">
            <a:avLst/>
          </a:prstGeom>
        </p:spPr>
      </p:pic>
      <p:sp>
        <p:nvSpPr>
          <p:cNvPr id="122" name="슬라이드 번호 개체 틀 121"/>
          <p:cNvSpPr>
            <a:spLocks noGrp="1"/>
          </p:cNvSpPr>
          <p:nvPr>
            <p:ph type="sldNum" sz="quarter" idx="4"/>
          </p:nvPr>
        </p:nvSpPr>
        <p:spPr/>
        <p:txBody>
          <a:bodyPr/>
          <a:lstStyle/>
          <a:p>
            <a:fld id="{C70D9EDE-4299-4BB9-BBD1-CAF81FD85894}" type="slidenum">
              <a:rPr lang="ko-KR" altLang="en-US" smtClean="0"/>
              <a:pPr/>
              <a:t>37</a:t>
            </a:fld>
            <a:endParaRPr lang="ko-KR" altLang="en-US" dirty="0"/>
          </a:p>
        </p:txBody>
      </p:sp>
      <p:sp>
        <p:nvSpPr>
          <p:cNvPr id="124" name="타원 123"/>
          <p:cNvSpPr/>
          <p:nvPr/>
        </p:nvSpPr>
        <p:spPr>
          <a:xfrm>
            <a:off x="189993" y="2590309"/>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143" name="타원 142"/>
          <p:cNvSpPr/>
          <p:nvPr/>
        </p:nvSpPr>
        <p:spPr>
          <a:xfrm>
            <a:off x="189993" y="299738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144" name="타원 143"/>
          <p:cNvSpPr/>
          <p:nvPr/>
        </p:nvSpPr>
        <p:spPr>
          <a:xfrm>
            <a:off x="225635" y="3779564"/>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126" name="TextBox 167"/>
          <p:cNvSpPr txBox="1"/>
          <p:nvPr/>
        </p:nvSpPr>
        <p:spPr bwMode="auto">
          <a:xfrm>
            <a:off x="3320961" y="1139485"/>
            <a:ext cx="535724" cy="261610"/>
          </a:xfrm>
          <a:prstGeom prst="rect">
            <a:avLst/>
          </a:prstGeom>
          <a:noFill/>
        </p:spPr>
        <p:txBody>
          <a:bodyPr wrap="none">
            <a:spAutoFit/>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fontAlgn="auto">
              <a:spcBef>
                <a:spcPts val="0"/>
              </a:spcBef>
              <a:spcAft>
                <a:spcPts val="0"/>
              </a:spcAft>
              <a:defRPr/>
            </a:pPr>
            <a:r>
              <a:rPr kumimoji="0" lang="en-US" altLang="ko-KR" sz="1100" b="1" dirty="0" smtClean="0">
                <a:latin typeface="+mn-lt"/>
                <a:ea typeface="+mn-ea"/>
              </a:rPr>
              <a:t>Hello</a:t>
            </a:r>
            <a:endParaRPr kumimoji="0" lang="ko-KR" altLang="en-US" sz="1100" b="1" dirty="0">
              <a:latin typeface="+mn-lt"/>
              <a:ea typeface="+mn-ea"/>
            </a:endParaRPr>
          </a:p>
        </p:txBody>
      </p:sp>
      <p:sp>
        <p:nvSpPr>
          <p:cNvPr id="127" name="TextBox 151"/>
          <p:cNvSpPr txBox="1">
            <a:spLocks noChangeArrowheads="1"/>
          </p:cNvSpPr>
          <p:nvPr/>
        </p:nvSpPr>
        <p:spPr bwMode="auto">
          <a:xfrm>
            <a:off x="3356865" y="1853825"/>
            <a:ext cx="1675459" cy="215444"/>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r>
              <a:rPr kumimoji="0" lang="ko-KR" altLang="en-US" sz="800" dirty="0" smtClean="0">
                <a:latin typeface="맑은 고딕" pitchFamily="50" charset="-127"/>
                <a:ea typeface="맑은 고딕" pitchFamily="50" charset="-127"/>
              </a:rPr>
              <a:t>헬로코인  </a:t>
            </a:r>
            <a:r>
              <a:rPr kumimoji="0" lang="en-US" altLang="ko-KR" sz="800" b="1" u="sng" dirty="0" smtClean="0">
                <a:latin typeface="맑은 고딕" pitchFamily="50" charset="-127"/>
                <a:ea typeface="맑은 고딕" pitchFamily="50" charset="-127"/>
              </a:rPr>
              <a:t>55,000</a:t>
            </a:r>
            <a:r>
              <a:rPr kumimoji="0" lang="ko-KR" altLang="en-US" sz="800" b="1" u="sng" dirty="0" smtClean="0">
                <a:latin typeface="맑은 고딕" pitchFamily="50" charset="-127"/>
                <a:ea typeface="맑은 고딕" pitchFamily="50" charset="-127"/>
              </a:rPr>
              <a:t>원</a:t>
            </a:r>
            <a:r>
              <a:rPr kumimoji="0" lang="ko-KR" altLang="en-US" sz="800" dirty="0" smtClean="0">
                <a:latin typeface="맑은 고딕" pitchFamily="50" charset="-127"/>
                <a:ea typeface="맑은 고딕" pitchFamily="50" charset="-127"/>
              </a:rPr>
              <a:t>  상담권 </a:t>
            </a:r>
            <a:r>
              <a:rPr kumimoji="0" lang="en-US" altLang="ko-KR" sz="800" b="1" u="sng" dirty="0" smtClean="0">
                <a:latin typeface="맑은 고딕" pitchFamily="50" charset="-127"/>
                <a:ea typeface="맑은 고딕" pitchFamily="50" charset="-127"/>
              </a:rPr>
              <a:t>6</a:t>
            </a:r>
            <a:r>
              <a:rPr kumimoji="0" lang="ko-KR" altLang="en-US" sz="800" b="1" u="sng" dirty="0" smtClean="0">
                <a:latin typeface="맑은 고딕" pitchFamily="50" charset="-127"/>
                <a:ea typeface="맑은 고딕" pitchFamily="50" charset="-127"/>
              </a:rPr>
              <a:t>매</a:t>
            </a:r>
            <a:endParaRPr kumimoji="0" lang="ko-KR" altLang="en-US" sz="800" b="1" u="sng" dirty="0">
              <a:latin typeface="맑은 고딕" pitchFamily="50" charset="-127"/>
              <a:ea typeface="맑은 고딕" pitchFamily="50" charset="-127"/>
            </a:endParaRPr>
          </a:p>
        </p:txBody>
      </p:sp>
      <p:sp>
        <p:nvSpPr>
          <p:cNvPr id="128" name="타원 127"/>
          <p:cNvSpPr/>
          <p:nvPr/>
        </p:nvSpPr>
        <p:spPr>
          <a:xfrm>
            <a:off x="3158359" y="1878760"/>
            <a:ext cx="288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200" b="1" spc="-200" dirty="0" smtClean="0">
                <a:solidFill>
                  <a:schemeClr val="bg1"/>
                </a:solidFill>
                <a:latin typeface="+mn-ea"/>
              </a:rPr>
              <a:t>2-1</a:t>
            </a:r>
            <a:endParaRPr lang="ko-KR" altLang="en-US" sz="1200" b="1" spc="-200" dirty="0">
              <a:solidFill>
                <a:schemeClr val="bg1"/>
              </a:solidFill>
              <a:latin typeface="+mn-ea"/>
            </a:endParaRPr>
          </a:p>
        </p:txBody>
      </p:sp>
      <p:sp>
        <p:nvSpPr>
          <p:cNvPr id="129" name="직사각형 128"/>
          <p:cNvSpPr/>
          <p:nvPr/>
        </p:nvSpPr>
        <p:spPr>
          <a:xfrm>
            <a:off x="6507215" y="3744035"/>
            <a:ext cx="2491475" cy="308403"/>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직사각형 129"/>
          <p:cNvSpPr/>
          <p:nvPr/>
        </p:nvSpPr>
        <p:spPr>
          <a:xfrm>
            <a:off x="6507215" y="6039290"/>
            <a:ext cx="2491475" cy="716589"/>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100">
                <a:solidFill>
                  <a:prstClr val="black"/>
                </a:solidFill>
              </a:rPr>
              <a:t>Notification</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74861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106" name="TextBox 105"/>
          <p:cNvSpPr txBox="1"/>
          <p:nvPr/>
        </p:nvSpPr>
        <p:spPr>
          <a:xfrm>
            <a:off x="616429" y="1177702"/>
            <a:ext cx="441146" cy="246221"/>
          </a:xfrm>
          <a:prstGeom prst="rect">
            <a:avLst/>
          </a:prstGeom>
          <a:noFill/>
        </p:spPr>
        <p:txBody>
          <a:bodyPr wrap="none" rtlCol="0">
            <a:spAutoFit/>
          </a:bodyPr>
          <a:lstStyle/>
          <a:p>
            <a:r>
              <a:rPr lang="ko-KR" altLang="en-US" sz="1000" b="1" dirty="0" smtClean="0">
                <a:solidFill>
                  <a:prstClr val="black"/>
                </a:solidFill>
              </a:rPr>
              <a:t>알림</a:t>
            </a:r>
            <a:endParaRPr lang="ko-KR" altLang="en-US" sz="1000" b="1" dirty="0">
              <a:solidFill>
                <a:prstClr val="black"/>
              </a:solidFill>
            </a:endParaRPr>
          </a:p>
        </p:txBody>
      </p:sp>
      <p:sp>
        <p:nvSpPr>
          <p:cNvPr id="19" name="직사각형 18"/>
          <p:cNvSpPr/>
          <p:nvPr/>
        </p:nvSpPr>
        <p:spPr>
          <a:xfrm>
            <a:off x="331788" y="1476360"/>
            <a:ext cx="2811600" cy="73949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27" name="TextBox 26"/>
          <p:cNvSpPr txBox="1"/>
          <p:nvPr/>
        </p:nvSpPr>
        <p:spPr>
          <a:xfrm>
            <a:off x="846313" y="1577988"/>
            <a:ext cx="2194832" cy="369332"/>
          </a:xfrm>
          <a:prstGeom prst="rect">
            <a:avLst/>
          </a:prstGeom>
          <a:noFill/>
        </p:spPr>
        <p:txBody>
          <a:bodyPr wrap="none" rtlCol="0">
            <a:spAutoFit/>
          </a:bodyPr>
          <a:lstStyle/>
          <a:p>
            <a:r>
              <a:rPr lang="ko-KR" altLang="en-US" sz="900" dirty="0" smtClean="0">
                <a:solidFill>
                  <a:prstClr val="black"/>
                </a:solidFill>
              </a:rPr>
              <a:t>상담 예약 시간 </a:t>
            </a:r>
            <a:r>
              <a:rPr lang="en-US" altLang="ko-KR" sz="900" dirty="0" smtClean="0">
                <a:solidFill>
                  <a:prstClr val="black"/>
                </a:solidFill>
              </a:rPr>
              <a:t>5</a:t>
            </a:r>
            <a:r>
              <a:rPr lang="ko-KR" altLang="en-US" sz="900" dirty="0" smtClean="0">
                <a:solidFill>
                  <a:prstClr val="black"/>
                </a:solidFill>
              </a:rPr>
              <a:t>분 남았습니다</a:t>
            </a:r>
            <a:r>
              <a:rPr lang="en-US" altLang="ko-KR" sz="900" dirty="0" smtClean="0">
                <a:solidFill>
                  <a:prstClr val="black"/>
                </a:solidFill>
              </a:rPr>
              <a:t>. </a:t>
            </a:r>
            <a:r>
              <a:rPr lang="ko-KR" altLang="en-US" sz="900" dirty="0" smtClean="0">
                <a:solidFill>
                  <a:prstClr val="black"/>
                </a:solidFill>
              </a:rPr>
              <a:t>예약 </a:t>
            </a:r>
            <a:endParaRPr lang="en-US" altLang="ko-KR" sz="900" dirty="0" smtClean="0">
              <a:solidFill>
                <a:prstClr val="black"/>
              </a:solidFill>
            </a:endParaRPr>
          </a:p>
          <a:p>
            <a:r>
              <a:rPr lang="ko-KR" altLang="en-US" sz="900" dirty="0" smtClean="0">
                <a:solidFill>
                  <a:prstClr val="black"/>
                </a:solidFill>
              </a:rPr>
              <a:t>시간은 </a:t>
            </a:r>
            <a:r>
              <a:rPr lang="en-US" altLang="ko-KR" sz="900" dirty="0" smtClean="0">
                <a:solidFill>
                  <a:prstClr val="black"/>
                </a:solidFill>
              </a:rPr>
              <a:t>1/30 (</a:t>
            </a:r>
            <a:r>
              <a:rPr lang="ko-KR" altLang="en-US" sz="900" dirty="0" smtClean="0">
                <a:solidFill>
                  <a:prstClr val="black"/>
                </a:solidFill>
              </a:rPr>
              <a:t>월</a:t>
            </a:r>
            <a:r>
              <a:rPr lang="en-US" altLang="ko-KR" sz="900" dirty="0" smtClean="0">
                <a:solidFill>
                  <a:prstClr val="black"/>
                </a:solidFill>
              </a:rPr>
              <a:t>) </a:t>
            </a:r>
            <a:r>
              <a:rPr lang="ko-KR" altLang="en-US" sz="900" dirty="0" smtClean="0">
                <a:solidFill>
                  <a:prstClr val="black"/>
                </a:solidFill>
              </a:rPr>
              <a:t>오후 </a:t>
            </a:r>
            <a:r>
              <a:rPr lang="en-US" altLang="ko-KR" sz="900" dirty="0" smtClean="0">
                <a:solidFill>
                  <a:prstClr val="black"/>
                </a:solidFill>
              </a:rPr>
              <a:t>2</a:t>
            </a:r>
            <a:r>
              <a:rPr lang="ko-KR" altLang="en-US" sz="900" dirty="0" smtClean="0">
                <a:solidFill>
                  <a:prstClr val="black"/>
                </a:solidFill>
              </a:rPr>
              <a:t>시 </a:t>
            </a:r>
            <a:r>
              <a:rPr lang="en-US" altLang="ko-KR" sz="900" dirty="0" smtClean="0">
                <a:solidFill>
                  <a:prstClr val="black"/>
                </a:solidFill>
              </a:rPr>
              <a:t>30</a:t>
            </a:r>
            <a:r>
              <a:rPr lang="ko-KR" altLang="en-US" sz="900" dirty="0" smtClean="0">
                <a:solidFill>
                  <a:prstClr val="black"/>
                </a:solidFill>
              </a:rPr>
              <a:t>분입니다</a:t>
            </a:r>
            <a:r>
              <a:rPr lang="en-US" altLang="ko-KR" sz="900" dirty="0" smtClean="0">
                <a:solidFill>
                  <a:prstClr val="black"/>
                </a:solidFill>
              </a:rPr>
              <a:t>.</a:t>
            </a:r>
            <a:endParaRPr lang="ko-KR" altLang="en-US" sz="900" dirty="0">
              <a:solidFill>
                <a:prstClr val="black"/>
              </a:solidFill>
            </a:endParaRPr>
          </a:p>
        </p:txBody>
      </p:sp>
      <p:sp>
        <p:nvSpPr>
          <p:cNvPr id="28" name="TextBox 27"/>
          <p:cNvSpPr txBox="1"/>
          <p:nvPr/>
        </p:nvSpPr>
        <p:spPr>
          <a:xfrm>
            <a:off x="855838" y="1929393"/>
            <a:ext cx="962123" cy="215444"/>
          </a:xfrm>
          <a:prstGeom prst="rect">
            <a:avLst/>
          </a:prstGeom>
          <a:noFill/>
        </p:spPr>
        <p:txBody>
          <a:bodyPr wrap="none" rtlCol="0">
            <a:spAutoFit/>
          </a:bodyPr>
          <a:lstStyle/>
          <a:p>
            <a:r>
              <a:rPr lang="en-US" altLang="ko-KR" sz="800" dirty="0" smtClean="0">
                <a:solidFill>
                  <a:prstClr val="white">
                    <a:lumMod val="65000"/>
                  </a:prstClr>
                </a:solidFill>
              </a:rPr>
              <a:t>2016.01.01 13:10</a:t>
            </a:r>
            <a:endParaRPr lang="ko-KR" altLang="en-US" sz="900" dirty="0">
              <a:solidFill>
                <a:prstClr val="white">
                  <a:lumMod val="65000"/>
                </a:prstClr>
              </a:solidFill>
            </a:endParaRPr>
          </a:p>
        </p:txBody>
      </p:sp>
      <p:sp>
        <p:nvSpPr>
          <p:cNvPr id="33" name="직사각형 32"/>
          <p:cNvSpPr/>
          <p:nvPr/>
        </p:nvSpPr>
        <p:spPr>
          <a:xfrm>
            <a:off x="332005" y="2215852"/>
            <a:ext cx="2811600" cy="80122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34" name="TextBox 33"/>
          <p:cNvSpPr txBox="1"/>
          <p:nvPr/>
        </p:nvSpPr>
        <p:spPr>
          <a:xfrm>
            <a:off x="846530" y="2317481"/>
            <a:ext cx="2400016" cy="424732"/>
          </a:xfrm>
          <a:prstGeom prst="rect">
            <a:avLst/>
          </a:prstGeom>
          <a:noFill/>
        </p:spPr>
        <p:txBody>
          <a:bodyPr wrap="none" rtlCol="0">
            <a:spAutoFit/>
          </a:bodyPr>
          <a:lstStyle/>
          <a:p>
            <a:pPr>
              <a:lnSpc>
                <a:spcPct val="120000"/>
              </a:lnSpc>
            </a:pPr>
            <a:r>
              <a:rPr lang="ko-KR" altLang="en-US" sz="900" dirty="0" smtClean="0">
                <a:solidFill>
                  <a:prstClr val="black"/>
                </a:solidFill>
              </a:rPr>
              <a:t>긴급 서버 점검으로 금일 </a:t>
            </a:r>
            <a:r>
              <a:rPr lang="en-US" altLang="ko-KR" sz="900" dirty="0" smtClean="0">
                <a:solidFill>
                  <a:prstClr val="black"/>
                </a:solidFill>
              </a:rPr>
              <a:t>1</a:t>
            </a:r>
            <a:r>
              <a:rPr lang="ko-KR" altLang="en-US" sz="900" dirty="0" smtClean="0">
                <a:solidFill>
                  <a:prstClr val="black"/>
                </a:solidFill>
              </a:rPr>
              <a:t>시부터 이용이 </a:t>
            </a:r>
            <a:endParaRPr lang="en-US" altLang="ko-KR" sz="900" dirty="0" smtClean="0">
              <a:solidFill>
                <a:prstClr val="black"/>
              </a:solidFill>
            </a:endParaRPr>
          </a:p>
          <a:p>
            <a:pPr>
              <a:lnSpc>
                <a:spcPct val="120000"/>
              </a:lnSpc>
            </a:pPr>
            <a:r>
              <a:rPr lang="ko-KR" altLang="en-US" sz="900" dirty="0" smtClean="0">
                <a:solidFill>
                  <a:prstClr val="black"/>
                </a:solidFill>
              </a:rPr>
              <a:t>중단될 예정입니다</a:t>
            </a:r>
            <a:r>
              <a:rPr lang="en-US" altLang="ko-KR" sz="900" dirty="0" smtClean="0">
                <a:solidFill>
                  <a:prstClr val="black"/>
                </a:solidFill>
              </a:rPr>
              <a:t>. </a:t>
            </a:r>
            <a:endParaRPr lang="ko-KR" altLang="en-US" sz="900" dirty="0">
              <a:solidFill>
                <a:prstClr val="black"/>
              </a:solidFill>
            </a:endParaRPr>
          </a:p>
        </p:txBody>
      </p:sp>
      <p:sp>
        <p:nvSpPr>
          <p:cNvPr id="35" name="TextBox 34"/>
          <p:cNvSpPr txBox="1"/>
          <p:nvPr/>
        </p:nvSpPr>
        <p:spPr>
          <a:xfrm>
            <a:off x="856055" y="2721108"/>
            <a:ext cx="962123" cy="215444"/>
          </a:xfrm>
          <a:prstGeom prst="rect">
            <a:avLst/>
          </a:prstGeom>
          <a:noFill/>
        </p:spPr>
        <p:txBody>
          <a:bodyPr wrap="none" rtlCol="0">
            <a:spAutoFit/>
          </a:bodyPr>
          <a:lstStyle/>
          <a:p>
            <a:r>
              <a:rPr lang="en-US" altLang="ko-KR" sz="800" dirty="0" smtClean="0">
                <a:solidFill>
                  <a:prstClr val="white">
                    <a:lumMod val="65000"/>
                  </a:prstClr>
                </a:solidFill>
              </a:rPr>
              <a:t>2015.12.31 13:10</a:t>
            </a:r>
            <a:endParaRPr lang="ko-KR" altLang="en-US" sz="900" dirty="0">
              <a:solidFill>
                <a:prstClr val="white">
                  <a:lumMod val="65000"/>
                </a:prstClr>
              </a:solidFill>
            </a:endParaRPr>
          </a:p>
        </p:txBody>
      </p:sp>
      <p:sp>
        <p:nvSpPr>
          <p:cNvPr id="36" name="직사각형 35"/>
          <p:cNvSpPr/>
          <p:nvPr/>
        </p:nvSpPr>
        <p:spPr>
          <a:xfrm>
            <a:off x="332222" y="3017078"/>
            <a:ext cx="2811600" cy="612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37" name="TextBox 36"/>
          <p:cNvSpPr txBox="1"/>
          <p:nvPr/>
        </p:nvSpPr>
        <p:spPr>
          <a:xfrm>
            <a:off x="846747" y="3118706"/>
            <a:ext cx="2408032" cy="230832"/>
          </a:xfrm>
          <a:prstGeom prst="rect">
            <a:avLst/>
          </a:prstGeom>
          <a:noFill/>
        </p:spPr>
        <p:txBody>
          <a:bodyPr wrap="none" rtlCol="0">
            <a:spAutoFit/>
          </a:bodyPr>
          <a:lstStyle/>
          <a:p>
            <a:r>
              <a:rPr lang="ko-KR" altLang="en-US" sz="900" dirty="0" smtClean="0">
                <a:solidFill>
                  <a:schemeClr val="bg1">
                    <a:lumMod val="50000"/>
                  </a:schemeClr>
                </a:solidFill>
              </a:rPr>
              <a:t>김태희 </a:t>
            </a:r>
            <a:r>
              <a:rPr lang="ko-KR" altLang="en-US" sz="900" dirty="0" err="1" smtClean="0">
                <a:solidFill>
                  <a:schemeClr val="bg1">
                    <a:lumMod val="50000"/>
                  </a:schemeClr>
                </a:solidFill>
              </a:rPr>
              <a:t>심리상담사로부터</a:t>
            </a:r>
            <a:r>
              <a:rPr lang="ko-KR" altLang="en-US" sz="900" dirty="0" smtClean="0">
                <a:solidFill>
                  <a:schemeClr val="bg1">
                    <a:lumMod val="50000"/>
                  </a:schemeClr>
                </a:solidFill>
              </a:rPr>
              <a:t> 쪽지가 왔습니다</a:t>
            </a:r>
            <a:r>
              <a:rPr lang="en-US" altLang="ko-KR" sz="900" dirty="0" smtClean="0">
                <a:solidFill>
                  <a:schemeClr val="bg1">
                    <a:lumMod val="50000"/>
                  </a:schemeClr>
                </a:solidFill>
              </a:rPr>
              <a:t>.</a:t>
            </a:r>
            <a:endParaRPr lang="ko-KR" altLang="en-US" sz="900" dirty="0">
              <a:solidFill>
                <a:schemeClr val="bg1">
                  <a:lumMod val="50000"/>
                </a:schemeClr>
              </a:solidFill>
            </a:endParaRPr>
          </a:p>
        </p:txBody>
      </p:sp>
      <p:sp>
        <p:nvSpPr>
          <p:cNvPr id="38" name="TextBox 37"/>
          <p:cNvSpPr txBox="1"/>
          <p:nvPr/>
        </p:nvSpPr>
        <p:spPr>
          <a:xfrm>
            <a:off x="856272" y="3333108"/>
            <a:ext cx="962123" cy="215444"/>
          </a:xfrm>
          <a:prstGeom prst="rect">
            <a:avLst/>
          </a:prstGeom>
          <a:noFill/>
        </p:spPr>
        <p:txBody>
          <a:bodyPr wrap="none" rtlCol="0">
            <a:spAutoFit/>
          </a:bodyPr>
          <a:lstStyle/>
          <a:p>
            <a:r>
              <a:rPr lang="en-US" altLang="ko-KR" sz="800" dirty="0" smtClean="0">
                <a:solidFill>
                  <a:prstClr val="white">
                    <a:lumMod val="65000"/>
                  </a:prstClr>
                </a:solidFill>
              </a:rPr>
              <a:t>2015.11.01 13:10</a:t>
            </a:r>
            <a:endParaRPr lang="ko-KR" altLang="en-US" sz="900" dirty="0">
              <a:solidFill>
                <a:prstClr val="white">
                  <a:lumMod val="65000"/>
                </a:prstClr>
              </a:solidFill>
            </a:endParaRPr>
          </a:p>
        </p:txBody>
      </p:sp>
      <p:sp>
        <p:nvSpPr>
          <p:cNvPr id="67" name="직사각형 66"/>
          <p:cNvSpPr/>
          <p:nvPr/>
        </p:nvSpPr>
        <p:spPr>
          <a:xfrm>
            <a:off x="329385" y="3625450"/>
            <a:ext cx="2811600" cy="80908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68" name="TextBox 67"/>
          <p:cNvSpPr txBox="1"/>
          <p:nvPr/>
        </p:nvSpPr>
        <p:spPr>
          <a:xfrm>
            <a:off x="843910" y="3727078"/>
            <a:ext cx="2372765" cy="424732"/>
          </a:xfrm>
          <a:prstGeom prst="rect">
            <a:avLst/>
          </a:prstGeom>
          <a:noFill/>
        </p:spPr>
        <p:txBody>
          <a:bodyPr wrap="none" rtlCol="0">
            <a:spAutoFit/>
          </a:bodyPr>
          <a:lstStyle/>
          <a:p>
            <a:pPr>
              <a:lnSpc>
                <a:spcPct val="120000"/>
              </a:lnSpc>
            </a:pPr>
            <a:r>
              <a:rPr lang="ko-KR" altLang="en-US" sz="900" dirty="0" smtClean="0">
                <a:solidFill>
                  <a:prstClr val="black"/>
                </a:solidFill>
              </a:rPr>
              <a:t>상담 잘 받으셨나요</a:t>
            </a:r>
            <a:r>
              <a:rPr lang="en-US" altLang="ko-KR" sz="900" dirty="0" smtClean="0">
                <a:solidFill>
                  <a:prstClr val="black"/>
                </a:solidFill>
              </a:rPr>
              <a:t>? </a:t>
            </a:r>
            <a:r>
              <a:rPr lang="ko-KR" altLang="en-US" sz="900" dirty="0" smtClean="0">
                <a:solidFill>
                  <a:prstClr val="black"/>
                </a:solidFill>
              </a:rPr>
              <a:t>만족도 평가를 해주</a:t>
            </a:r>
            <a:endParaRPr lang="en-US" altLang="ko-KR" sz="900" dirty="0" smtClean="0">
              <a:solidFill>
                <a:prstClr val="black"/>
              </a:solidFill>
            </a:endParaRPr>
          </a:p>
          <a:p>
            <a:pPr>
              <a:lnSpc>
                <a:spcPct val="120000"/>
              </a:lnSpc>
            </a:pPr>
            <a:r>
              <a:rPr lang="ko-KR" altLang="en-US" sz="900" dirty="0" smtClean="0">
                <a:solidFill>
                  <a:prstClr val="black"/>
                </a:solidFill>
              </a:rPr>
              <a:t>시면 다른 분들께도 큰 도움이 됩니다</a:t>
            </a:r>
            <a:r>
              <a:rPr lang="en-US" altLang="ko-KR" sz="900" dirty="0" smtClean="0">
                <a:solidFill>
                  <a:prstClr val="black"/>
                </a:solidFill>
              </a:rPr>
              <a:t>.</a:t>
            </a:r>
            <a:endParaRPr lang="ko-KR" altLang="en-US" sz="900" dirty="0">
              <a:solidFill>
                <a:prstClr val="black"/>
              </a:solidFill>
            </a:endParaRPr>
          </a:p>
        </p:txBody>
      </p:sp>
      <p:sp>
        <p:nvSpPr>
          <p:cNvPr id="69" name="TextBox 68"/>
          <p:cNvSpPr txBox="1"/>
          <p:nvPr/>
        </p:nvSpPr>
        <p:spPr>
          <a:xfrm>
            <a:off x="853435" y="4131066"/>
            <a:ext cx="962123" cy="215444"/>
          </a:xfrm>
          <a:prstGeom prst="rect">
            <a:avLst/>
          </a:prstGeom>
          <a:noFill/>
        </p:spPr>
        <p:txBody>
          <a:bodyPr wrap="none" rtlCol="0">
            <a:spAutoFit/>
          </a:bodyPr>
          <a:lstStyle/>
          <a:p>
            <a:r>
              <a:rPr lang="en-US" altLang="ko-KR" sz="800" dirty="0" smtClean="0">
                <a:solidFill>
                  <a:prstClr val="white">
                    <a:lumMod val="65000"/>
                  </a:prstClr>
                </a:solidFill>
              </a:rPr>
              <a:t>2015.09.01 13:10</a:t>
            </a:r>
            <a:endParaRPr lang="ko-KR" altLang="en-US" sz="900" dirty="0">
              <a:solidFill>
                <a:prstClr val="white">
                  <a:lumMod val="65000"/>
                </a:prstClr>
              </a:solidFill>
            </a:endParaRPr>
          </a:p>
        </p:txBody>
      </p:sp>
      <p:sp>
        <p:nvSpPr>
          <p:cNvPr id="51" name="TextBox 50"/>
          <p:cNvSpPr txBox="1"/>
          <p:nvPr/>
        </p:nvSpPr>
        <p:spPr>
          <a:xfrm>
            <a:off x="5485869" y="124096"/>
            <a:ext cx="607859" cy="215444"/>
          </a:xfrm>
          <a:prstGeom prst="rect">
            <a:avLst/>
          </a:prstGeom>
          <a:noFill/>
        </p:spPr>
        <p:txBody>
          <a:bodyPr wrap="none" rtlCol="0">
            <a:spAutoFit/>
          </a:bodyPr>
          <a:lstStyle/>
          <a:p>
            <a:r>
              <a:rPr lang="en-US" altLang="ko-KR" sz="800" dirty="0" smtClean="0">
                <a:solidFill>
                  <a:prstClr val="black"/>
                </a:solidFill>
              </a:rPr>
              <a:t>RM-0601</a:t>
            </a:r>
            <a:endParaRPr lang="ko-KR" altLang="en-US" sz="800" dirty="0">
              <a:solidFill>
                <a:prstClr val="black"/>
              </a:solidFill>
            </a:endParaRPr>
          </a:p>
        </p:txBody>
      </p:sp>
      <p:sp>
        <p:nvSpPr>
          <p:cNvPr id="42" name="직사각형 41"/>
          <p:cNvSpPr/>
          <p:nvPr/>
        </p:nvSpPr>
        <p:spPr>
          <a:xfrm>
            <a:off x="332005" y="4435540"/>
            <a:ext cx="2811600" cy="80908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43" name="TextBox 42"/>
          <p:cNvSpPr txBox="1"/>
          <p:nvPr/>
        </p:nvSpPr>
        <p:spPr>
          <a:xfrm>
            <a:off x="846530" y="4537168"/>
            <a:ext cx="2194615" cy="408317"/>
          </a:xfrm>
          <a:prstGeom prst="rect">
            <a:avLst/>
          </a:prstGeom>
          <a:noFill/>
        </p:spPr>
        <p:txBody>
          <a:bodyPr wrap="square" rtlCol="0">
            <a:spAutoFit/>
          </a:bodyPr>
          <a:lstStyle/>
          <a:p>
            <a:pPr>
              <a:lnSpc>
                <a:spcPct val="120000"/>
              </a:lnSpc>
            </a:pPr>
            <a:r>
              <a:rPr lang="ko-KR" altLang="en-US" sz="900" dirty="0" smtClean="0">
                <a:solidFill>
                  <a:schemeClr val="bg1">
                    <a:lumMod val="50000"/>
                  </a:schemeClr>
                </a:solidFill>
              </a:rPr>
              <a:t>김태희 심리상담사가 요청한 심리검사 총 </a:t>
            </a:r>
            <a:r>
              <a:rPr lang="en-US" altLang="ko-KR" sz="900" dirty="0" smtClean="0">
                <a:solidFill>
                  <a:schemeClr val="bg1">
                    <a:lumMod val="50000"/>
                  </a:schemeClr>
                </a:solidFill>
              </a:rPr>
              <a:t>2</a:t>
            </a:r>
            <a:r>
              <a:rPr lang="ko-KR" altLang="en-US" sz="900" dirty="0" smtClean="0">
                <a:solidFill>
                  <a:schemeClr val="bg1">
                    <a:lumMod val="50000"/>
                  </a:schemeClr>
                </a:solidFill>
              </a:rPr>
              <a:t>종이 있습니다</a:t>
            </a:r>
            <a:r>
              <a:rPr lang="en-US" altLang="ko-KR" sz="900" dirty="0" smtClean="0">
                <a:solidFill>
                  <a:schemeClr val="bg1">
                    <a:lumMod val="50000"/>
                  </a:schemeClr>
                </a:solidFill>
              </a:rPr>
              <a:t>.  </a:t>
            </a:r>
            <a:endParaRPr lang="ko-KR" altLang="en-US" sz="900" dirty="0">
              <a:solidFill>
                <a:schemeClr val="bg1">
                  <a:lumMod val="50000"/>
                </a:schemeClr>
              </a:solidFill>
            </a:endParaRPr>
          </a:p>
        </p:txBody>
      </p:sp>
      <p:sp>
        <p:nvSpPr>
          <p:cNvPr id="44" name="TextBox 43"/>
          <p:cNvSpPr txBox="1"/>
          <p:nvPr/>
        </p:nvSpPr>
        <p:spPr>
          <a:xfrm>
            <a:off x="856055" y="4941156"/>
            <a:ext cx="962123" cy="215444"/>
          </a:xfrm>
          <a:prstGeom prst="rect">
            <a:avLst/>
          </a:prstGeom>
          <a:noFill/>
        </p:spPr>
        <p:txBody>
          <a:bodyPr wrap="none" rtlCol="0">
            <a:spAutoFit/>
          </a:bodyPr>
          <a:lstStyle/>
          <a:p>
            <a:r>
              <a:rPr lang="en-US" altLang="ko-KR" sz="800" dirty="0" smtClean="0">
                <a:solidFill>
                  <a:prstClr val="white">
                    <a:lumMod val="65000"/>
                  </a:prstClr>
                </a:solidFill>
              </a:rPr>
              <a:t>2015.08.01 13:10</a:t>
            </a:r>
            <a:endParaRPr lang="ko-KR" altLang="en-US" sz="900" dirty="0">
              <a:solidFill>
                <a:prstClr val="white">
                  <a:lumMod val="65000"/>
                </a:prstClr>
              </a:solidFill>
            </a:endParaRPr>
          </a:p>
        </p:txBody>
      </p:sp>
      <p:sp>
        <p:nvSpPr>
          <p:cNvPr id="49" name="타원 48"/>
          <p:cNvSpPr/>
          <p:nvPr/>
        </p:nvSpPr>
        <p:spPr>
          <a:xfrm>
            <a:off x="431540" y="1657415"/>
            <a:ext cx="360000" cy="360000"/>
          </a:xfrm>
          <a:prstGeom prst="ellipse">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Icon</a:t>
            </a:r>
            <a:endParaRPr lang="ko-KR" altLang="en-US" sz="900" dirty="0">
              <a:solidFill>
                <a:schemeClr val="tx1"/>
              </a:solidFill>
            </a:endParaRPr>
          </a:p>
        </p:txBody>
      </p:sp>
      <p:sp>
        <p:nvSpPr>
          <p:cNvPr id="52" name="타원 51"/>
          <p:cNvSpPr/>
          <p:nvPr/>
        </p:nvSpPr>
        <p:spPr>
          <a:xfrm>
            <a:off x="431540" y="2429405"/>
            <a:ext cx="360000" cy="360000"/>
          </a:xfrm>
          <a:prstGeom prst="ellipse">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Icon</a:t>
            </a:r>
            <a:endParaRPr lang="ko-KR" altLang="en-US" sz="900" dirty="0">
              <a:solidFill>
                <a:schemeClr val="tx1"/>
              </a:solidFill>
            </a:endParaRPr>
          </a:p>
        </p:txBody>
      </p:sp>
      <p:sp>
        <p:nvSpPr>
          <p:cNvPr id="53" name="타원 52"/>
          <p:cNvSpPr/>
          <p:nvPr/>
        </p:nvSpPr>
        <p:spPr>
          <a:xfrm>
            <a:off x="431540" y="3142580"/>
            <a:ext cx="360000" cy="360000"/>
          </a:xfrm>
          <a:prstGeom prst="ellipse">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Icon</a:t>
            </a:r>
            <a:endParaRPr lang="ko-KR" altLang="en-US" sz="900" dirty="0">
              <a:solidFill>
                <a:schemeClr val="tx1"/>
              </a:solidFill>
            </a:endParaRPr>
          </a:p>
        </p:txBody>
      </p:sp>
      <p:sp>
        <p:nvSpPr>
          <p:cNvPr id="54" name="타원 53"/>
          <p:cNvSpPr/>
          <p:nvPr/>
        </p:nvSpPr>
        <p:spPr>
          <a:xfrm>
            <a:off x="431540" y="3834085"/>
            <a:ext cx="360000" cy="360000"/>
          </a:xfrm>
          <a:prstGeom prst="ellipse">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Icon</a:t>
            </a:r>
            <a:endParaRPr lang="ko-KR" altLang="en-US" sz="900" dirty="0">
              <a:solidFill>
                <a:schemeClr val="tx1"/>
              </a:solidFill>
            </a:endParaRPr>
          </a:p>
        </p:txBody>
      </p:sp>
      <p:sp>
        <p:nvSpPr>
          <p:cNvPr id="55" name="타원 54"/>
          <p:cNvSpPr/>
          <p:nvPr/>
        </p:nvSpPr>
        <p:spPr>
          <a:xfrm>
            <a:off x="431540" y="4644175"/>
            <a:ext cx="360000" cy="360000"/>
          </a:xfrm>
          <a:prstGeom prst="ellipse">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Icon</a:t>
            </a:r>
            <a:endParaRPr lang="ko-KR" altLang="en-US" sz="900" dirty="0">
              <a:solidFill>
                <a:schemeClr val="tx1"/>
              </a:solidFill>
            </a:endParaRPr>
          </a:p>
        </p:txBody>
      </p:sp>
      <p:sp>
        <p:nvSpPr>
          <p:cNvPr id="56" name="직사각형 55"/>
          <p:cNvSpPr/>
          <p:nvPr/>
        </p:nvSpPr>
        <p:spPr>
          <a:xfrm>
            <a:off x="332005" y="5245630"/>
            <a:ext cx="2811600" cy="80908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57" name="TextBox 56"/>
          <p:cNvSpPr txBox="1"/>
          <p:nvPr/>
        </p:nvSpPr>
        <p:spPr>
          <a:xfrm>
            <a:off x="846530" y="5420718"/>
            <a:ext cx="2141933" cy="258532"/>
          </a:xfrm>
          <a:prstGeom prst="rect">
            <a:avLst/>
          </a:prstGeom>
          <a:noFill/>
        </p:spPr>
        <p:txBody>
          <a:bodyPr wrap="none" rtlCol="0">
            <a:spAutoFit/>
          </a:bodyPr>
          <a:lstStyle/>
          <a:p>
            <a:pPr>
              <a:lnSpc>
                <a:spcPct val="120000"/>
              </a:lnSpc>
            </a:pPr>
            <a:r>
              <a:rPr lang="ko-KR" altLang="en-US" sz="900" dirty="0" smtClean="0">
                <a:solidFill>
                  <a:schemeClr val="bg1">
                    <a:lumMod val="50000"/>
                  </a:schemeClr>
                </a:solidFill>
              </a:rPr>
              <a:t>심리검사 결과가 업로드 되었습니다</a:t>
            </a:r>
            <a:r>
              <a:rPr lang="en-US" altLang="ko-KR" sz="900" dirty="0" smtClean="0">
                <a:solidFill>
                  <a:schemeClr val="bg1">
                    <a:lumMod val="50000"/>
                  </a:schemeClr>
                </a:solidFill>
              </a:rPr>
              <a:t>.  </a:t>
            </a:r>
            <a:endParaRPr lang="ko-KR" altLang="en-US" sz="900" dirty="0">
              <a:solidFill>
                <a:schemeClr val="bg1">
                  <a:lumMod val="50000"/>
                </a:schemeClr>
              </a:solidFill>
            </a:endParaRPr>
          </a:p>
        </p:txBody>
      </p:sp>
      <p:sp>
        <p:nvSpPr>
          <p:cNvPr id="58" name="TextBox 57"/>
          <p:cNvSpPr txBox="1"/>
          <p:nvPr/>
        </p:nvSpPr>
        <p:spPr>
          <a:xfrm>
            <a:off x="856055" y="5679250"/>
            <a:ext cx="962123" cy="215444"/>
          </a:xfrm>
          <a:prstGeom prst="rect">
            <a:avLst/>
          </a:prstGeom>
          <a:noFill/>
        </p:spPr>
        <p:txBody>
          <a:bodyPr wrap="none" rtlCol="0">
            <a:spAutoFit/>
          </a:bodyPr>
          <a:lstStyle/>
          <a:p>
            <a:r>
              <a:rPr lang="en-US" altLang="ko-KR" sz="800" dirty="0" smtClean="0">
                <a:solidFill>
                  <a:prstClr val="white">
                    <a:lumMod val="65000"/>
                  </a:prstClr>
                </a:solidFill>
              </a:rPr>
              <a:t>2015.08.01 13:10</a:t>
            </a:r>
            <a:endParaRPr lang="ko-KR" altLang="en-US" sz="900" dirty="0">
              <a:solidFill>
                <a:prstClr val="white">
                  <a:lumMod val="65000"/>
                </a:prstClr>
              </a:solidFill>
            </a:endParaRPr>
          </a:p>
        </p:txBody>
      </p:sp>
      <p:sp>
        <p:nvSpPr>
          <p:cNvPr id="59" name="타원 58"/>
          <p:cNvSpPr/>
          <p:nvPr/>
        </p:nvSpPr>
        <p:spPr>
          <a:xfrm>
            <a:off x="431540" y="5454265"/>
            <a:ext cx="360000" cy="360000"/>
          </a:xfrm>
          <a:prstGeom prst="ellipse">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Icon</a:t>
            </a:r>
            <a:endParaRPr lang="ko-KR" altLang="en-US" sz="900" dirty="0">
              <a:solidFill>
                <a:schemeClr val="tx1"/>
              </a:solidFill>
            </a:endParaRPr>
          </a:p>
        </p:txBody>
      </p:sp>
      <p:sp>
        <p:nvSpPr>
          <p:cNvPr id="60" name="타원 59"/>
          <p:cNvSpPr/>
          <p:nvPr/>
        </p:nvSpPr>
        <p:spPr>
          <a:xfrm>
            <a:off x="224545" y="207885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graphicFrame>
        <p:nvGraphicFramePr>
          <p:cNvPr id="40" name="표 39"/>
          <p:cNvGraphicFramePr>
            <a:graphicFrameLocks noGrp="1"/>
          </p:cNvGraphicFramePr>
          <p:nvPr>
            <p:extLst>
              <p:ext uri="{D42A27DB-BD31-4B8C-83A1-F6EECF244321}">
                <p14:modId xmlns:p14="http://schemas.microsoft.com/office/powerpoint/2010/main" val="1161568283"/>
              </p:ext>
            </p:extLst>
          </p:nvPr>
        </p:nvGraphicFramePr>
        <p:xfrm>
          <a:off x="6320290" y="908720"/>
          <a:ext cx="2678400" cy="1426464"/>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smtClean="0">
                          <a:solidFill>
                            <a:schemeClr val="tx1"/>
                          </a:solidFill>
                        </a:rPr>
                        <a:t>Screen Explaination]</a:t>
                      </a:r>
                    </a:p>
                    <a:p>
                      <a:r>
                        <a:rPr lang="en-US" altLang="ko-KR" sz="800" b="0" smtClean="0">
                          <a:solidFill>
                            <a:prstClr val="black"/>
                          </a:solidFill>
                        </a:rPr>
                        <a:t>Notification List page</a:t>
                      </a:r>
                      <a:endParaRPr lang="ko-KR" altLang="en-US" sz="800" b="0" smtClean="0">
                        <a:solidFill>
                          <a:prstClr val="black"/>
                        </a:solidFill>
                      </a:endParaRPr>
                    </a:p>
                    <a:p>
                      <a:pPr latinLnBrk="1"/>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p>
                      <a:pPr>
                        <a:lnSpc>
                          <a:spcPct val="120000"/>
                        </a:lnSpc>
                      </a:pPr>
                      <a:r>
                        <a:rPr lang="en-US" altLang="ko-KR" sz="800" b="0" smtClean="0">
                          <a:solidFill>
                            <a:prstClr val="black"/>
                          </a:solidFill>
                        </a:rPr>
                        <a:t>Quy định</a:t>
                      </a:r>
                      <a:r>
                        <a:rPr lang="en-US" altLang="ko-KR" sz="800" b="0" baseline="0" smtClean="0">
                          <a:solidFill>
                            <a:prstClr val="black"/>
                          </a:solidFill>
                        </a:rPr>
                        <a:t> về Notification </a:t>
                      </a:r>
                      <a:endParaRPr lang="en-US" altLang="ko-KR" sz="800" b="0" smtClean="0">
                        <a:solidFill>
                          <a:prstClr val="black"/>
                        </a:solidFill>
                      </a:endParaRPr>
                    </a:p>
                    <a:p>
                      <a:pPr>
                        <a:lnSpc>
                          <a:spcPct val="120000"/>
                        </a:lnSpc>
                      </a:pPr>
                      <a:r>
                        <a:rPr lang="en-US" altLang="ko-KR" sz="800" b="0" smtClean="0">
                          <a:solidFill>
                            <a:schemeClr val="tx1"/>
                          </a:solidFill>
                        </a:rPr>
                        <a:t>- Tham khảo</a:t>
                      </a:r>
                      <a:r>
                        <a:rPr lang="en-US" altLang="ko-KR" sz="800" b="0" baseline="0" smtClean="0">
                          <a:solidFill>
                            <a:schemeClr val="tx1"/>
                          </a:solidFill>
                        </a:rPr>
                        <a:t> file Chính sách và Quy định</a:t>
                      </a:r>
                      <a:endParaRPr lang="en-US" altLang="ko-KR" sz="800" b="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Hiển</a:t>
                      </a:r>
                      <a:r>
                        <a:rPr lang="en-US" altLang="ko-KR" sz="800" kern="1200" baseline="0" smtClean="0">
                          <a:solidFill>
                            <a:schemeClr val="dk1"/>
                          </a:solidFill>
                          <a:latin typeface="+mn-lt"/>
                          <a:ea typeface="+mn-ea"/>
                          <a:cs typeface="+mn-cs"/>
                        </a:rPr>
                        <a:t> thị nội dung và thời gian gửi Notification</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Hiển</a:t>
                      </a:r>
                      <a:r>
                        <a:rPr lang="en-US" altLang="ko-KR" sz="800" kern="1200" baseline="0" smtClean="0">
                          <a:solidFill>
                            <a:schemeClr val="dk1"/>
                          </a:solidFill>
                          <a:latin typeface="+mn-lt"/>
                          <a:ea typeface="+mn-ea"/>
                          <a:cs typeface="+mn-cs"/>
                        </a:rPr>
                        <a:t> thị </a:t>
                      </a:r>
                      <a:r>
                        <a:rPr lang="en-US" altLang="ko-KR" sz="800" kern="1200" smtClean="0">
                          <a:solidFill>
                            <a:schemeClr val="dk1"/>
                          </a:solidFill>
                          <a:latin typeface="+mn-lt"/>
                          <a:ea typeface="+mn-ea"/>
                          <a:cs typeface="+mn-cs"/>
                        </a:rPr>
                        <a:t>30 Notification/lượt</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Những</a:t>
                      </a:r>
                      <a:r>
                        <a:rPr lang="en-US" altLang="ko-KR" sz="800" kern="1200" baseline="0" smtClean="0">
                          <a:solidFill>
                            <a:schemeClr val="dk1"/>
                          </a:solidFill>
                          <a:latin typeface="+mn-lt"/>
                          <a:ea typeface="+mn-ea"/>
                          <a:cs typeface="+mn-cs"/>
                        </a:rPr>
                        <a:t> Notification đã xem thì hiển thị text màu xám</a:t>
                      </a:r>
                      <a:endParaRPr lang="en-US" altLang="ko-KR" sz="800" kern="1200" dirty="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41" name="TextBox 40"/>
          <p:cNvSpPr txBox="1"/>
          <p:nvPr/>
        </p:nvSpPr>
        <p:spPr>
          <a:xfrm>
            <a:off x="324005"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39" name="슬라이드 번호 개체 틀 38"/>
          <p:cNvSpPr>
            <a:spLocks noGrp="1"/>
          </p:cNvSpPr>
          <p:nvPr>
            <p:ph type="sldNum" sz="quarter" idx="4"/>
          </p:nvPr>
        </p:nvSpPr>
        <p:spPr/>
        <p:txBody>
          <a:bodyPr/>
          <a:lstStyle/>
          <a:p>
            <a:fld id="{C70D9EDE-4299-4BB9-BBD1-CAF81FD85894}" type="slidenum">
              <a:rPr lang="ko-KR" altLang="en-US" smtClean="0"/>
              <a:pPr/>
              <a:t>39</a:t>
            </a:fld>
            <a:endParaRPr lang="ko-KR" altLang="en-US" dirty="0"/>
          </a:p>
        </p:txBody>
      </p:sp>
      <p:sp>
        <p:nvSpPr>
          <p:cNvPr id="48" name="TextBox 47"/>
          <p:cNvSpPr txBox="1"/>
          <p:nvPr/>
        </p:nvSpPr>
        <p:spPr>
          <a:xfrm>
            <a:off x="1132570" y="124096"/>
            <a:ext cx="954107" cy="215444"/>
          </a:xfrm>
          <a:prstGeom prst="rect">
            <a:avLst/>
          </a:prstGeom>
          <a:noFill/>
        </p:spPr>
        <p:txBody>
          <a:bodyPr wrap="none" rtlCol="0">
            <a:spAutoFit/>
          </a:bodyPr>
          <a:lstStyle/>
          <a:p>
            <a:r>
              <a:rPr lang="en-US" altLang="ko-KR" sz="800" dirty="0" smtClean="0">
                <a:solidFill>
                  <a:prstClr val="black"/>
                </a:solidFill>
              </a:rPr>
              <a:t>Notification List </a:t>
            </a:r>
            <a:endParaRPr lang="ko-KR" altLang="en-US" sz="800" dirty="0">
              <a:solidFill>
                <a:prstClr val="black"/>
              </a:solidFill>
            </a:endParaRPr>
          </a:p>
        </p:txBody>
      </p:sp>
      <p:sp>
        <p:nvSpPr>
          <p:cNvPr id="61" name="TextBox 60"/>
          <p:cNvSpPr txBox="1"/>
          <p:nvPr/>
        </p:nvSpPr>
        <p:spPr>
          <a:xfrm>
            <a:off x="1132570" y="352286"/>
            <a:ext cx="4270721"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Tap to Notification Icon or</a:t>
            </a:r>
            <a:r>
              <a:rPr lang="ko-KR" altLang="en-US" sz="800" dirty="0" smtClean="0">
                <a:solidFill>
                  <a:prstClr val="black"/>
                </a:solidFill>
              </a:rPr>
              <a:t> </a:t>
            </a:r>
            <a:r>
              <a:rPr lang="en-US" sz="800" dirty="0" smtClean="0"/>
              <a:t>Self-diagnosis </a:t>
            </a:r>
            <a:r>
              <a:rPr lang="en-US" sz="800" dirty="0" smtClean="0">
                <a:solidFill>
                  <a:prstClr val="black"/>
                </a:solidFill>
              </a:rPr>
              <a:t>Program</a:t>
            </a:r>
            <a:r>
              <a:rPr lang="ko-KR" altLang="en-US" sz="800" dirty="0" smtClean="0">
                <a:solidFill>
                  <a:prstClr val="black"/>
                </a:solidFill>
              </a:rPr>
              <a:t> </a:t>
            </a:r>
            <a:r>
              <a:rPr lang="en-US" altLang="ko-KR" sz="800" dirty="0" smtClean="0">
                <a:solidFill>
                  <a:prstClr val="black"/>
                </a:solidFill>
              </a:rPr>
              <a:t>&gt; Tap to Notification Icon </a:t>
            </a:r>
            <a:endParaRPr lang="ko-KR" altLang="en-US" sz="800" dirty="0">
              <a:solidFill>
                <a:prstClr val="black"/>
              </a:solidFill>
            </a:endParaRPr>
          </a:p>
        </p:txBody>
      </p:sp>
    </p:spTree>
    <p:extLst>
      <p:ext uri="{BB962C8B-B14F-4D97-AF65-F5344CB8AC3E}">
        <p14:creationId xmlns:p14="http://schemas.microsoft.com/office/powerpoint/2010/main" val="65705815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6"/>
          <p:cNvSpPr>
            <a:spLocks noChangeArrowheads="1"/>
          </p:cNvSpPr>
          <p:nvPr/>
        </p:nvSpPr>
        <p:spPr bwMode="auto">
          <a:xfrm>
            <a:off x="3622799" y="163643"/>
            <a:ext cx="1682750" cy="369888"/>
          </a:xfrm>
          <a:prstGeom prst="rect">
            <a:avLst/>
          </a:prstGeom>
          <a:noFill/>
          <a:ln w="9525">
            <a:noFill/>
            <a:miter lim="800000"/>
            <a:headEnd/>
            <a:tailEnd/>
          </a:ln>
        </p:spPr>
        <p:txBody>
          <a:bodyPr wrap="none" anchor="ctr">
            <a:spAutoFit/>
          </a:bodyPr>
          <a:lstStyle/>
          <a:p>
            <a:r>
              <a:rPr lang="en-US" altLang="ko-KR" sz="1800" b="1" dirty="0">
                <a:latin typeface="맑은 고딕" pitchFamily="50" charset="-127"/>
              </a:rPr>
              <a:t>[ </a:t>
            </a:r>
            <a:r>
              <a:rPr lang="ko-KR" altLang="en-US" sz="1800" b="1" dirty="0">
                <a:latin typeface="맑은 고딕" pitchFamily="50" charset="-127"/>
              </a:rPr>
              <a:t>변 경 이 </a:t>
            </a:r>
            <a:r>
              <a:rPr lang="ko-KR" altLang="en-US" sz="1800" b="1" dirty="0" err="1">
                <a:latin typeface="맑은 고딕" pitchFamily="50" charset="-127"/>
              </a:rPr>
              <a:t>력</a:t>
            </a:r>
            <a:r>
              <a:rPr lang="ko-KR" altLang="en-US" sz="1800" b="1" dirty="0">
                <a:latin typeface="맑은 고딕" pitchFamily="50" charset="-127"/>
              </a:rPr>
              <a:t> </a:t>
            </a:r>
            <a:r>
              <a:rPr lang="en-US" altLang="ko-KR" sz="1800" b="1" dirty="0">
                <a:latin typeface="맑은 고딕" pitchFamily="50" charset="-127"/>
              </a:rPr>
              <a:t>]</a:t>
            </a:r>
          </a:p>
        </p:txBody>
      </p:sp>
      <p:graphicFrame>
        <p:nvGraphicFramePr>
          <p:cNvPr id="7" name="Group 78"/>
          <p:cNvGraphicFramePr>
            <a:graphicFrameLocks noGrp="1"/>
          </p:cNvGraphicFramePr>
          <p:nvPr>
            <p:extLst>
              <p:ext uri="{D42A27DB-BD31-4B8C-83A1-F6EECF244321}">
                <p14:modId xmlns:p14="http://schemas.microsoft.com/office/powerpoint/2010/main" val="2568671706"/>
              </p:ext>
            </p:extLst>
          </p:nvPr>
        </p:nvGraphicFramePr>
        <p:xfrm>
          <a:off x="236662" y="717681"/>
          <a:ext cx="8583612" cy="3376321"/>
        </p:xfrm>
        <a:graphic>
          <a:graphicData uri="http://schemas.openxmlformats.org/drawingml/2006/table">
            <a:tbl>
              <a:tblPr/>
              <a:tblGrid>
                <a:gridCol w="847725"/>
                <a:gridCol w="1357312"/>
                <a:gridCol w="5006975"/>
                <a:gridCol w="1371600"/>
              </a:tblGrid>
              <a:tr h="286345">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버전</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변경일자</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변경내역</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변경자</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1.6</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2016.09.29</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전체 문구 수정</a:t>
                      </a:r>
                      <a:endParaRPr lang="en-US" altLang="ko-KR" sz="90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en-US" altLang="ko-KR" sz="900" dirty="0" smtClean="0">
                          <a:solidFill>
                            <a:schemeClr val="tx1"/>
                          </a:solidFill>
                        </a:rPr>
                        <a:t>My</a:t>
                      </a:r>
                      <a:r>
                        <a:rPr lang="en-US" altLang="ko-KR" sz="900" baseline="0" dirty="0" smtClean="0">
                          <a:solidFill>
                            <a:schemeClr val="tx1"/>
                          </a:solidFill>
                        </a:rPr>
                        <a:t> R -&gt; </a:t>
                      </a:r>
                      <a:r>
                        <a:rPr lang="ko-KR" altLang="en-US" sz="900" baseline="0" dirty="0" err="1" smtClean="0">
                          <a:solidFill>
                            <a:schemeClr val="tx1"/>
                          </a:solidFill>
                        </a:rPr>
                        <a:t>마이헬로로</a:t>
                      </a:r>
                      <a:r>
                        <a:rPr lang="ko-KR" altLang="en-US" sz="900" baseline="0" dirty="0" smtClean="0">
                          <a:solidFill>
                            <a:schemeClr val="tx1"/>
                          </a:solidFill>
                        </a:rPr>
                        <a:t> 변경</a:t>
                      </a:r>
                      <a:endParaRPr lang="en-US" altLang="ko-KR" sz="900" baseline="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baseline="0" dirty="0" smtClean="0">
                          <a:solidFill>
                            <a:schemeClr val="tx1"/>
                          </a:solidFill>
                        </a:rPr>
                        <a:t>예치금 </a:t>
                      </a:r>
                      <a:r>
                        <a:rPr lang="en-US" altLang="ko-KR" sz="900" baseline="0" dirty="0" smtClean="0">
                          <a:solidFill>
                            <a:schemeClr val="tx1"/>
                          </a:solidFill>
                        </a:rPr>
                        <a:t>-&gt; </a:t>
                      </a:r>
                      <a:r>
                        <a:rPr lang="ko-KR" altLang="en-US" sz="900" baseline="0" dirty="0" err="1" smtClean="0">
                          <a:solidFill>
                            <a:schemeClr val="tx1"/>
                          </a:solidFill>
                        </a:rPr>
                        <a:t>헬로코인으로</a:t>
                      </a:r>
                      <a:r>
                        <a:rPr lang="ko-KR" altLang="en-US" sz="900" baseline="0" dirty="0" smtClean="0">
                          <a:solidFill>
                            <a:schemeClr val="tx1"/>
                          </a:solidFill>
                        </a:rPr>
                        <a:t> 변경</a:t>
                      </a:r>
                      <a:endParaRPr lang="en-US" altLang="ko-KR" sz="900" baseline="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baseline="0" dirty="0" err="1" smtClean="0">
                          <a:solidFill>
                            <a:schemeClr val="tx1"/>
                          </a:solidFill>
                        </a:rPr>
                        <a:t>상담사</a:t>
                      </a:r>
                      <a:r>
                        <a:rPr lang="ko-KR" altLang="en-US" sz="900" baseline="0" dirty="0" smtClean="0">
                          <a:solidFill>
                            <a:schemeClr val="tx1"/>
                          </a:solidFill>
                        </a:rPr>
                        <a:t> </a:t>
                      </a:r>
                      <a:r>
                        <a:rPr lang="en-US" altLang="ko-KR" sz="900" baseline="0" dirty="0" smtClean="0">
                          <a:solidFill>
                            <a:schemeClr val="tx1"/>
                          </a:solidFill>
                        </a:rPr>
                        <a:t>-&gt; </a:t>
                      </a:r>
                      <a:r>
                        <a:rPr lang="ko-KR" altLang="en-US" sz="900" baseline="0" dirty="0" err="1" smtClean="0">
                          <a:solidFill>
                            <a:schemeClr val="tx1"/>
                          </a:solidFill>
                        </a:rPr>
                        <a:t>심리상담사로</a:t>
                      </a:r>
                      <a:r>
                        <a:rPr lang="ko-KR" altLang="en-US" sz="900" baseline="0" dirty="0" smtClean="0">
                          <a:solidFill>
                            <a:schemeClr val="tx1"/>
                          </a:solidFill>
                        </a:rPr>
                        <a:t> 변경</a:t>
                      </a:r>
                      <a:endParaRPr lang="en-US" altLang="ko-KR" sz="900" baseline="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baseline="0" dirty="0" smtClean="0">
                          <a:solidFill>
                            <a:schemeClr val="tx1"/>
                          </a:solidFill>
                        </a:rPr>
                        <a:t>하단 메뉴 의 상담 </a:t>
                      </a:r>
                      <a:r>
                        <a:rPr lang="en-US" altLang="ko-KR" sz="900" baseline="0" dirty="0" smtClean="0">
                          <a:solidFill>
                            <a:schemeClr val="tx1"/>
                          </a:solidFill>
                        </a:rPr>
                        <a:t>-&gt; </a:t>
                      </a:r>
                      <a:r>
                        <a:rPr lang="ko-KR" altLang="en-US" sz="900" baseline="0" dirty="0" smtClean="0">
                          <a:solidFill>
                            <a:schemeClr val="tx1"/>
                          </a:solidFill>
                        </a:rPr>
                        <a:t>상담하기로 변경</a:t>
                      </a:r>
                      <a:endParaRPr lang="en-US" altLang="ko-KR" sz="900" dirty="0" smtClean="0">
                        <a:solidFill>
                          <a:schemeClr val="tx1"/>
                        </a:solidFill>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1.7</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2016.10.04</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로그인 상태 시 슬라이드 메뉴에 헬로코인</a:t>
                      </a:r>
                      <a:r>
                        <a:rPr lang="en-US" altLang="ko-KR" sz="900" dirty="0" smtClean="0">
                          <a:solidFill>
                            <a:schemeClr val="tx1"/>
                          </a:solidFill>
                        </a:rPr>
                        <a:t>/</a:t>
                      </a:r>
                      <a:r>
                        <a:rPr lang="ko-KR" altLang="en-US" sz="900" dirty="0" smtClean="0">
                          <a:solidFill>
                            <a:schemeClr val="tx1"/>
                          </a:solidFill>
                        </a:rPr>
                        <a:t>상담권 정보 노출</a:t>
                      </a:r>
                      <a:endParaRPr lang="en-US" altLang="ko-KR" sz="90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서비스 명 </a:t>
                      </a:r>
                      <a:r>
                        <a:rPr lang="en-US" altLang="ko-KR" sz="900" dirty="0" smtClean="0">
                          <a:solidFill>
                            <a:schemeClr val="tx1"/>
                          </a:solidFill>
                        </a:rPr>
                        <a:t>Hello</a:t>
                      </a:r>
                      <a:r>
                        <a:rPr lang="ko-KR" altLang="en-US" sz="900" dirty="0" smtClean="0">
                          <a:solidFill>
                            <a:schemeClr val="tx1"/>
                          </a:solidFill>
                        </a:rPr>
                        <a:t>로 변경</a:t>
                      </a:r>
                      <a:endParaRPr lang="en-US" altLang="ko-KR" sz="900" dirty="0" smtClean="0">
                        <a:solidFill>
                          <a:schemeClr val="tx1"/>
                        </a:solidFill>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1.8</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2016.12.14</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디자인 시안에 따라 변경된 화면</a:t>
                      </a:r>
                      <a:r>
                        <a:rPr lang="en-US" altLang="ko-KR" sz="900" dirty="0" smtClean="0">
                          <a:solidFill>
                            <a:schemeClr val="tx1"/>
                          </a:solidFill>
                        </a:rPr>
                        <a:t>/</a:t>
                      </a:r>
                      <a:r>
                        <a:rPr lang="ko-KR" altLang="en-US" sz="900" dirty="0" smtClean="0">
                          <a:solidFill>
                            <a:schemeClr val="tx1"/>
                          </a:solidFill>
                        </a:rPr>
                        <a:t>내용 반영</a:t>
                      </a:r>
                      <a:endParaRPr lang="en-US" altLang="ko-KR" sz="900" dirty="0" smtClean="0">
                        <a:solidFill>
                          <a:schemeClr val="tx1"/>
                        </a:solidFill>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임채은</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1.9</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2016.12.30</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기능 변경</a:t>
                      </a:r>
                      <a:r>
                        <a:rPr lang="en-US" altLang="ko-KR" sz="900" dirty="0" smtClean="0">
                          <a:solidFill>
                            <a:schemeClr val="tx1"/>
                          </a:solidFill>
                        </a:rPr>
                        <a:t>/</a:t>
                      </a:r>
                      <a:r>
                        <a:rPr lang="ko-KR" altLang="en-US" sz="900" dirty="0" smtClean="0">
                          <a:solidFill>
                            <a:schemeClr val="tx1"/>
                          </a:solidFill>
                        </a:rPr>
                        <a:t>추가에 따른</a:t>
                      </a:r>
                      <a:r>
                        <a:rPr lang="ko-KR" altLang="en-US" sz="900" baseline="0" dirty="0" smtClean="0">
                          <a:solidFill>
                            <a:schemeClr val="tx1"/>
                          </a:solidFill>
                        </a:rPr>
                        <a:t> 반영</a:t>
                      </a:r>
                      <a:endParaRPr lang="en-US" altLang="ko-KR" sz="900" dirty="0" smtClean="0">
                        <a:solidFill>
                          <a:schemeClr val="tx1"/>
                        </a:solidFill>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2017.01.04</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설정 내 위기 상담 안내 페이지 추가</a:t>
                      </a:r>
                      <a:endParaRPr lang="en-US" altLang="ko-KR" sz="900" dirty="0" smtClean="0">
                        <a:solidFill>
                          <a:schemeClr val="tx1"/>
                        </a:solidFill>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2.1</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2017.03.13</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화상 상담 가로모드 화면 추가</a:t>
                      </a:r>
                      <a:endParaRPr lang="en-US" altLang="ko-KR" sz="900" dirty="0" smtClean="0">
                        <a:solidFill>
                          <a:schemeClr val="tx1"/>
                        </a:solidFill>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2.2</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2017.04.24</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결제정책 메뉴 삭제</a:t>
                      </a:r>
                      <a:endParaRPr lang="en-US" altLang="ko-KR" sz="900" dirty="0" smtClean="0">
                        <a:solidFill>
                          <a:schemeClr val="tx1"/>
                        </a:solidFill>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rgbClr val="0000FF"/>
                          </a:solidFill>
                          <a:effectLst/>
                          <a:latin typeface="맑은 고딕" pitchFamily="50" charset="-127"/>
                          <a:ea typeface="맑은 고딕" pitchFamily="50" charset="-127"/>
                        </a:rPr>
                        <a:t>2.3</a:t>
                      </a: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rgbClr val="0000FF"/>
                          </a:solidFill>
                          <a:effectLst/>
                          <a:latin typeface="맑은 고딕" pitchFamily="50" charset="-127"/>
                          <a:ea typeface="맑은 고딕" pitchFamily="50" charset="-127"/>
                        </a:rPr>
                        <a:t>2017.05.23</a:t>
                      </a:r>
                      <a:endParaRPr kumimoji="0" lang="ko-KR" altLang="en-US" sz="900" b="0" i="0" u="none" strike="noStrike" cap="none" normalizeH="0" baseline="0" dirty="0" smtClean="0">
                        <a:ln>
                          <a:noFill/>
                        </a:ln>
                        <a:solidFill>
                          <a:srgbClr val="0000FF"/>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 typeface="Wingdings" pitchFamily="2" charset="2"/>
                        <a:buNone/>
                        <a:tabLst/>
                        <a:defRPr/>
                      </a:pPr>
                      <a:r>
                        <a:rPr lang="en-US" altLang="ko-KR" sz="900" dirty="0" smtClean="0">
                          <a:solidFill>
                            <a:srgbClr val="0000FF"/>
                          </a:solidFill>
                        </a:rPr>
                        <a:t>- </a:t>
                      </a:r>
                      <a:r>
                        <a:rPr lang="ko-KR" altLang="en-US" sz="900" dirty="0" smtClean="0">
                          <a:solidFill>
                            <a:srgbClr val="0000FF"/>
                          </a:solidFill>
                        </a:rPr>
                        <a:t>로그인 시 메뉴 접근 제한 정의</a:t>
                      </a:r>
                      <a:endParaRPr lang="en-US" altLang="ko-KR" sz="900" dirty="0" smtClean="0">
                        <a:solidFill>
                          <a:srgbClr val="0000FF"/>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en-US" altLang="ko-KR" sz="900" dirty="0" smtClean="0">
                          <a:solidFill>
                            <a:srgbClr val="0000FF"/>
                          </a:solidFill>
                        </a:rPr>
                        <a:t>- </a:t>
                      </a:r>
                      <a:r>
                        <a:rPr lang="ko-KR" altLang="en-US" sz="900" dirty="0" smtClean="0">
                          <a:solidFill>
                            <a:srgbClr val="0000FF"/>
                          </a:solidFill>
                        </a:rPr>
                        <a:t>상담시간 </a:t>
                      </a:r>
                      <a:r>
                        <a:rPr lang="en-US" altLang="ko-KR" sz="900" dirty="0" smtClean="0">
                          <a:solidFill>
                            <a:srgbClr val="0000FF"/>
                          </a:solidFill>
                        </a:rPr>
                        <a:t>50</a:t>
                      </a:r>
                      <a:r>
                        <a:rPr lang="ko-KR" altLang="en-US" sz="900" dirty="0" smtClean="0">
                          <a:solidFill>
                            <a:srgbClr val="0000FF"/>
                          </a:solidFill>
                        </a:rPr>
                        <a:t>분 추가</a:t>
                      </a:r>
                      <a:endParaRPr lang="en-US" altLang="ko-KR" sz="900" dirty="0" smtClean="0">
                        <a:solidFill>
                          <a:srgbClr val="0000FF"/>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en-US" altLang="ko-KR" sz="900" baseline="0" dirty="0" smtClean="0">
                          <a:solidFill>
                            <a:srgbClr val="0000FF"/>
                          </a:solidFill>
                        </a:rPr>
                        <a:t> : </a:t>
                      </a:r>
                      <a:r>
                        <a:rPr lang="ko-KR" altLang="en-US" sz="900" baseline="0" dirty="0" smtClean="0">
                          <a:solidFill>
                            <a:srgbClr val="0000FF"/>
                          </a:solidFill>
                        </a:rPr>
                        <a:t>실시간 상담 시 상담시간 선택 기능 추가</a:t>
                      </a:r>
                      <a:endParaRPr lang="en-US" altLang="ko-KR" sz="900" baseline="0" dirty="0" smtClean="0">
                        <a:solidFill>
                          <a:srgbClr val="0000FF"/>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en-US" altLang="ko-KR" sz="900" baseline="0" dirty="0" smtClean="0">
                          <a:solidFill>
                            <a:srgbClr val="0000FF"/>
                          </a:solidFill>
                        </a:rPr>
                        <a:t> : </a:t>
                      </a:r>
                      <a:r>
                        <a:rPr lang="ko-KR" altLang="en-US" sz="900" baseline="0" dirty="0" smtClean="0">
                          <a:solidFill>
                            <a:srgbClr val="0000FF"/>
                          </a:solidFill>
                        </a:rPr>
                        <a:t>상담 예약 시 예약 시간 선택 </a:t>
                      </a:r>
                      <a:r>
                        <a:rPr lang="en-US" altLang="ko-KR" sz="900" baseline="0" dirty="0" smtClean="0">
                          <a:solidFill>
                            <a:srgbClr val="0000FF"/>
                          </a:solidFill>
                        </a:rPr>
                        <a:t>UI </a:t>
                      </a:r>
                      <a:r>
                        <a:rPr lang="ko-KR" altLang="en-US" sz="900" baseline="0" dirty="0" smtClean="0">
                          <a:solidFill>
                            <a:srgbClr val="0000FF"/>
                          </a:solidFill>
                        </a:rPr>
                        <a:t>및 </a:t>
                      </a:r>
                      <a:r>
                        <a:rPr lang="ko-KR" altLang="en-US" sz="900" baseline="0" dirty="0" err="1" smtClean="0">
                          <a:solidFill>
                            <a:srgbClr val="0000FF"/>
                          </a:solidFill>
                        </a:rPr>
                        <a:t>로직</a:t>
                      </a:r>
                      <a:r>
                        <a:rPr lang="ko-KR" altLang="en-US" sz="900" baseline="0" dirty="0" smtClean="0">
                          <a:solidFill>
                            <a:srgbClr val="0000FF"/>
                          </a:solidFill>
                        </a:rPr>
                        <a:t> 수정</a:t>
                      </a:r>
                      <a:r>
                        <a:rPr lang="en-US" altLang="ko-KR" sz="900" baseline="0" dirty="0" smtClean="0">
                          <a:solidFill>
                            <a:srgbClr val="0000FF"/>
                          </a:solidFill>
                        </a:rPr>
                        <a:t> </a:t>
                      </a:r>
                      <a:endParaRPr lang="en-US" altLang="ko-KR" sz="900" dirty="0" smtClean="0">
                        <a:solidFill>
                          <a:srgbClr val="0000FF"/>
                        </a:solidFill>
                      </a:endParaRPr>
                    </a:p>
                  </a:txBody>
                  <a:tcPr marL="45720" marR="4572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rgbClr val="0000FF"/>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rgbClr val="0000FF"/>
                        </a:solidFill>
                        <a:effectLst/>
                        <a:latin typeface="맑은 고딕" pitchFamily="50" charset="-127"/>
                        <a:ea typeface="맑은 고딕" pitchFamily="50" charset="-127"/>
                      </a:endParaRPr>
                    </a:p>
                  </a:txBody>
                  <a:tcPr marL="45720" marR="4572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bl>
          </a:graphicData>
        </a:graphic>
      </p:graphicFrame>
      <p:sp>
        <p:nvSpPr>
          <p:cNvPr id="5" name="슬라이드 번호 개체 틀 4"/>
          <p:cNvSpPr>
            <a:spLocks noGrp="1"/>
          </p:cNvSpPr>
          <p:nvPr>
            <p:ph type="sldNum" sz="quarter" idx="4"/>
          </p:nvPr>
        </p:nvSpPr>
        <p:spPr/>
        <p:txBody>
          <a:bodyPr/>
          <a:lstStyle/>
          <a:p>
            <a:fld id="{C70D9EDE-4299-4BB9-BBD1-CAF81FD85894}" type="slidenum">
              <a:rPr lang="ko-KR" altLang="en-US" smtClean="0"/>
              <a:pPr/>
              <a:t>4</a:t>
            </a:fld>
            <a:endParaRPr lang="ko-KR" altLang="en-US" dirty="0"/>
          </a:p>
        </p:txBody>
      </p:sp>
    </p:spTree>
    <p:extLst>
      <p:ext uri="{BB962C8B-B14F-4D97-AF65-F5344CB8AC3E}">
        <p14:creationId xmlns:p14="http://schemas.microsoft.com/office/powerpoint/2010/main" val="266960803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100">
                <a:solidFill>
                  <a:prstClr val="black"/>
                </a:solidFill>
              </a:rPr>
              <a:t>Select Psychological Counselor </a:t>
            </a:r>
            <a:r>
              <a:rPr lang="ko-KR" altLang="en-US" sz="4000" b="1" spc="-100">
                <a:solidFill>
                  <a:prstClr val="black"/>
                </a:solidFill>
              </a:rPr>
              <a:t> </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3516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63550" y="323655"/>
            <a:ext cx="6145657" cy="400110"/>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000" b="1">
                <a:solidFill>
                  <a:schemeClr val="tx2"/>
                </a:solidFill>
              </a:rPr>
              <a:t>Logic </a:t>
            </a:r>
            <a:r>
              <a:rPr lang="en-US" altLang="ko-KR" sz="2000" b="1" smtClean="0">
                <a:solidFill>
                  <a:schemeClr val="tx2"/>
                </a:solidFill>
              </a:rPr>
              <a:t>Đề </a:t>
            </a:r>
            <a:r>
              <a:rPr lang="en-US" altLang="ko-KR" sz="2000" b="1">
                <a:solidFill>
                  <a:schemeClr val="tx2"/>
                </a:solidFill>
              </a:rPr>
              <a:t>xuất Counselor (Recommend Counselor</a:t>
            </a:r>
            <a:endParaRPr lang="ko-KR" altLang="en-US" sz="2000" b="1" dirty="0">
              <a:solidFill>
                <a:schemeClr val="tx2"/>
              </a:solidFill>
            </a:endParaRPr>
          </a:p>
        </p:txBody>
      </p:sp>
      <p:grpSp>
        <p:nvGrpSpPr>
          <p:cNvPr id="4" name="그룹 3"/>
          <p:cNvGrpSpPr>
            <a:grpSpLocks/>
          </p:cNvGrpSpPr>
          <p:nvPr/>
        </p:nvGrpSpPr>
        <p:grpSpPr bwMode="auto">
          <a:xfrm>
            <a:off x="463550" y="728700"/>
            <a:ext cx="8216900" cy="46038"/>
            <a:chOff x="444500" y="939908"/>
            <a:chExt cx="9001125" cy="36000"/>
          </a:xfrm>
        </p:grpSpPr>
        <p:sp>
          <p:nvSpPr>
            <p:cNvPr id="5" name="Rectangle 5"/>
            <p:cNvSpPr>
              <a:spLocks noChangeArrowheads="1"/>
            </p:cNvSpPr>
            <p:nvPr/>
          </p:nvSpPr>
          <p:spPr bwMode="auto">
            <a:xfrm>
              <a:off x="444500" y="939908"/>
              <a:ext cx="8063798" cy="36000"/>
            </a:xfrm>
            <a:prstGeom prst="rect">
              <a:avLst/>
            </a:prstGeom>
            <a:solidFill>
              <a:schemeClr val="bg1">
                <a:lumMod val="50000"/>
              </a:schemeClr>
            </a:solidFill>
            <a:ln w="9525">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auto">
                <a:spcBef>
                  <a:spcPts val="0"/>
                </a:spcBef>
                <a:spcAft>
                  <a:spcPts val="0"/>
                </a:spcAft>
                <a:defRPr/>
              </a:pPr>
              <a:endParaRPr kumimoji="0" lang="ko-KR" altLang="ko-KR" dirty="0">
                <a:latin typeface="Rix고딕 M" pitchFamily="18" charset="-127"/>
                <a:ea typeface="Rix고딕 M" pitchFamily="18" charset="-127"/>
              </a:endParaRPr>
            </a:p>
          </p:txBody>
        </p:sp>
        <p:sp>
          <p:nvSpPr>
            <p:cNvPr id="6" name="Rectangle 6"/>
            <p:cNvSpPr>
              <a:spLocks noChangeArrowheads="1"/>
            </p:cNvSpPr>
            <p:nvPr/>
          </p:nvSpPr>
          <p:spPr bwMode="auto">
            <a:xfrm>
              <a:off x="7645400" y="939908"/>
              <a:ext cx="1800225" cy="36000"/>
            </a:xfrm>
            <a:prstGeom prst="rect">
              <a:avLst/>
            </a:prstGeom>
            <a:solidFill>
              <a:srgbClr val="0060AF"/>
            </a:solidFill>
            <a:ln w="9525">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kumimoji="0" lang="ko-KR" altLang="ko-KR">
                <a:latin typeface="Rix고딕 M" pitchFamily="18" charset="-127"/>
                <a:ea typeface="Rix고딕 M" pitchFamily="18" charset="-127"/>
              </a:endParaRPr>
            </a:p>
          </p:txBody>
        </p:sp>
      </p:grpSp>
      <p:sp>
        <p:nvSpPr>
          <p:cNvPr id="7" name="TextBox 3"/>
          <p:cNvSpPr txBox="1"/>
          <p:nvPr/>
        </p:nvSpPr>
        <p:spPr>
          <a:xfrm>
            <a:off x="545810" y="920621"/>
            <a:ext cx="8481685" cy="486287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80975" indent="-180975">
              <a:buFont typeface="Wingdings" pitchFamily="2" charset="2"/>
              <a:buChar char="§"/>
            </a:pPr>
            <a:r>
              <a:rPr lang="en-US" altLang="ko-KR" sz="1000"/>
              <a:t>Quy tắc chung</a:t>
            </a:r>
            <a:r>
              <a:rPr lang="ko-KR" altLang="en-US" sz="1000"/>
              <a:t> </a:t>
            </a:r>
            <a:endParaRPr lang="en-US" altLang="ko-KR" sz="1000"/>
          </a:p>
          <a:p>
            <a:pPr marL="361950" indent="-228600">
              <a:buFont typeface="+mj-ea"/>
              <a:buAutoNum type="circleNumDbPlain"/>
            </a:pPr>
            <a:r>
              <a:rPr lang="en-US" altLang="ko-KR" sz="1000"/>
              <a:t>Chỉ hiển thị những Counselor thuộc các </a:t>
            </a:r>
            <a:r>
              <a:rPr lang="en-US" altLang="ko-KR" sz="1000" smtClean="0"/>
              <a:t>lĩnh </a:t>
            </a:r>
            <a:r>
              <a:rPr lang="en-US" altLang="ko-KR" sz="1000"/>
              <a:t>vực </a:t>
            </a:r>
            <a:r>
              <a:rPr lang="en-US" altLang="ko-KR" sz="1000" smtClean="0"/>
              <a:t>tư </a:t>
            </a:r>
            <a:r>
              <a:rPr lang="en-US" altLang="ko-KR" sz="1000"/>
              <a:t>vấn mà User đó đã chọn </a:t>
            </a:r>
          </a:p>
          <a:p>
            <a:pPr marL="361950" indent="-228600">
              <a:buFont typeface="+mj-ea"/>
              <a:buAutoNum type="circleNumDbPlain"/>
            </a:pPr>
            <a:r>
              <a:rPr lang="en-US" altLang="ko-KR" sz="1000" smtClean="0"/>
              <a:t>Những Counselor bị Admin vô hiệu hóa hoặc Counselor tự cài đặt trạng thái hiển thị Ẩn thì ko hiển thị trong Counselor List</a:t>
            </a:r>
            <a:endParaRPr lang="en-US" altLang="ko-KR" sz="1000" dirty="0" smtClean="0"/>
          </a:p>
          <a:p>
            <a:pPr marL="361950" indent="-228600">
              <a:buFont typeface="+mj-ea"/>
              <a:buAutoNum type="circleNumDbPlain"/>
            </a:pPr>
            <a:r>
              <a:rPr lang="en-US" altLang="ko-KR" sz="1000" strike="sngStrike" smtClean="0">
                <a:solidFill>
                  <a:srgbClr val="0000FF"/>
                </a:solidFill>
              </a:rPr>
              <a:t>Những Counselor có trạng thái </a:t>
            </a:r>
            <a:r>
              <a:rPr lang="ko-KR" altLang="en-US" sz="1000" strike="sngStrike" smtClean="0">
                <a:solidFill>
                  <a:srgbClr val="0000FF"/>
                </a:solidFill>
              </a:rPr>
              <a:t>상담권 허용여부 </a:t>
            </a:r>
            <a:r>
              <a:rPr lang="en-US" altLang="ko-KR" sz="1000" strike="sngStrike" smtClean="0">
                <a:solidFill>
                  <a:srgbClr val="0000FF"/>
                </a:solidFill>
              </a:rPr>
              <a:t>(Cho phép sử dụng Voucher) là</a:t>
            </a:r>
            <a:r>
              <a:rPr lang="ko-KR" altLang="en-US" sz="1000" strike="sngStrike" smtClean="0">
                <a:solidFill>
                  <a:srgbClr val="0000FF"/>
                </a:solidFill>
              </a:rPr>
              <a:t> </a:t>
            </a:r>
            <a:r>
              <a:rPr lang="en-US" altLang="ko-KR" sz="1000" strike="sngStrike" smtClean="0">
                <a:solidFill>
                  <a:srgbClr val="0000FF"/>
                </a:solidFill>
              </a:rPr>
              <a:t>OFF cũng ko hiển thị trong Counselor List của User đang sở hữu Voucher</a:t>
            </a:r>
          </a:p>
          <a:p>
            <a:pPr marL="361950" indent="-228600">
              <a:buFont typeface="+mj-ea"/>
              <a:buAutoNum type="circleNumDbPlain" startAt="4"/>
            </a:pPr>
            <a:r>
              <a:rPr lang="en-US" altLang="ko-KR" sz="1000" smtClean="0">
                <a:solidFill>
                  <a:srgbClr val="0000FF"/>
                </a:solidFill>
              </a:rPr>
              <a:t>Tiêu chuẩn thăng cấp Counselor (Counselor xuất sắc</a:t>
            </a:r>
            <a:r>
              <a:rPr lang="ko-KR" altLang="en-US" sz="1000" smtClean="0">
                <a:solidFill>
                  <a:srgbClr val="0000FF"/>
                </a:solidFill>
              </a:rPr>
              <a:t> </a:t>
            </a:r>
            <a:r>
              <a:rPr lang="en-US" altLang="ko-KR" sz="1000" smtClean="0">
                <a:solidFill>
                  <a:srgbClr val="0000FF"/>
                </a:solidFill>
              </a:rPr>
              <a:t>– Counselor thường)</a:t>
            </a:r>
          </a:p>
          <a:p>
            <a:pPr marL="361950" indent="-228600">
              <a:buFont typeface="+mj-ea"/>
              <a:buAutoNum type="circleNumDbPlain" startAt="4"/>
            </a:pPr>
            <a:r>
              <a:rPr lang="en-US" altLang="ko-KR" sz="1000"/>
              <a:t>Nếu cùng đáp ứng các điều kiện đặt ra thì hiển thị theo thứ tự </a:t>
            </a:r>
            <a:r>
              <a:rPr lang="ko-KR" altLang="en-US" sz="1000"/>
              <a:t>가나다 </a:t>
            </a:r>
            <a:r>
              <a:rPr lang="en-US" altLang="ko-KR" sz="1000"/>
              <a:t>(</a:t>
            </a:r>
            <a:r>
              <a:rPr lang="en-US" altLang="ko-KR" sz="1000" smtClean="0"/>
              <a:t>ABC)</a:t>
            </a:r>
            <a:endParaRPr lang="en-US" altLang="ko-KR" sz="1000" dirty="0" smtClean="0"/>
          </a:p>
          <a:p>
            <a:endParaRPr lang="en-US" altLang="ko-KR" sz="1000" dirty="0" smtClean="0"/>
          </a:p>
          <a:p>
            <a:pPr marL="180975" indent="-180975">
              <a:buFont typeface="Wingdings" pitchFamily="2" charset="2"/>
              <a:buChar char="§"/>
            </a:pPr>
            <a:r>
              <a:rPr lang="en-US" altLang="ko-KR" sz="1000"/>
              <a:t>Điều kiện hiển thị cơ bản </a:t>
            </a:r>
            <a:endParaRPr lang="en-US" altLang="ko-KR" sz="1000" dirty="0" smtClean="0"/>
          </a:p>
          <a:p>
            <a:pPr marL="361950" indent="-228600">
              <a:buFont typeface="+mj-ea"/>
              <a:buAutoNum type="circleNumDbPlain"/>
            </a:pPr>
            <a:r>
              <a:rPr lang="en-US" altLang="ko-KR" sz="1000" smtClean="0">
                <a:solidFill>
                  <a:srgbClr val="0000FF"/>
                </a:solidFill>
              </a:rPr>
              <a:t>Hiển thị những Counselor thuộc Ủy Ban Tư Vấn (</a:t>
            </a:r>
            <a:r>
              <a:rPr lang="ko-KR" altLang="en-US" sz="1000" smtClean="0">
                <a:solidFill>
                  <a:srgbClr val="0000FF"/>
                </a:solidFill>
              </a:rPr>
              <a:t>자문위원단</a:t>
            </a:r>
            <a:r>
              <a:rPr lang="en-US" altLang="ko-KR" sz="1000" smtClean="0">
                <a:solidFill>
                  <a:srgbClr val="0000FF"/>
                </a:solidFill>
              </a:rPr>
              <a:t>) ở trên cùng</a:t>
            </a:r>
            <a:endParaRPr lang="en-US" altLang="ko-KR" sz="1000" dirty="0" smtClean="0">
              <a:solidFill>
                <a:srgbClr val="0000FF"/>
              </a:solidFill>
            </a:endParaRPr>
          </a:p>
          <a:p>
            <a:pPr marL="361950" indent="-228600">
              <a:buFont typeface="+mj-ea"/>
              <a:buAutoNum type="circleNumDbPlain"/>
            </a:pPr>
            <a:r>
              <a:rPr lang="en-US" altLang="ko-KR" sz="1000"/>
              <a:t>Đối với những User có dữ liệu Mindcheck liên quan đến trường hợp khủng hoảng cụ thể thì đề xuất cho họ Counselor cấp </a:t>
            </a:r>
            <a:r>
              <a:rPr lang="en-US" altLang="ko-KR" sz="1000" smtClean="0"/>
              <a:t>1</a:t>
            </a:r>
            <a:endParaRPr lang="en-US" altLang="ko-KR" sz="1000" dirty="0" smtClean="0"/>
          </a:p>
          <a:p>
            <a:pPr marL="361950" indent="-228600"/>
            <a:r>
              <a:rPr lang="en-US" altLang="ko-KR" sz="1000" smtClean="0"/>
              <a:t>     </a:t>
            </a:r>
            <a:r>
              <a:rPr lang="en-US" altLang="ko-KR" sz="1000"/>
              <a:t>(Trường hợp câu trả lời cho câu hỏi Có ý định tự sát hay không là: </a:t>
            </a:r>
            <a:r>
              <a:rPr lang="ko-KR" altLang="en-US" sz="1000"/>
              <a:t>그랬다 </a:t>
            </a:r>
            <a:r>
              <a:rPr lang="ko-KR" altLang="en-US" sz="1000" smtClean="0"/>
              <a:t> </a:t>
            </a:r>
            <a:r>
              <a:rPr lang="en-US" altLang="ko-KR" sz="1000" smtClean="0"/>
              <a:t>(Có) </a:t>
            </a:r>
            <a:r>
              <a:rPr lang="en-US" altLang="ko-KR" sz="1000"/>
              <a:t>hoặc </a:t>
            </a:r>
            <a:r>
              <a:rPr lang="ko-KR" altLang="en-US" sz="1000"/>
              <a:t>항상 </a:t>
            </a:r>
            <a:r>
              <a:rPr lang="ko-KR" altLang="en-US" sz="1000" smtClean="0"/>
              <a:t>그랬다 </a:t>
            </a:r>
            <a:r>
              <a:rPr lang="en-US" altLang="ko-KR" sz="1000" smtClean="0"/>
              <a:t>(Luôn </a:t>
            </a:r>
            <a:r>
              <a:rPr lang="en-US" altLang="ko-KR" sz="1000"/>
              <a:t>luôn nghĩ </a:t>
            </a:r>
            <a:r>
              <a:rPr lang="en-US" altLang="ko-KR" sz="1000" smtClean="0"/>
              <a:t>đến) </a:t>
            </a:r>
            <a:r>
              <a:rPr lang="en-US" altLang="ko-KR" sz="1000"/>
              <a:t>/ hoặc tổng điểm Mindcheck lớn hơn </a:t>
            </a:r>
            <a:r>
              <a:rPr lang="en-US" altLang="ko-KR" sz="1000" smtClean="0"/>
              <a:t>18)</a:t>
            </a:r>
            <a:endParaRPr lang="en-US" altLang="ko-KR" sz="1000" dirty="0" smtClean="0"/>
          </a:p>
          <a:p>
            <a:pPr marL="361950" indent="-228600">
              <a:buFont typeface="+mj-ea"/>
              <a:buAutoNum type="circleNumDbPlain" startAt="3"/>
            </a:pPr>
            <a:r>
              <a:rPr lang="en-US" altLang="ko-KR" sz="1000" smtClean="0"/>
              <a:t>Những Counselor có thể thư vấn Real-time tại thời điểm hiện tại</a:t>
            </a:r>
            <a:endParaRPr lang="en-US" altLang="ko-KR" sz="1000" dirty="0" smtClean="0"/>
          </a:p>
          <a:p>
            <a:pPr marL="361950" indent="-228600">
              <a:buFont typeface="+mj-ea"/>
              <a:buAutoNum type="circleNumDbPlain" startAt="3"/>
            </a:pPr>
            <a:r>
              <a:rPr lang="en-US" altLang="ko-KR" sz="1000" smtClean="0"/>
              <a:t>Những Counselor có thể </a:t>
            </a:r>
            <a:r>
              <a:rPr lang="en-US" altLang="ko-KR" sz="1000" strike="sngStrike" smtClean="0">
                <a:solidFill>
                  <a:srgbClr val="0000FF"/>
                </a:solidFill>
              </a:rPr>
              <a:t>đặt lịch</a:t>
            </a:r>
            <a:r>
              <a:rPr lang="ko-KR" altLang="en-US" sz="1000" strike="sngStrike" smtClean="0">
                <a:solidFill>
                  <a:srgbClr val="0000FF"/>
                </a:solidFill>
              </a:rPr>
              <a:t> </a:t>
            </a:r>
            <a:r>
              <a:rPr lang="en-US" altLang="ko-KR" sz="1000" smtClean="0"/>
              <a:t>tư vấn trong khoảng thời gian từ thời điểm truy cập vào App cho đến ngày hôm sau</a:t>
            </a:r>
            <a:endParaRPr lang="en-US" altLang="ko-KR" sz="1000" dirty="0" smtClean="0"/>
          </a:p>
          <a:p>
            <a:pPr marL="361950" indent="-228600">
              <a:buFont typeface="+mj-ea"/>
              <a:buAutoNum type="circleNumDbPlain" startAt="3"/>
            </a:pPr>
            <a:r>
              <a:rPr lang="en-US" altLang="ko-KR" sz="1000" smtClean="0"/>
              <a:t>Những Counselor </a:t>
            </a:r>
            <a:r>
              <a:rPr lang="en-US" altLang="ko-KR" sz="1000"/>
              <a:t>có điểm đánh giá </a:t>
            </a:r>
            <a:r>
              <a:rPr lang="en-US" altLang="ko-KR" sz="1000" smtClean="0"/>
              <a:t>mức độ </a:t>
            </a:r>
            <a:r>
              <a:rPr lang="en-US" altLang="ko-KR" sz="1000"/>
              <a:t>hài lòng cao </a:t>
            </a:r>
            <a:r>
              <a:rPr lang="en-US" altLang="ko-KR" sz="1000" smtClean="0"/>
              <a:t>nhất</a:t>
            </a:r>
            <a:endParaRPr lang="en-US" altLang="ko-KR" sz="1000" dirty="0" smtClean="0"/>
          </a:p>
          <a:p>
            <a:pPr marL="361950" indent="-228600">
              <a:buFont typeface="+mj-ea"/>
              <a:buAutoNum type="circleNumDbPlain" startAt="3"/>
            </a:pPr>
            <a:r>
              <a:rPr lang="en-US" altLang="ko-KR" sz="1000" strike="sngStrike" smtClean="0">
                <a:solidFill>
                  <a:srgbClr val="0000FF"/>
                </a:solidFill>
              </a:rPr>
              <a:t>Những Counselor do Aimmed đề xuất</a:t>
            </a:r>
            <a:endParaRPr lang="en-US" altLang="ko-KR" sz="1000" strike="sngStrike" dirty="0" smtClean="0">
              <a:solidFill>
                <a:srgbClr val="0000FF"/>
              </a:solidFill>
            </a:endParaRPr>
          </a:p>
          <a:p>
            <a:pPr marL="361950" indent="-228600">
              <a:buFont typeface="+mj-ea"/>
              <a:buAutoNum type="circleNumDbPlain" startAt="6"/>
            </a:pPr>
            <a:r>
              <a:rPr lang="en-US" altLang="ko-KR" sz="1000" smtClean="0"/>
              <a:t>Toàn bộ các Counselor ko nằm trong những hạng mục trên</a:t>
            </a:r>
            <a:endParaRPr lang="en-US" altLang="ko-KR" sz="1000" dirty="0" smtClean="0"/>
          </a:p>
          <a:p>
            <a:endParaRPr lang="en-US" altLang="ko-KR" sz="1000" dirty="0" smtClean="0"/>
          </a:p>
          <a:p>
            <a:pPr marL="180975" indent="-180975">
              <a:buFont typeface="Wingdings" pitchFamily="2" charset="2"/>
              <a:buChar char="§"/>
            </a:pPr>
            <a:r>
              <a:rPr lang="en-US" altLang="ko-KR" sz="1000" smtClean="0"/>
              <a:t>Trường hợp </a:t>
            </a:r>
            <a:r>
              <a:rPr lang="en-US" altLang="ko-KR" sz="1000"/>
              <a:t>lần đầu </a:t>
            </a:r>
            <a:r>
              <a:rPr lang="en-US" altLang="ko-KR" sz="1000" smtClean="0"/>
              <a:t>tiên vào phòng tư vấn (hoặc đã từng vào phòng tư vấn nhưng chưa từng được tư vấn)</a:t>
            </a:r>
            <a:r>
              <a:rPr lang="ko-KR" altLang="en-US" sz="1000" smtClean="0"/>
              <a:t> </a:t>
            </a:r>
            <a:r>
              <a:rPr lang="en-US" altLang="ko-KR" sz="1000" smtClean="0"/>
              <a:t>thfi hiển thị theo thứ tự dưới đây</a:t>
            </a:r>
            <a:endParaRPr lang="en-US" altLang="ko-KR" sz="1000" dirty="0" smtClean="0"/>
          </a:p>
          <a:p>
            <a:pPr marL="228600" indent="-47625"/>
            <a:r>
              <a:rPr lang="en-US" altLang="ko-KR" sz="1000" smtClean="0"/>
              <a:t>: Hiển thị những Counselor thuộc các lĩnh vực tư vấn mà User đã chọn dựa theo quy tắc chung</a:t>
            </a:r>
            <a:endParaRPr lang="en-US" altLang="ko-KR" sz="1000" dirty="0" smtClean="0"/>
          </a:p>
          <a:p>
            <a:pPr marL="228600" indent="-228600"/>
            <a:endParaRPr lang="en-US" altLang="ko-KR" sz="1000" dirty="0" smtClean="0"/>
          </a:p>
          <a:p>
            <a:pPr marL="180975" indent="-180975">
              <a:buFont typeface="Wingdings" pitchFamily="2" charset="2"/>
              <a:buChar char="§"/>
            </a:pPr>
            <a:r>
              <a:rPr lang="en-US" altLang="ko-KR" sz="1000" smtClean="0"/>
              <a:t>Khi tìm kiếm chi tiết về Counselor</a:t>
            </a:r>
            <a:r>
              <a:rPr lang="ko-KR" altLang="en-US" sz="1000" smtClean="0"/>
              <a:t> </a:t>
            </a:r>
            <a:endParaRPr lang="en-US" altLang="ko-KR" sz="1000" dirty="0" smtClean="0"/>
          </a:p>
          <a:p>
            <a:pPr marL="228600" indent="-47625"/>
            <a:r>
              <a:rPr lang="en-US" altLang="ko-KR" sz="1000" smtClean="0"/>
              <a:t>: Hiển thị những Counselor liên quan đến từ khóa User đã nhập dựa theo quy tắc chung</a:t>
            </a:r>
            <a:endParaRPr lang="en-US" altLang="ko-KR" sz="1000" dirty="0" smtClean="0"/>
          </a:p>
          <a:p>
            <a:pPr marL="228600" indent="-228600"/>
            <a:endParaRPr lang="en-US" altLang="ko-KR" sz="1000" dirty="0" smtClean="0"/>
          </a:p>
          <a:p>
            <a:pPr marL="180975" indent="-180975">
              <a:buFont typeface="Wingdings" pitchFamily="2" charset="2"/>
              <a:buChar char="§"/>
            </a:pPr>
            <a:r>
              <a:rPr lang="en-US" altLang="ko-KR" sz="1000" strike="sngStrike" smtClean="0">
                <a:solidFill>
                  <a:srgbClr val="0000FF"/>
                </a:solidFill>
              </a:rPr>
              <a:t>Nếu chọn Hello</a:t>
            </a:r>
            <a:r>
              <a:rPr lang="ko-KR" altLang="en-US" sz="1000" strike="sngStrike" smtClean="0">
                <a:solidFill>
                  <a:srgbClr val="0000FF"/>
                </a:solidFill>
              </a:rPr>
              <a:t> </a:t>
            </a:r>
            <a:r>
              <a:rPr lang="ko-KR" altLang="en-US" sz="1000" strike="sngStrike" dirty="0" smtClean="0">
                <a:solidFill>
                  <a:srgbClr val="0000FF"/>
                </a:solidFill>
              </a:rPr>
              <a:t>추천 </a:t>
            </a:r>
            <a:r>
              <a:rPr lang="ko-KR" altLang="en-US" sz="1000" strike="sngStrike" err="1" smtClean="0">
                <a:solidFill>
                  <a:srgbClr val="0000FF"/>
                </a:solidFill>
              </a:rPr>
              <a:t>상담사</a:t>
            </a:r>
            <a:r>
              <a:rPr lang="ko-KR" altLang="en-US" sz="1000" strike="sngStrike" smtClean="0">
                <a:solidFill>
                  <a:srgbClr val="0000FF"/>
                </a:solidFill>
              </a:rPr>
              <a:t> </a:t>
            </a:r>
            <a:r>
              <a:rPr lang="en-US" altLang="ko-KR" sz="1000" strike="sngStrike" smtClean="0">
                <a:solidFill>
                  <a:srgbClr val="0000FF"/>
                </a:solidFill>
              </a:rPr>
              <a:t>(Counselor do Hello đề xuất)</a:t>
            </a:r>
            <a:endParaRPr lang="en-US" altLang="ko-KR" sz="1000" strike="sngStrike" dirty="0" smtClean="0">
              <a:solidFill>
                <a:srgbClr val="0000FF"/>
              </a:solidFill>
            </a:endParaRPr>
          </a:p>
          <a:p>
            <a:pPr marL="228600" indent="-47625"/>
            <a:r>
              <a:rPr lang="en-US" altLang="ko-KR" sz="1000" strike="sngStrike" smtClean="0">
                <a:solidFill>
                  <a:srgbClr val="0000FF"/>
                </a:solidFill>
              </a:rPr>
              <a:t>: Hiển thị 5 Counselor thỏa mãn các điều kiện dưới đây ở trên cùng</a:t>
            </a:r>
            <a:endParaRPr lang="en-US" altLang="ko-KR" sz="1000" strike="sngStrike" dirty="0" smtClean="0">
              <a:solidFill>
                <a:srgbClr val="0000FF"/>
              </a:solidFill>
            </a:endParaRPr>
          </a:p>
          <a:p>
            <a:pPr marL="361950" indent="-228600">
              <a:buFont typeface="+mj-ea"/>
              <a:buAutoNum type="circleNumDbPlain"/>
            </a:pPr>
            <a:r>
              <a:rPr lang="en-US" altLang="ko-KR" sz="1000" strike="sngStrike" smtClean="0">
                <a:solidFill>
                  <a:srgbClr val="0000FF"/>
                </a:solidFill>
              </a:rPr>
              <a:t>Counselor có điểm đánh giá mức độ hài lòng cao nhất trong số những Counselor do Aimmed đề xuất</a:t>
            </a:r>
            <a:endParaRPr lang="en-US" altLang="ko-KR" sz="1000" strike="sngStrike" dirty="0" smtClean="0">
              <a:solidFill>
                <a:srgbClr val="0000FF"/>
              </a:solidFill>
            </a:endParaRPr>
          </a:p>
          <a:p>
            <a:pPr marL="361950" indent="-228600">
              <a:buFont typeface="+mj-ea"/>
              <a:buAutoNum type="circleNumDbPlain"/>
            </a:pPr>
            <a:r>
              <a:rPr lang="en-US" altLang="ko-KR" sz="1000" strike="sngStrike" smtClean="0">
                <a:solidFill>
                  <a:srgbClr val="0000FF"/>
                </a:solidFill>
              </a:rPr>
              <a:t>(Trường hợp có dưới 5 người thỏa mãn điều kiện </a:t>
            </a:r>
            <a:r>
              <a:rPr lang="ko-KR" altLang="en-US" sz="1000" strike="sngStrike" smtClean="0">
                <a:solidFill>
                  <a:srgbClr val="0000FF"/>
                </a:solidFill>
              </a:rPr>
              <a:t>①</a:t>
            </a:r>
            <a:r>
              <a:rPr lang="en-US" altLang="ko-KR" sz="1000" strike="sngStrike" smtClean="0">
                <a:solidFill>
                  <a:srgbClr val="0000FF"/>
                </a:solidFill>
              </a:rPr>
              <a:t>)</a:t>
            </a:r>
            <a:r>
              <a:rPr lang="ko-KR" altLang="en-US" sz="1000" strike="sngStrike" smtClean="0">
                <a:solidFill>
                  <a:srgbClr val="0000FF"/>
                </a:solidFill>
              </a:rPr>
              <a:t> </a:t>
            </a:r>
            <a:r>
              <a:rPr lang="en-US" altLang="ko-KR" sz="1000" strike="sngStrike" smtClean="0">
                <a:solidFill>
                  <a:srgbClr val="0000FF"/>
                </a:solidFill>
              </a:rPr>
              <a:t>Hiển thị Counselor có điểm đánh giá mức độ hài lòng cao nhất</a:t>
            </a:r>
            <a:endParaRPr lang="ko-KR" altLang="en-US" sz="1000" dirty="0"/>
          </a:p>
        </p:txBody>
      </p:sp>
      <p:sp>
        <p:nvSpPr>
          <p:cNvPr id="9" name="슬라이드 번호 개체 틀 8"/>
          <p:cNvSpPr>
            <a:spLocks noGrp="1"/>
          </p:cNvSpPr>
          <p:nvPr>
            <p:ph type="sldNum" sz="quarter" idx="4"/>
          </p:nvPr>
        </p:nvSpPr>
        <p:spPr/>
        <p:txBody>
          <a:bodyPr/>
          <a:lstStyle/>
          <a:p>
            <a:fld id="{C70D9EDE-4299-4BB9-BBD1-CAF81FD85894}" type="slidenum">
              <a:rPr lang="ko-KR" altLang="en-US" smtClean="0"/>
              <a:pPr/>
              <a:t>41</a:t>
            </a:fld>
            <a:endParaRPr lang="ko-KR" altLang="en-US" dirty="0"/>
          </a:p>
        </p:txBody>
      </p:sp>
      <p:sp>
        <p:nvSpPr>
          <p:cNvPr id="8" name="직사각형 7"/>
          <p:cNvSpPr/>
          <p:nvPr/>
        </p:nvSpPr>
        <p:spPr>
          <a:xfrm>
            <a:off x="463549" y="920621"/>
            <a:ext cx="8563945" cy="462361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63550" y="323655"/>
            <a:ext cx="3430747" cy="400110"/>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000" b="1" smtClean="0">
                <a:solidFill>
                  <a:schemeClr val="tx2"/>
                </a:solidFill>
              </a:rPr>
              <a:t>Logic thăng cấp Counselor</a:t>
            </a:r>
            <a:endParaRPr lang="ko-KR" altLang="en-US" sz="2000" b="1" dirty="0">
              <a:solidFill>
                <a:schemeClr val="tx2"/>
              </a:solidFill>
            </a:endParaRPr>
          </a:p>
        </p:txBody>
      </p:sp>
      <p:grpSp>
        <p:nvGrpSpPr>
          <p:cNvPr id="3" name="그룹 3"/>
          <p:cNvGrpSpPr>
            <a:grpSpLocks/>
          </p:cNvGrpSpPr>
          <p:nvPr/>
        </p:nvGrpSpPr>
        <p:grpSpPr bwMode="auto">
          <a:xfrm>
            <a:off x="463550" y="728700"/>
            <a:ext cx="8216900" cy="46038"/>
            <a:chOff x="444500" y="939908"/>
            <a:chExt cx="9001125" cy="36000"/>
          </a:xfrm>
        </p:grpSpPr>
        <p:sp>
          <p:nvSpPr>
            <p:cNvPr id="5" name="Rectangle 5"/>
            <p:cNvSpPr>
              <a:spLocks noChangeArrowheads="1"/>
            </p:cNvSpPr>
            <p:nvPr/>
          </p:nvSpPr>
          <p:spPr bwMode="auto">
            <a:xfrm>
              <a:off x="444500" y="939908"/>
              <a:ext cx="8063798" cy="36000"/>
            </a:xfrm>
            <a:prstGeom prst="rect">
              <a:avLst/>
            </a:prstGeom>
            <a:solidFill>
              <a:schemeClr val="bg1">
                <a:lumMod val="50000"/>
              </a:schemeClr>
            </a:solidFill>
            <a:ln w="9525">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auto">
                <a:spcBef>
                  <a:spcPts val="0"/>
                </a:spcBef>
                <a:spcAft>
                  <a:spcPts val="0"/>
                </a:spcAft>
                <a:defRPr/>
              </a:pPr>
              <a:endParaRPr kumimoji="0" lang="ko-KR" altLang="ko-KR" dirty="0">
                <a:latin typeface="Rix고딕 M" pitchFamily="18" charset="-127"/>
                <a:ea typeface="Rix고딕 M" pitchFamily="18" charset="-127"/>
              </a:endParaRPr>
            </a:p>
          </p:txBody>
        </p:sp>
        <p:sp>
          <p:nvSpPr>
            <p:cNvPr id="6" name="Rectangle 6"/>
            <p:cNvSpPr>
              <a:spLocks noChangeArrowheads="1"/>
            </p:cNvSpPr>
            <p:nvPr/>
          </p:nvSpPr>
          <p:spPr bwMode="auto">
            <a:xfrm>
              <a:off x="7645400" y="939908"/>
              <a:ext cx="1800225" cy="36000"/>
            </a:xfrm>
            <a:prstGeom prst="rect">
              <a:avLst/>
            </a:prstGeom>
            <a:solidFill>
              <a:srgbClr val="0060AF"/>
            </a:solidFill>
            <a:ln w="9525">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kumimoji="0" lang="ko-KR" altLang="ko-KR">
                <a:latin typeface="Rix고딕 M" pitchFamily="18" charset="-127"/>
                <a:ea typeface="Rix고딕 M" pitchFamily="18" charset="-127"/>
              </a:endParaRPr>
            </a:p>
          </p:txBody>
        </p:sp>
      </p:grpSp>
      <p:sp>
        <p:nvSpPr>
          <p:cNvPr id="7" name="TextBox 3"/>
          <p:cNvSpPr txBox="1"/>
          <p:nvPr/>
        </p:nvSpPr>
        <p:spPr>
          <a:xfrm>
            <a:off x="566555" y="2581742"/>
            <a:ext cx="5490610" cy="163121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80975" indent="-180975">
              <a:buFont typeface="Wingdings" pitchFamily="2" charset="2"/>
              <a:buChar char="§"/>
            </a:pPr>
            <a:r>
              <a:rPr lang="en-US" altLang="ko-KR" sz="1000" smtClean="0">
                <a:solidFill>
                  <a:srgbClr val="0000FF"/>
                </a:solidFill>
              </a:rPr>
              <a:t>Tiêu chuẩn thăng cấp</a:t>
            </a:r>
            <a:endParaRPr lang="en-US" altLang="ko-KR" sz="1000" dirty="0" smtClean="0">
              <a:solidFill>
                <a:srgbClr val="0000FF"/>
              </a:solidFill>
            </a:endParaRPr>
          </a:p>
          <a:p>
            <a:pPr marL="361950" indent="-228600">
              <a:buFont typeface="+mj-ea"/>
              <a:buAutoNum type="circleNumDbPlain"/>
            </a:pPr>
            <a:r>
              <a:rPr lang="en-US" altLang="ko-KR" sz="1000" smtClean="0">
                <a:solidFill>
                  <a:srgbClr val="0000FF"/>
                </a:solidFill>
              </a:rPr>
              <a:t>Điều kiện bắt buộc: điểm bình quân đánh giá mức độ hài lòng tối thiểu 4.5/5.0</a:t>
            </a:r>
            <a:endParaRPr lang="en-US" altLang="ko-KR" sz="1000" dirty="0" smtClean="0">
              <a:solidFill>
                <a:srgbClr val="0000FF"/>
              </a:solidFill>
            </a:endParaRPr>
          </a:p>
          <a:p>
            <a:pPr marL="361950" indent="-228600">
              <a:buFont typeface="+mj-ea"/>
              <a:buAutoNum type="circleNumDbPlain"/>
            </a:pPr>
            <a:r>
              <a:rPr lang="en-US" altLang="ko-KR" sz="1000" smtClean="0">
                <a:solidFill>
                  <a:srgbClr val="0000FF"/>
                </a:solidFill>
              </a:rPr>
              <a:t>Số lần tư vấn, thời gian tham gia tư vấn</a:t>
            </a:r>
            <a:r>
              <a:rPr lang="ko-KR" altLang="en-US" sz="1000" smtClean="0">
                <a:solidFill>
                  <a:srgbClr val="0000FF"/>
                </a:solidFill>
              </a:rPr>
              <a:t> </a:t>
            </a:r>
            <a:r>
              <a:rPr lang="en-US" altLang="ko-KR" sz="1000" smtClean="0">
                <a:solidFill>
                  <a:srgbClr val="0000FF"/>
                </a:solidFill>
              </a:rPr>
              <a:t>(tính cả tư vấn đặt lịch và tư vấn Real-time)</a:t>
            </a:r>
            <a:endParaRPr lang="en-US" altLang="ko-KR" sz="1000" dirty="0" smtClean="0">
              <a:solidFill>
                <a:srgbClr val="0000FF"/>
              </a:solidFill>
            </a:endParaRPr>
          </a:p>
          <a:p>
            <a:pPr marL="361950" indent="-228600">
              <a:buFont typeface="+mj-ea"/>
              <a:buAutoNum type="circleNumDbPlain"/>
            </a:pPr>
            <a:r>
              <a:rPr lang="en-US" altLang="ko-KR" sz="1000" smtClean="0">
                <a:solidFill>
                  <a:srgbClr val="0000FF"/>
                </a:solidFill>
              </a:rPr>
              <a:t>Thay đổi mỗi 3 tháng 1 lần</a:t>
            </a:r>
            <a:endParaRPr lang="en-US" altLang="ko-KR" sz="1000" dirty="0" smtClean="0">
              <a:solidFill>
                <a:srgbClr val="0000FF"/>
              </a:solidFill>
            </a:endParaRPr>
          </a:p>
          <a:p>
            <a:pPr marL="361950" indent="-228600">
              <a:buFont typeface="+mj-ea"/>
              <a:buAutoNum type="circleNumDbPlain"/>
            </a:pPr>
            <a:r>
              <a:rPr lang="en-US" altLang="ko-KR" sz="1000" smtClean="0">
                <a:solidFill>
                  <a:srgbClr val="0000FF"/>
                </a:solidFill>
              </a:rPr>
              <a:t>Ngày mùng 1 mỗi tháng 1/4/7/10 sẽ tổng hợp điểm bình quan đánh giá mức độ hài long và tỷ lệ tham gia tư vấn của Counselor để xét thăng cấp</a:t>
            </a:r>
            <a:endParaRPr lang="en-US" altLang="ko-KR" sz="1000" dirty="0" smtClean="0">
              <a:solidFill>
                <a:srgbClr val="0000FF"/>
              </a:solidFill>
            </a:endParaRPr>
          </a:p>
          <a:p>
            <a:pPr marL="361950" indent="-228600">
              <a:buFont typeface="+mj-ea"/>
              <a:buAutoNum type="circleNumDbPlain"/>
            </a:pPr>
            <a:r>
              <a:rPr lang="en-US" altLang="ko-KR" sz="1000" smtClean="0">
                <a:solidFill>
                  <a:srgbClr val="0000FF"/>
                </a:solidFill>
              </a:rPr>
              <a:t>Ko tính những Counselor tham gia Hello chưa đủ 3 tháng </a:t>
            </a:r>
            <a:endParaRPr lang="en-US" altLang="ko-KR" sz="1000" dirty="0" smtClean="0">
              <a:solidFill>
                <a:srgbClr val="0000FF"/>
              </a:solidFill>
            </a:endParaRPr>
          </a:p>
          <a:p>
            <a:pPr marL="361950" indent="-228600">
              <a:buFont typeface="+mj-ea"/>
              <a:buAutoNum type="circleNumDbPlain"/>
            </a:pPr>
            <a:endParaRPr lang="en-US" altLang="ko-KR" sz="1000" dirty="0" smtClean="0">
              <a:solidFill>
                <a:srgbClr val="0000FF"/>
              </a:solidFill>
            </a:endParaRPr>
          </a:p>
          <a:p>
            <a:pPr marL="361950" indent="-228600"/>
            <a:endParaRPr lang="en-US" altLang="ko-KR" sz="1000" dirty="0" smtClean="0">
              <a:solidFill>
                <a:srgbClr val="0000FF"/>
              </a:solidFill>
            </a:endParaRPr>
          </a:p>
          <a:p>
            <a:endParaRPr lang="ko-KR" altLang="en-US" sz="1000" dirty="0">
              <a:solidFill>
                <a:srgbClr val="0000FF"/>
              </a:solidFill>
            </a:endParaRPr>
          </a:p>
        </p:txBody>
      </p:sp>
      <p:sp>
        <p:nvSpPr>
          <p:cNvPr id="9" name="슬라이드 번호 개체 틀 8"/>
          <p:cNvSpPr>
            <a:spLocks noGrp="1"/>
          </p:cNvSpPr>
          <p:nvPr>
            <p:ph type="sldNum" sz="quarter" idx="4"/>
          </p:nvPr>
        </p:nvSpPr>
        <p:spPr/>
        <p:txBody>
          <a:bodyPr/>
          <a:lstStyle/>
          <a:p>
            <a:fld id="{C70D9EDE-4299-4BB9-BBD1-CAF81FD85894}" type="slidenum">
              <a:rPr lang="ko-KR" altLang="en-US" smtClean="0"/>
              <a:pPr/>
              <a:t>42</a:t>
            </a:fld>
            <a:endParaRPr lang="ko-KR" altLang="en-US" dirty="0"/>
          </a:p>
        </p:txBody>
      </p:sp>
      <p:graphicFrame>
        <p:nvGraphicFramePr>
          <p:cNvPr id="8" name="표 7"/>
          <p:cNvGraphicFramePr>
            <a:graphicFrameLocks noGrp="1"/>
          </p:cNvGraphicFramePr>
          <p:nvPr>
            <p:extLst>
              <p:ext uri="{D42A27DB-BD31-4B8C-83A1-F6EECF244321}">
                <p14:modId xmlns:p14="http://schemas.microsoft.com/office/powerpoint/2010/main" val="2455337864"/>
              </p:ext>
            </p:extLst>
          </p:nvPr>
        </p:nvGraphicFramePr>
        <p:xfrm>
          <a:off x="656565" y="1043735"/>
          <a:ext cx="5085565" cy="1562871"/>
        </p:xfrm>
        <a:graphic>
          <a:graphicData uri="http://schemas.openxmlformats.org/drawingml/2006/table">
            <a:tbl>
              <a:tblPr/>
              <a:tblGrid>
                <a:gridCol w="1755195"/>
                <a:gridCol w="3330370"/>
              </a:tblGrid>
              <a:tr h="191271">
                <a:tc>
                  <a:txBody>
                    <a:bodyPr/>
                    <a:lstStyle/>
                    <a:p>
                      <a:pPr algn="ctr" latinLnBrk="1">
                        <a:spcAft>
                          <a:spcPts val="0"/>
                        </a:spcAft>
                      </a:pPr>
                      <a:r>
                        <a:rPr lang="en-US" altLang="ko-KR" sz="1000" kern="100" smtClean="0">
                          <a:solidFill>
                            <a:srgbClr val="0000FF"/>
                          </a:solidFill>
                          <a:latin typeface="+mj-lt"/>
                          <a:cs typeface="Times New Roman"/>
                        </a:rPr>
                        <a:t>Phân</a:t>
                      </a:r>
                      <a:r>
                        <a:rPr lang="en-US" altLang="ko-KR" sz="1000" kern="100" baseline="0" smtClean="0">
                          <a:solidFill>
                            <a:srgbClr val="0000FF"/>
                          </a:solidFill>
                          <a:latin typeface="+mj-lt"/>
                          <a:cs typeface="Times New Roman"/>
                        </a:rPr>
                        <a:t> loại</a:t>
                      </a:r>
                      <a:endParaRPr lang="ko-KR" sz="1000" kern="100" dirty="0">
                        <a:solidFill>
                          <a:srgbClr val="0000FF"/>
                        </a:solidFill>
                        <a:latin typeface="+mj-lt"/>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spcAft>
                          <a:spcPts val="0"/>
                        </a:spcAft>
                      </a:pPr>
                      <a:r>
                        <a:rPr lang="en-US" altLang="ko-KR" sz="1000" kern="100" smtClean="0">
                          <a:solidFill>
                            <a:srgbClr val="0000FF"/>
                          </a:solidFill>
                          <a:latin typeface="+mj-lt"/>
                          <a:cs typeface="Times New Roman"/>
                        </a:rPr>
                        <a:t>Nội</a:t>
                      </a:r>
                      <a:r>
                        <a:rPr lang="en-US" altLang="ko-KR" sz="1000" kern="100" baseline="0" smtClean="0">
                          <a:solidFill>
                            <a:srgbClr val="0000FF"/>
                          </a:solidFill>
                          <a:latin typeface="+mj-lt"/>
                          <a:cs typeface="Times New Roman"/>
                        </a:rPr>
                        <a:t> dung</a:t>
                      </a:r>
                      <a:endParaRPr lang="ko-KR" sz="1000" kern="100">
                        <a:solidFill>
                          <a:srgbClr val="0000FF"/>
                        </a:solidFill>
                        <a:latin typeface="+mj-lt"/>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271">
                <a:tc>
                  <a:txBody>
                    <a:bodyPr/>
                    <a:lstStyle/>
                    <a:p>
                      <a:pPr algn="ctr" latinLnBrk="1">
                        <a:spcAft>
                          <a:spcPts val="0"/>
                        </a:spcAft>
                      </a:pPr>
                      <a:r>
                        <a:rPr lang="ko-KR" sz="1000" kern="100" smtClean="0">
                          <a:solidFill>
                            <a:srgbClr val="0000FF"/>
                          </a:solidFill>
                          <a:latin typeface="+mj-lt"/>
                          <a:cs typeface="Times New Roman"/>
                        </a:rPr>
                        <a:t>일반</a:t>
                      </a:r>
                      <a:r>
                        <a:rPr lang="en-US" altLang="ko-KR" sz="1000" kern="100" smtClean="0">
                          <a:solidFill>
                            <a:srgbClr val="0000FF"/>
                          </a:solidFill>
                          <a:latin typeface="+mj-lt"/>
                          <a:cs typeface="Times New Roman"/>
                        </a:rPr>
                        <a:t> </a:t>
                      </a:r>
                    </a:p>
                    <a:p>
                      <a:pPr algn="ctr" latinLnBrk="1">
                        <a:spcAft>
                          <a:spcPts val="0"/>
                        </a:spcAft>
                      </a:pPr>
                      <a:r>
                        <a:rPr lang="en-US" altLang="ko-KR" sz="1000" kern="100" smtClean="0">
                          <a:solidFill>
                            <a:srgbClr val="0000FF"/>
                          </a:solidFill>
                          <a:latin typeface="+mj-lt"/>
                          <a:cs typeface="Times New Roman"/>
                        </a:rPr>
                        <a:t>(Normal/Counselor</a:t>
                      </a:r>
                      <a:r>
                        <a:rPr lang="en-US" altLang="ko-KR" sz="1000" kern="100" baseline="0" smtClean="0">
                          <a:solidFill>
                            <a:srgbClr val="0000FF"/>
                          </a:solidFill>
                          <a:latin typeface="+mj-lt"/>
                          <a:cs typeface="Times New Roman"/>
                        </a:rPr>
                        <a:t> thường</a:t>
                      </a:r>
                      <a:r>
                        <a:rPr lang="en-US" altLang="ko-KR" sz="1000" kern="100" smtClean="0">
                          <a:solidFill>
                            <a:srgbClr val="0000FF"/>
                          </a:solidFill>
                          <a:latin typeface="+mj-lt"/>
                          <a:cs typeface="Times New Roman"/>
                        </a:rPr>
                        <a:t>)</a:t>
                      </a:r>
                      <a:endParaRPr lang="ko-KR" sz="1000" kern="100">
                        <a:solidFill>
                          <a:srgbClr val="0000FF"/>
                        </a:solidFill>
                        <a:latin typeface="+mj-lt"/>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spcAft>
                          <a:spcPts val="0"/>
                        </a:spcAft>
                      </a:pPr>
                      <a:r>
                        <a:rPr lang="en-US" altLang="ko-KR" sz="1000" kern="100" smtClean="0">
                          <a:solidFill>
                            <a:srgbClr val="0000FF"/>
                          </a:solidFill>
                          <a:latin typeface="+mj-lt"/>
                          <a:cs typeface="Times New Roman"/>
                        </a:rPr>
                        <a:t>Cấp</a:t>
                      </a:r>
                      <a:r>
                        <a:rPr lang="en-US" altLang="ko-KR" sz="1000" kern="100" baseline="0" smtClean="0">
                          <a:solidFill>
                            <a:srgbClr val="0000FF"/>
                          </a:solidFill>
                          <a:latin typeface="+mj-lt"/>
                          <a:cs typeface="Times New Roman"/>
                        </a:rPr>
                        <a:t> Counselor cơ bản sau khi đăng ký</a:t>
                      </a:r>
                      <a:endParaRPr lang="ko-KR" sz="1000" kern="100" dirty="0">
                        <a:solidFill>
                          <a:srgbClr val="0000FF"/>
                        </a:solidFill>
                        <a:latin typeface="+mj-lt"/>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271">
                <a:tc>
                  <a:txBody>
                    <a:bodyPr/>
                    <a:lstStyle/>
                    <a:p>
                      <a:pPr algn="ctr" latinLnBrk="1">
                        <a:spcAft>
                          <a:spcPts val="0"/>
                        </a:spcAft>
                      </a:pPr>
                      <a:r>
                        <a:rPr lang="ko-KR" sz="1000" kern="100">
                          <a:solidFill>
                            <a:srgbClr val="0000FF"/>
                          </a:solidFill>
                          <a:latin typeface="+mj-lt"/>
                          <a:cs typeface="Times New Roman"/>
                        </a:rPr>
                        <a:t>우수 </a:t>
                      </a:r>
                      <a:r>
                        <a:rPr lang="ko-KR" sz="1000" kern="100" smtClean="0">
                          <a:solidFill>
                            <a:srgbClr val="0000FF"/>
                          </a:solidFill>
                          <a:latin typeface="+mj-lt"/>
                          <a:cs typeface="Times New Roman"/>
                        </a:rPr>
                        <a:t>상담사</a:t>
                      </a:r>
                      <a:r>
                        <a:rPr lang="en-US" altLang="ko-KR" sz="1000" kern="100" baseline="0" smtClean="0">
                          <a:solidFill>
                            <a:srgbClr val="0000FF"/>
                          </a:solidFill>
                          <a:latin typeface="+mj-lt"/>
                          <a:cs typeface="Times New Roman"/>
                        </a:rPr>
                        <a:t> </a:t>
                      </a:r>
                    </a:p>
                    <a:p>
                      <a:pPr algn="ctr" latinLnBrk="1">
                        <a:spcAft>
                          <a:spcPts val="0"/>
                        </a:spcAft>
                      </a:pPr>
                      <a:r>
                        <a:rPr lang="en-US" altLang="ko-KR" sz="1000" kern="100" baseline="0" smtClean="0">
                          <a:solidFill>
                            <a:srgbClr val="0000FF"/>
                          </a:solidFill>
                          <a:latin typeface="+mj-lt"/>
                          <a:cs typeface="Times New Roman"/>
                        </a:rPr>
                        <a:t>(Outstanding Counselor/Counselor xuất sắc)</a:t>
                      </a:r>
                      <a:endParaRPr lang="ko-KR" sz="1000" kern="100">
                        <a:solidFill>
                          <a:srgbClr val="0000FF"/>
                        </a:solidFill>
                        <a:latin typeface="+mj-lt"/>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spcAft>
                          <a:spcPts val="0"/>
                        </a:spcAft>
                      </a:pPr>
                      <a:r>
                        <a:rPr lang="en-US" altLang="ko-KR" sz="1000" kern="100" smtClean="0">
                          <a:solidFill>
                            <a:srgbClr val="0000FF"/>
                          </a:solidFill>
                          <a:latin typeface="+mj-lt"/>
                          <a:cs typeface="Times New Roman"/>
                        </a:rPr>
                        <a:t>Dựa</a:t>
                      </a:r>
                      <a:r>
                        <a:rPr lang="en-US" altLang="ko-KR" sz="1000" kern="100" baseline="0" smtClean="0">
                          <a:solidFill>
                            <a:srgbClr val="0000FF"/>
                          </a:solidFill>
                          <a:latin typeface="+mj-lt"/>
                          <a:cs typeface="Times New Roman"/>
                        </a:rPr>
                        <a:t> theo tiêu chuẩn thăng cấp c</a:t>
                      </a:r>
                      <a:r>
                        <a:rPr lang="en-US" altLang="ko-KR" sz="1000" kern="100" smtClean="0">
                          <a:solidFill>
                            <a:srgbClr val="0000FF"/>
                          </a:solidFill>
                          <a:latin typeface="+mj-lt"/>
                          <a:cs typeface="Times New Roman"/>
                        </a:rPr>
                        <a:t>họn</a:t>
                      </a:r>
                      <a:r>
                        <a:rPr lang="en-US" altLang="ko-KR" sz="1000" kern="100" baseline="0" smtClean="0">
                          <a:solidFill>
                            <a:srgbClr val="0000FF"/>
                          </a:solidFill>
                          <a:latin typeface="+mj-lt"/>
                          <a:cs typeface="Times New Roman"/>
                        </a:rPr>
                        <a:t> ra tối đa 15% Counselor trong số toàn bộ Counselor</a:t>
                      </a:r>
                      <a:endParaRPr lang="ko-KR" sz="1000" kern="100" dirty="0">
                        <a:solidFill>
                          <a:srgbClr val="0000FF"/>
                        </a:solidFill>
                        <a:latin typeface="+mj-lt"/>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271">
                <a:tc>
                  <a:txBody>
                    <a:bodyPr/>
                    <a:lstStyle/>
                    <a:p>
                      <a:pPr algn="ctr" latinLnBrk="1">
                        <a:spcAft>
                          <a:spcPts val="0"/>
                        </a:spcAft>
                      </a:pPr>
                      <a:r>
                        <a:rPr lang="ko-KR" sz="1000" kern="100">
                          <a:solidFill>
                            <a:srgbClr val="0000FF"/>
                          </a:solidFill>
                          <a:latin typeface="+mj-lt"/>
                          <a:cs typeface="Times New Roman"/>
                        </a:rPr>
                        <a:t>자문 </a:t>
                      </a:r>
                      <a:r>
                        <a:rPr lang="ko-KR" sz="1000" kern="100" smtClean="0">
                          <a:solidFill>
                            <a:srgbClr val="0000FF"/>
                          </a:solidFill>
                          <a:latin typeface="+mj-lt"/>
                          <a:cs typeface="Times New Roman"/>
                        </a:rPr>
                        <a:t>위원단</a:t>
                      </a:r>
                      <a:r>
                        <a:rPr lang="en-US" altLang="ko-KR" sz="1000" kern="100" smtClean="0">
                          <a:solidFill>
                            <a:srgbClr val="0000FF"/>
                          </a:solidFill>
                          <a:latin typeface="+mj-lt"/>
                          <a:cs typeface="Times New Roman"/>
                        </a:rPr>
                        <a:t> </a:t>
                      </a:r>
                    </a:p>
                    <a:p>
                      <a:pPr algn="ctr" latinLnBrk="1">
                        <a:spcAft>
                          <a:spcPts val="0"/>
                        </a:spcAft>
                      </a:pPr>
                      <a:r>
                        <a:rPr lang="en-US" altLang="ko-KR" sz="1000" kern="100" smtClean="0">
                          <a:solidFill>
                            <a:srgbClr val="0000FF"/>
                          </a:solidFill>
                          <a:latin typeface="+mj-lt"/>
                          <a:cs typeface="Times New Roman"/>
                        </a:rPr>
                        <a:t>(Counselor Committee/Ủy</a:t>
                      </a:r>
                      <a:r>
                        <a:rPr lang="en-US" altLang="ko-KR" sz="1000" kern="100" baseline="0" smtClean="0">
                          <a:solidFill>
                            <a:srgbClr val="0000FF"/>
                          </a:solidFill>
                          <a:latin typeface="+mj-lt"/>
                          <a:cs typeface="Times New Roman"/>
                        </a:rPr>
                        <a:t> Ban Tư Vấn</a:t>
                      </a:r>
                      <a:r>
                        <a:rPr lang="en-US" altLang="ko-KR" sz="1000" kern="100" smtClean="0">
                          <a:solidFill>
                            <a:srgbClr val="0000FF"/>
                          </a:solidFill>
                          <a:latin typeface="+mj-lt"/>
                          <a:cs typeface="Times New Roman"/>
                        </a:rPr>
                        <a:t>) </a:t>
                      </a:r>
                      <a:endParaRPr lang="ko-KR" sz="1000" kern="100">
                        <a:solidFill>
                          <a:srgbClr val="0000FF"/>
                        </a:solidFill>
                        <a:latin typeface="+mj-lt"/>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spcAft>
                          <a:spcPts val="0"/>
                        </a:spcAft>
                      </a:pPr>
                      <a:r>
                        <a:rPr lang="en-US" altLang="ko-KR" sz="1000" kern="100" smtClean="0">
                          <a:solidFill>
                            <a:srgbClr val="0000FF"/>
                          </a:solidFill>
                          <a:latin typeface="+mj-lt"/>
                          <a:cs typeface="Times New Roman"/>
                        </a:rPr>
                        <a:t>Giáo</a:t>
                      </a:r>
                      <a:r>
                        <a:rPr lang="en-US" altLang="ko-KR" sz="1000" kern="100" baseline="0" smtClean="0">
                          <a:solidFill>
                            <a:srgbClr val="0000FF"/>
                          </a:solidFill>
                          <a:latin typeface="+mj-lt"/>
                          <a:cs typeface="Times New Roman"/>
                        </a:rPr>
                        <a:t> sư/Chuyên gia</a:t>
                      </a:r>
                      <a:endParaRPr lang="ko-KR" sz="1000" kern="100" dirty="0">
                        <a:solidFill>
                          <a:srgbClr val="0000FF"/>
                        </a:solidFill>
                        <a:latin typeface="+mj-lt"/>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직사각형 9"/>
          <p:cNvSpPr/>
          <p:nvPr/>
        </p:nvSpPr>
        <p:spPr>
          <a:xfrm>
            <a:off x="341530" y="298573"/>
            <a:ext cx="5895655" cy="358047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5485869" y="124096"/>
            <a:ext cx="495649" cy="215444"/>
          </a:xfrm>
          <a:prstGeom prst="rect">
            <a:avLst/>
          </a:prstGeom>
          <a:noFill/>
        </p:spPr>
        <p:txBody>
          <a:bodyPr wrap="none" rtlCol="0">
            <a:spAutoFit/>
          </a:bodyPr>
          <a:lstStyle/>
          <a:p>
            <a:r>
              <a:rPr lang="en-US" altLang="ko-KR" sz="800" dirty="0" smtClean="0">
                <a:solidFill>
                  <a:prstClr val="black"/>
                </a:solidFill>
              </a:rPr>
              <a:t>RM-07</a:t>
            </a:r>
            <a:endParaRPr lang="ko-KR" altLang="en-US" sz="800" dirty="0">
              <a:solidFill>
                <a:prstClr val="black"/>
              </a:solidFill>
            </a:endParaRPr>
          </a:p>
        </p:txBody>
      </p:sp>
      <p:grpSp>
        <p:nvGrpSpPr>
          <p:cNvPr id="158" name="그룹 26"/>
          <p:cNvGrpSpPr/>
          <p:nvPr/>
        </p:nvGrpSpPr>
        <p:grpSpPr>
          <a:xfrm>
            <a:off x="431849" y="900102"/>
            <a:ext cx="2812504" cy="5000582"/>
            <a:chOff x="366961" y="908720"/>
            <a:chExt cx="2812504" cy="5000582"/>
          </a:xfrm>
        </p:grpSpPr>
        <p:pic>
          <p:nvPicPr>
            <p:cNvPr id="159" name="그림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160" name="직사각형 159"/>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61" name="직사각형 160"/>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62" name="직사각형 161"/>
          <p:cNvSpPr/>
          <p:nvPr/>
        </p:nvSpPr>
        <p:spPr>
          <a:xfrm>
            <a:off x="444954" y="1122195"/>
            <a:ext cx="2811600" cy="4428000"/>
          </a:xfrm>
          <a:prstGeom prst="rect">
            <a:avLst/>
          </a:prstGeom>
          <a:solidFill>
            <a:srgbClr val="404040">
              <a:alpha val="50196"/>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63" name="직사각형 162"/>
          <p:cNvSpPr/>
          <p:nvPr/>
        </p:nvSpPr>
        <p:spPr>
          <a:xfrm>
            <a:off x="435967" y="1113771"/>
            <a:ext cx="2822925" cy="479385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64" name="직사각형 163"/>
          <p:cNvSpPr/>
          <p:nvPr/>
        </p:nvSpPr>
        <p:spPr>
          <a:xfrm>
            <a:off x="435968" y="1113772"/>
            <a:ext cx="2822925"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65" name="TextBox 164"/>
          <p:cNvSpPr txBox="1"/>
          <p:nvPr/>
        </p:nvSpPr>
        <p:spPr>
          <a:xfrm>
            <a:off x="813471" y="1176779"/>
            <a:ext cx="998991" cy="246221"/>
          </a:xfrm>
          <a:prstGeom prst="rect">
            <a:avLst/>
          </a:prstGeom>
          <a:noFill/>
        </p:spPr>
        <p:txBody>
          <a:bodyPr wrap="none" rtlCol="0">
            <a:spAutoFit/>
          </a:bodyPr>
          <a:lstStyle/>
          <a:p>
            <a:r>
              <a:rPr lang="ko-KR" altLang="en-US" sz="1000" b="1" dirty="0" smtClean="0"/>
              <a:t>상담분야 선택</a:t>
            </a:r>
            <a:endParaRPr lang="ko-KR" altLang="en-US" sz="1000" b="1" dirty="0"/>
          </a:p>
        </p:txBody>
      </p:sp>
      <p:graphicFrame>
        <p:nvGraphicFramePr>
          <p:cNvPr id="82" name="표 81"/>
          <p:cNvGraphicFramePr>
            <a:graphicFrameLocks noGrp="1"/>
          </p:cNvGraphicFramePr>
          <p:nvPr>
            <p:extLst>
              <p:ext uri="{D42A27DB-BD31-4B8C-83A1-F6EECF244321}">
                <p14:modId xmlns:p14="http://schemas.microsoft.com/office/powerpoint/2010/main" val="2954611682"/>
              </p:ext>
            </p:extLst>
          </p:nvPr>
        </p:nvGraphicFramePr>
        <p:xfrm>
          <a:off x="6320290" y="908720"/>
          <a:ext cx="2678400" cy="3974592"/>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smtClean="0">
                          <a:solidFill>
                            <a:schemeClr val="tx1"/>
                          </a:solidFill>
                        </a:rPr>
                        <a:t>[Screen Explaination]</a:t>
                      </a:r>
                    </a:p>
                    <a:p>
                      <a:pPr latinLnBrk="1"/>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Select Counseling Field </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Mặc</a:t>
                      </a:r>
                      <a:r>
                        <a:rPr lang="en-US" altLang="ko-KR" sz="800" kern="1200" baseline="0" smtClean="0">
                          <a:solidFill>
                            <a:schemeClr val="dk1"/>
                          </a:solidFill>
                          <a:latin typeface="+mn-lt"/>
                          <a:ea typeface="+mn-ea"/>
                          <a:cs typeface="+mn-cs"/>
                        </a:rPr>
                        <a:t> định là không chọn gì cả</a:t>
                      </a:r>
                      <a:endParaRPr lang="en-US" altLang="ko-KR" sz="800" kern="120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Click vào</a:t>
                      </a:r>
                      <a:r>
                        <a:rPr lang="en-US" altLang="ko-KR" sz="800" kern="1200" baseline="0" smtClean="0">
                          <a:solidFill>
                            <a:schemeClr val="dk1"/>
                          </a:solidFill>
                          <a:latin typeface="+mn-lt"/>
                          <a:ea typeface="+mn-ea"/>
                          <a:cs typeface="+mn-cs"/>
                        </a:rPr>
                        <a:t> từng lĩnh vực tư vấn để chọn </a:t>
                      </a:r>
                      <a:r>
                        <a:rPr lang="en-US" altLang="ko-KR" sz="800" kern="1200" smtClean="0">
                          <a:solidFill>
                            <a:schemeClr val="dk1"/>
                          </a:solidFill>
                          <a:latin typeface="+mn-lt"/>
                          <a:ea typeface="+mn-ea"/>
                          <a:cs typeface="+mn-cs"/>
                        </a:rPr>
                        <a:t>(Check)</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Có</a:t>
                      </a:r>
                      <a:r>
                        <a:rPr lang="en-US" altLang="ko-KR" sz="800" kern="1200" baseline="0" smtClean="0">
                          <a:solidFill>
                            <a:schemeClr val="dk1"/>
                          </a:solidFill>
                          <a:latin typeface="+mn-lt"/>
                          <a:ea typeface="+mn-ea"/>
                          <a:cs typeface="+mn-cs"/>
                        </a:rPr>
                        <a:t> thể chọn nhiều lĩnh vực</a:t>
                      </a:r>
                      <a:r>
                        <a:rPr lang="ko-KR" altLang="en-US" sz="800" kern="1200" baseline="0" smtClean="0">
                          <a:solidFill>
                            <a:srgbClr val="0000FF"/>
                          </a:solidFill>
                          <a:latin typeface="+mn-lt"/>
                          <a:ea typeface="+mn-ea"/>
                          <a:cs typeface="+mn-cs"/>
                        </a:rPr>
                        <a:t> </a:t>
                      </a:r>
                      <a:r>
                        <a:rPr lang="en-US" altLang="ko-KR" sz="800" kern="1200" smtClean="0">
                          <a:solidFill>
                            <a:srgbClr val="0000FF"/>
                          </a:solidFill>
                          <a:latin typeface="+mn-lt"/>
                          <a:ea typeface="+mn-ea"/>
                          <a:cs typeface="+mn-cs"/>
                        </a:rPr>
                        <a:t>và</a:t>
                      </a:r>
                      <a:r>
                        <a:rPr lang="en-US" altLang="ko-KR" sz="800" kern="1200" baseline="0" smtClean="0">
                          <a:solidFill>
                            <a:srgbClr val="0000FF"/>
                          </a:solidFill>
                          <a:latin typeface="+mn-lt"/>
                          <a:ea typeface="+mn-ea"/>
                          <a:cs typeface="+mn-cs"/>
                        </a:rPr>
                        <a:t> ko giới hạn</a:t>
                      </a:r>
                      <a:r>
                        <a:rPr lang="ko-KR" altLang="en-US" sz="800" kern="1200" smtClean="0">
                          <a:solidFill>
                            <a:srgbClr val="0000FF"/>
                          </a:solidFill>
                          <a:latin typeface="+mn-lt"/>
                          <a:ea typeface="+mn-ea"/>
                          <a:cs typeface="+mn-cs"/>
                        </a:rPr>
                        <a:t> </a:t>
                      </a:r>
                      <a:r>
                        <a:rPr lang="en-US" altLang="ko-KR" sz="800" kern="1200" smtClean="0">
                          <a:solidFill>
                            <a:srgbClr val="0000FF"/>
                          </a:solidFill>
                          <a:latin typeface="+mn-lt"/>
                          <a:ea typeface="+mn-ea"/>
                          <a:cs typeface="+mn-cs"/>
                        </a:rPr>
                        <a:t>số</a:t>
                      </a:r>
                      <a:r>
                        <a:rPr lang="en-US" altLang="ko-KR" sz="800" kern="1200" baseline="0" smtClean="0">
                          <a:solidFill>
                            <a:srgbClr val="0000FF"/>
                          </a:solidFill>
                          <a:latin typeface="+mn-lt"/>
                          <a:ea typeface="+mn-ea"/>
                          <a:cs typeface="+mn-cs"/>
                        </a:rPr>
                        <a:t> lượng</a:t>
                      </a:r>
                      <a:endParaRPr lang="en-US" altLang="ko-KR" sz="800" strike="sngStrike" kern="1200" dirty="0" smtClean="0">
                        <a:solidFill>
                          <a:srgbClr val="0000FF"/>
                        </a:solidFill>
                        <a:latin typeface="+mn-lt"/>
                        <a:ea typeface="+mn-ea"/>
                        <a:cs typeface="+mn-cs"/>
                      </a:endParaRPr>
                    </a:p>
                    <a:p>
                      <a:pPr marL="85725" indent="-85725" algn="l" defTabSz="914400" rtl="0" eaLnBrk="1" latinLnBrk="1" hangingPunct="1">
                        <a:lnSpc>
                          <a:spcPct val="120000"/>
                        </a:lnSpc>
                        <a:buFontTx/>
                        <a:buChar char="-"/>
                      </a:pPr>
                      <a:r>
                        <a:rPr lang="en-US" altLang="ko-KR" sz="800" strike="sngStrike" kern="1200" smtClean="0">
                          <a:solidFill>
                            <a:srgbClr val="0000FF"/>
                          </a:solidFill>
                          <a:latin typeface="+mn-lt"/>
                          <a:ea typeface="+mn-ea"/>
                          <a:cs typeface="+mn-cs"/>
                        </a:rPr>
                        <a:t>Sau khi đã chọn</a:t>
                      </a:r>
                      <a:r>
                        <a:rPr lang="en-US" altLang="ko-KR" sz="800" strike="sngStrike" kern="1200" baseline="0" smtClean="0">
                          <a:solidFill>
                            <a:srgbClr val="0000FF"/>
                          </a:solidFill>
                          <a:latin typeface="+mn-lt"/>
                          <a:ea typeface="+mn-ea"/>
                          <a:cs typeface="+mn-cs"/>
                        </a:rPr>
                        <a:t> đủ 3 lĩnh vực tư vấn thì khi chọn them màn hình sẽ hiện Toast Pop-up</a:t>
                      </a:r>
                      <a:r>
                        <a:rPr lang="en-US" altLang="ko-KR" sz="800" strike="sngStrike" kern="1200" smtClean="0">
                          <a:solidFill>
                            <a:srgbClr val="0000FF"/>
                          </a:solidFill>
                          <a:latin typeface="+mn-lt"/>
                          <a:ea typeface="+mn-ea"/>
                          <a:cs typeface="+mn-cs"/>
                        </a:rPr>
                        <a:t>: </a:t>
                      </a:r>
                      <a:r>
                        <a:rPr lang="en-US" altLang="ko-KR" sz="800" strike="sngStrike" kern="1200" dirty="0" smtClean="0">
                          <a:solidFill>
                            <a:srgbClr val="0000FF"/>
                          </a:solidFill>
                          <a:latin typeface="+mn-lt"/>
                          <a:ea typeface="+mn-ea"/>
                          <a:cs typeface="+mn-cs"/>
                        </a:rPr>
                        <a:t>“</a:t>
                      </a:r>
                      <a:r>
                        <a:rPr lang="ko-KR" altLang="en-US" sz="800" strike="sngStrike" kern="1200" dirty="0" smtClean="0">
                          <a:solidFill>
                            <a:srgbClr val="0000FF"/>
                          </a:solidFill>
                          <a:latin typeface="+mn-lt"/>
                          <a:ea typeface="+mn-ea"/>
                          <a:cs typeface="+mn-cs"/>
                        </a:rPr>
                        <a:t>상담분야는 최대 </a:t>
                      </a:r>
                      <a:r>
                        <a:rPr lang="en-US" altLang="ko-KR" sz="800" strike="sngStrike" kern="1200" dirty="0" smtClean="0">
                          <a:solidFill>
                            <a:srgbClr val="0000FF"/>
                          </a:solidFill>
                          <a:latin typeface="+mn-lt"/>
                          <a:ea typeface="+mn-ea"/>
                          <a:cs typeface="+mn-cs"/>
                        </a:rPr>
                        <a:t>3</a:t>
                      </a:r>
                      <a:r>
                        <a:rPr lang="ko-KR" altLang="en-US" sz="800" strike="sngStrike" kern="1200" dirty="0" smtClean="0">
                          <a:solidFill>
                            <a:srgbClr val="0000FF"/>
                          </a:solidFill>
                          <a:latin typeface="+mn-lt"/>
                          <a:ea typeface="+mn-ea"/>
                          <a:cs typeface="+mn-cs"/>
                        </a:rPr>
                        <a:t>개까지 선택 가능합니다</a:t>
                      </a:r>
                      <a:r>
                        <a:rPr lang="en-US" altLang="ko-KR" sz="800" strike="sngStrike" kern="1200" dirty="0" smtClean="0">
                          <a:solidFill>
                            <a:srgbClr val="0000FF"/>
                          </a:solidFill>
                          <a:latin typeface="+mn-lt"/>
                          <a:ea typeface="+mn-ea"/>
                          <a:cs typeface="+mn-cs"/>
                        </a:rPr>
                        <a:t>.”</a:t>
                      </a:r>
                    </a:p>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Admin có</a:t>
                      </a:r>
                      <a:r>
                        <a:rPr lang="en-US" altLang="ko-KR" sz="800" kern="1200" baseline="0" smtClean="0">
                          <a:solidFill>
                            <a:schemeClr val="tx1"/>
                          </a:solidFill>
                          <a:latin typeface="+mn-lt"/>
                          <a:ea typeface="+mn-ea"/>
                          <a:cs typeface="+mn-cs"/>
                        </a:rPr>
                        <a:t> thể thêm, xóa hoặc sửa c</a:t>
                      </a:r>
                      <a:r>
                        <a:rPr lang="en-US" altLang="ko-KR" sz="800" kern="1200" smtClean="0">
                          <a:solidFill>
                            <a:schemeClr val="tx1"/>
                          </a:solidFill>
                          <a:latin typeface="+mn-lt"/>
                          <a:ea typeface="+mn-ea"/>
                          <a:cs typeface="+mn-cs"/>
                        </a:rPr>
                        <a:t>ác</a:t>
                      </a:r>
                      <a:r>
                        <a:rPr lang="en-US" altLang="ko-KR" sz="800" kern="1200" baseline="0" smtClean="0">
                          <a:solidFill>
                            <a:schemeClr val="tx1"/>
                          </a:solidFill>
                          <a:latin typeface="+mn-lt"/>
                          <a:ea typeface="+mn-ea"/>
                          <a:cs typeface="+mn-cs"/>
                        </a:rPr>
                        <a:t> l</a:t>
                      </a:r>
                      <a:r>
                        <a:rPr lang="en-US" altLang="ko-KR" sz="800" kern="1200" smtClean="0">
                          <a:solidFill>
                            <a:schemeClr val="tx1"/>
                          </a:solidFill>
                          <a:latin typeface="+mn-lt"/>
                          <a:ea typeface="+mn-ea"/>
                          <a:cs typeface="+mn-cs"/>
                        </a:rPr>
                        <a:t>ĩnh</a:t>
                      </a:r>
                      <a:r>
                        <a:rPr lang="en-US" altLang="ko-KR" sz="800" kern="1200" baseline="0" smtClean="0">
                          <a:solidFill>
                            <a:schemeClr val="tx1"/>
                          </a:solidFill>
                          <a:latin typeface="+mn-lt"/>
                          <a:ea typeface="+mn-ea"/>
                          <a:cs typeface="+mn-cs"/>
                        </a:rPr>
                        <a:t> vực tư vấn </a:t>
                      </a:r>
                      <a:r>
                        <a:rPr lang="en-US" altLang="ko-KR" sz="800" kern="1200" smtClean="0">
                          <a:solidFill>
                            <a:schemeClr val="tx1"/>
                          </a:solidFill>
                          <a:latin typeface="+mn-lt"/>
                          <a:ea typeface="+mn-ea"/>
                          <a:cs typeface="+mn-cs"/>
                        </a:rPr>
                        <a:t>(riêng</a:t>
                      </a:r>
                      <a:r>
                        <a:rPr lang="en-US" altLang="ko-KR" sz="800" kern="1200" baseline="0" smtClean="0">
                          <a:solidFill>
                            <a:schemeClr val="tx1"/>
                          </a:solidFill>
                          <a:latin typeface="+mn-lt"/>
                          <a:ea typeface="+mn-ea"/>
                          <a:cs typeface="+mn-cs"/>
                        </a:rPr>
                        <a:t> 9 loại trên màn hình bên cạnh thì ko thể xóa</a:t>
                      </a:r>
                      <a:r>
                        <a:rPr lang="en-US" altLang="ko-KR" sz="800" kern="1200" smtClean="0">
                          <a:solidFill>
                            <a:schemeClr val="tx1"/>
                          </a:solidFill>
                          <a:latin typeface="+mn-lt"/>
                          <a:ea typeface="+mn-ea"/>
                          <a:cs typeface="+mn-cs"/>
                        </a:rPr>
                        <a:t>)</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Được</a:t>
                      </a:r>
                      <a:r>
                        <a:rPr lang="en-US" altLang="ko-KR" sz="800" kern="1200" baseline="0" smtClean="0">
                          <a:solidFill>
                            <a:schemeClr val="dk1"/>
                          </a:solidFill>
                          <a:latin typeface="+mn-lt"/>
                          <a:ea typeface="+mn-ea"/>
                          <a:cs typeface="+mn-cs"/>
                        </a:rPr>
                        <a:t> kích hoạt khi chọn tối thiểu 1 lĩnh vực tư vấn</a:t>
                      </a:r>
                      <a:endParaRPr lang="en-US" altLang="ko-KR" sz="800" kern="1200" dirty="0" smtClean="0">
                        <a:solidFill>
                          <a:schemeClr val="dk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Khi click di chuyển</a:t>
                      </a:r>
                      <a:r>
                        <a:rPr lang="en-US" altLang="ko-KR" sz="800" kern="1200" baseline="0" smtClean="0">
                          <a:solidFill>
                            <a:schemeClr val="dk1"/>
                          </a:solidFill>
                          <a:latin typeface="+mn-lt"/>
                          <a:ea typeface="+mn-ea"/>
                          <a:cs typeface="+mn-cs"/>
                        </a:rPr>
                        <a:t> đến trang [Counselor List] tương ứng với những lĩnh vực tư vấn đã chọn</a:t>
                      </a:r>
                      <a:r>
                        <a:rPr lang="ko-KR" altLang="en-US" sz="800" kern="1200" smtClean="0">
                          <a:solidFill>
                            <a:schemeClr val="dk1"/>
                          </a:solidFill>
                          <a:latin typeface="+mn-lt"/>
                          <a:ea typeface="+mn-ea"/>
                          <a:cs typeface="+mn-cs"/>
                        </a:rPr>
                        <a:t> </a:t>
                      </a:r>
                      <a:r>
                        <a:rPr lang="en-US" altLang="ko-KR" sz="800" kern="1200" smtClean="0">
                          <a:solidFill>
                            <a:schemeClr val="dk1"/>
                          </a:solidFill>
                          <a:latin typeface="+mn-lt"/>
                          <a:ea typeface="+mn-ea"/>
                          <a:cs typeface="+mn-cs"/>
                        </a:rPr>
                        <a:t>(RM-0701)</a:t>
                      </a:r>
                      <a:endParaRPr lang="en-US" altLang="ko-KR" sz="800" kern="1200" dirty="0" smtClean="0">
                        <a:solidFill>
                          <a:schemeClr val="dk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rgbClr val="0000FF"/>
                          </a:solidFill>
                          <a:latin typeface="+mn-lt"/>
                          <a:ea typeface="+mn-ea"/>
                          <a:cs typeface="+mn-cs"/>
                        </a:rPr>
                        <a:t>Nếu</a:t>
                      </a:r>
                      <a:r>
                        <a:rPr lang="en-US" altLang="ko-KR" sz="800" kern="1200" baseline="0" smtClean="0">
                          <a:solidFill>
                            <a:srgbClr val="0000FF"/>
                          </a:solidFill>
                          <a:latin typeface="+mn-lt"/>
                          <a:ea typeface="+mn-ea"/>
                          <a:cs typeface="+mn-cs"/>
                        </a:rPr>
                        <a:t> mục </a:t>
                      </a:r>
                      <a:r>
                        <a:rPr lang="en-US" altLang="ko-KR" sz="800" kern="1200" smtClean="0">
                          <a:solidFill>
                            <a:srgbClr val="0000FF"/>
                          </a:solidFill>
                          <a:latin typeface="+mn-lt"/>
                          <a:ea typeface="+mn-ea"/>
                          <a:cs typeface="+mn-cs"/>
                        </a:rPr>
                        <a:t>(1) chọn</a:t>
                      </a:r>
                      <a:r>
                        <a:rPr lang="en-US" altLang="ko-KR" sz="800" kern="1200" baseline="0" smtClean="0">
                          <a:solidFill>
                            <a:srgbClr val="0000FF"/>
                          </a:solidFill>
                          <a:latin typeface="+mn-lt"/>
                          <a:ea typeface="+mn-ea"/>
                          <a:cs typeface="+mn-cs"/>
                        </a:rPr>
                        <a:t> </a:t>
                      </a:r>
                      <a:r>
                        <a:rPr lang="ko-KR" altLang="en-US" sz="800" kern="1200" smtClean="0">
                          <a:solidFill>
                            <a:srgbClr val="0000FF"/>
                          </a:solidFill>
                          <a:latin typeface="+mn-lt"/>
                          <a:ea typeface="+mn-ea"/>
                          <a:cs typeface="+mn-cs"/>
                        </a:rPr>
                        <a:t>자녀양육 </a:t>
                      </a:r>
                      <a:r>
                        <a:rPr lang="en-US" altLang="ko-KR" sz="800" kern="1200" smtClean="0">
                          <a:solidFill>
                            <a:srgbClr val="0000FF"/>
                          </a:solidFill>
                          <a:latin typeface="+mn-lt"/>
                          <a:ea typeface="+mn-ea"/>
                          <a:cs typeface="+mn-cs"/>
                        </a:rPr>
                        <a:t>(Parenting/Nuôi</a:t>
                      </a:r>
                      <a:r>
                        <a:rPr lang="en-US" altLang="ko-KR" sz="800" kern="1200" baseline="0" smtClean="0">
                          <a:solidFill>
                            <a:srgbClr val="0000FF"/>
                          </a:solidFill>
                          <a:latin typeface="+mn-lt"/>
                          <a:ea typeface="+mn-ea"/>
                          <a:cs typeface="+mn-cs"/>
                        </a:rPr>
                        <a:t> dạy con cái) thì di chuyển đến màn hình chọn các hạng mục con ở trang tiếp theo</a:t>
                      </a:r>
                      <a:endParaRPr lang="en-US" altLang="ko-KR" sz="800" kern="1200" dirty="0" smtClean="0">
                        <a:solidFill>
                          <a:srgbClr val="0000FF"/>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strike="sngStrike" dirty="0" smtClean="0">
                          <a:solidFill>
                            <a:srgbClr val="0000FF"/>
                          </a:solidFill>
                        </a:rPr>
                        <a:t>4</a:t>
                      </a:r>
                      <a:endParaRPr lang="ko-KR" altLang="en-US" sz="800" b="0" strike="sngStrike" dirty="0">
                        <a:solidFill>
                          <a:srgbClr val="0000FF"/>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strike="sngStrike" kern="1200" smtClean="0">
                          <a:solidFill>
                            <a:srgbClr val="0000FF"/>
                          </a:solidFill>
                          <a:latin typeface="+mn-lt"/>
                          <a:ea typeface="+mn-ea"/>
                          <a:cs typeface="+mn-cs"/>
                        </a:rPr>
                        <a:t>Luôn</a:t>
                      </a:r>
                      <a:r>
                        <a:rPr lang="en-US" altLang="ko-KR" sz="800" strike="sngStrike" kern="1200" baseline="0" smtClean="0">
                          <a:solidFill>
                            <a:srgbClr val="0000FF"/>
                          </a:solidFill>
                          <a:latin typeface="+mn-lt"/>
                          <a:ea typeface="+mn-ea"/>
                          <a:cs typeface="+mn-cs"/>
                        </a:rPr>
                        <a:t> khả dụng hóa dù có chọn Lĩnh vực tư vấn hay không?</a:t>
                      </a:r>
                      <a:endParaRPr lang="en-US" altLang="ko-KR" sz="800" strike="sngStrike" kern="1200" smtClean="0">
                        <a:solidFill>
                          <a:srgbClr val="0000FF"/>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strike="sngStrike" kern="1200" smtClean="0">
                          <a:solidFill>
                            <a:srgbClr val="0000FF"/>
                          </a:solidFill>
                          <a:latin typeface="+mn-lt"/>
                          <a:ea typeface="+mn-ea"/>
                          <a:cs typeface="+mn-cs"/>
                        </a:rPr>
                        <a:t>Khi click vào</a:t>
                      </a:r>
                      <a:r>
                        <a:rPr lang="en-US" altLang="ko-KR" sz="800" strike="sngStrike" kern="1200" baseline="0" smtClean="0">
                          <a:solidFill>
                            <a:srgbClr val="0000FF"/>
                          </a:solidFill>
                          <a:latin typeface="+mn-lt"/>
                          <a:ea typeface="+mn-ea"/>
                          <a:cs typeface="+mn-cs"/>
                        </a:rPr>
                        <a:t>, chuyển đến trang Counselor List tuân theo Logic về việc Đề xuất Counselor </a:t>
                      </a:r>
                      <a:r>
                        <a:rPr lang="en-US" altLang="ko-KR" sz="800" strike="sngStrike" kern="1200" smtClean="0">
                          <a:solidFill>
                            <a:srgbClr val="0000FF"/>
                          </a:solidFill>
                          <a:latin typeface="+mn-lt"/>
                          <a:ea typeface="+mn-ea"/>
                          <a:cs typeface="+mn-cs"/>
                        </a:rPr>
                        <a:t>(RM-0701)</a:t>
                      </a:r>
                      <a:endParaRPr lang="en-US" altLang="ko-KR" sz="800" strike="sngStrike" kern="1200" dirty="0" smtClean="0">
                        <a:solidFill>
                          <a:srgbClr val="0000FF"/>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86" name="타원 85"/>
          <p:cNvSpPr/>
          <p:nvPr/>
        </p:nvSpPr>
        <p:spPr>
          <a:xfrm>
            <a:off x="315896" y="178184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114" name="직사각형 113"/>
          <p:cNvSpPr/>
          <p:nvPr/>
        </p:nvSpPr>
        <p:spPr>
          <a:xfrm>
            <a:off x="637826" y="2033845"/>
            <a:ext cx="792000" cy="53256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dirty="0" smtClean="0">
                <a:solidFill>
                  <a:schemeClr val="tx1"/>
                </a:solidFill>
              </a:rPr>
              <a:t>심리적 증상</a:t>
            </a:r>
            <a:endParaRPr lang="en-US" altLang="ko-KR" sz="900" dirty="0" smtClean="0">
              <a:solidFill>
                <a:schemeClr val="tx1"/>
              </a:solidFill>
            </a:endParaRPr>
          </a:p>
          <a:p>
            <a:pPr algn="ctr"/>
            <a:r>
              <a:rPr lang="en-US" altLang="ko-KR" sz="900" dirty="0" smtClean="0">
                <a:solidFill>
                  <a:schemeClr val="tx1"/>
                </a:solidFill>
              </a:rPr>
              <a:t>(</a:t>
            </a:r>
            <a:r>
              <a:rPr lang="ko-KR" altLang="en-US" sz="900" dirty="0" smtClean="0">
                <a:solidFill>
                  <a:schemeClr val="tx1"/>
                </a:solidFill>
              </a:rPr>
              <a:t>우울</a:t>
            </a:r>
            <a:r>
              <a:rPr lang="en-US" altLang="ko-KR" sz="900" dirty="0" smtClean="0">
                <a:solidFill>
                  <a:schemeClr val="tx1"/>
                </a:solidFill>
              </a:rPr>
              <a:t>, </a:t>
            </a:r>
            <a:r>
              <a:rPr lang="ko-KR" altLang="en-US" sz="900" dirty="0" smtClean="0">
                <a:solidFill>
                  <a:schemeClr val="tx1"/>
                </a:solidFill>
              </a:rPr>
              <a:t>불안</a:t>
            </a:r>
            <a:r>
              <a:rPr lang="en-US" altLang="ko-KR" sz="900" dirty="0" smtClean="0">
                <a:solidFill>
                  <a:schemeClr val="tx1"/>
                </a:solidFill>
              </a:rPr>
              <a:t>, </a:t>
            </a:r>
            <a:r>
              <a:rPr lang="ko-KR" altLang="en-US" sz="900" dirty="0" smtClean="0">
                <a:solidFill>
                  <a:schemeClr val="tx1"/>
                </a:solidFill>
              </a:rPr>
              <a:t>분노 등</a:t>
            </a:r>
            <a:r>
              <a:rPr lang="en-US" altLang="ko-KR" sz="900" dirty="0" smtClean="0">
                <a:solidFill>
                  <a:schemeClr val="tx1"/>
                </a:solidFill>
              </a:rPr>
              <a:t>)</a:t>
            </a:r>
            <a:endParaRPr lang="ko-KR" altLang="en-US" sz="900" dirty="0">
              <a:solidFill>
                <a:schemeClr val="tx1"/>
              </a:solidFill>
            </a:endParaRPr>
          </a:p>
        </p:txBody>
      </p:sp>
      <p:sp>
        <p:nvSpPr>
          <p:cNvPr id="115" name="직사각형 114"/>
          <p:cNvSpPr/>
          <p:nvPr/>
        </p:nvSpPr>
        <p:spPr>
          <a:xfrm>
            <a:off x="1484745" y="2033845"/>
            <a:ext cx="792000" cy="53256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dirty="0" smtClean="0">
                <a:solidFill>
                  <a:schemeClr val="tx1"/>
                </a:solidFill>
              </a:rPr>
              <a:t>성격 및 자기이해</a:t>
            </a:r>
            <a:endParaRPr lang="ko-KR" altLang="en-US" sz="900" dirty="0">
              <a:solidFill>
                <a:schemeClr val="tx1"/>
              </a:solidFill>
            </a:endParaRPr>
          </a:p>
        </p:txBody>
      </p:sp>
      <p:sp>
        <p:nvSpPr>
          <p:cNvPr id="116" name="직사각형 115"/>
          <p:cNvSpPr/>
          <p:nvPr/>
        </p:nvSpPr>
        <p:spPr>
          <a:xfrm>
            <a:off x="2321750" y="2035426"/>
            <a:ext cx="792000" cy="5328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dirty="0" smtClean="0">
                <a:solidFill>
                  <a:schemeClr val="tx1"/>
                </a:solidFill>
              </a:rPr>
              <a:t>가족관계</a:t>
            </a:r>
            <a:endParaRPr lang="ko-KR" altLang="en-US" sz="900" dirty="0">
              <a:solidFill>
                <a:schemeClr val="tx1"/>
              </a:solidFill>
            </a:endParaRPr>
          </a:p>
        </p:txBody>
      </p:sp>
      <p:sp>
        <p:nvSpPr>
          <p:cNvPr id="117" name="직사각형 116"/>
          <p:cNvSpPr/>
          <p:nvPr/>
        </p:nvSpPr>
        <p:spPr>
          <a:xfrm>
            <a:off x="637826" y="2638441"/>
            <a:ext cx="792000" cy="5328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dirty="0" smtClean="0">
                <a:solidFill>
                  <a:schemeClr val="tx1"/>
                </a:solidFill>
              </a:rPr>
              <a:t>직장 생활</a:t>
            </a:r>
            <a:r>
              <a:rPr lang="en-US" altLang="ko-KR" sz="900" dirty="0" smtClean="0">
                <a:solidFill>
                  <a:schemeClr val="tx1"/>
                </a:solidFill>
              </a:rPr>
              <a:t>(</a:t>
            </a:r>
            <a:r>
              <a:rPr lang="ko-KR" altLang="en-US" sz="900" dirty="0" smtClean="0">
                <a:solidFill>
                  <a:schemeClr val="tx1"/>
                </a:solidFill>
              </a:rPr>
              <a:t>직업</a:t>
            </a:r>
            <a:r>
              <a:rPr lang="en-US" altLang="ko-KR" sz="900" dirty="0" smtClean="0">
                <a:solidFill>
                  <a:schemeClr val="tx1"/>
                </a:solidFill>
              </a:rPr>
              <a:t>)</a:t>
            </a:r>
            <a:endParaRPr lang="ko-KR" altLang="en-US" sz="900" dirty="0">
              <a:solidFill>
                <a:schemeClr val="tx1"/>
              </a:solidFill>
            </a:endParaRPr>
          </a:p>
        </p:txBody>
      </p:sp>
      <p:sp>
        <p:nvSpPr>
          <p:cNvPr id="118" name="직사각형 117"/>
          <p:cNvSpPr/>
          <p:nvPr/>
        </p:nvSpPr>
        <p:spPr>
          <a:xfrm>
            <a:off x="2321750" y="2638441"/>
            <a:ext cx="792000" cy="532800"/>
          </a:xfrm>
          <a:prstGeom prst="rect">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dirty="0" smtClean="0">
                <a:solidFill>
                  <a:schemeClr val="tx1"/>
                </a:solidFill>
              </a:rPr>
              <a:t>대인관계</a:t>
            </a:r>
            <a:endParaRPr lang="ko-KR" altLang="en-US" sz="900" dirty="0">
              <a:solidFill>
                <a:schemeClr val="tx1"/>
              </a:solidFill>
            </a:endParaRPr>
          </a:p>
        </p:txBody>
      </p:sp>
      <p:sp>
        <p:nvSpPr>
          <p:cNvPr id="120" name="직사각형 119"/>
          <p:cNvSpPr/>
          <p:nvPr/>
        </p:nvSpPr>
        <p:spPr>
          <a:xfrm>
            <a:off x="637826" y="3250509"/>
            <a:ext cx="792000" cy="5328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dirty="0" smtClean="0">
                <a:solidFill>
                  <a:schemeClr val="tx1"/>
                </a:solidFill>
              </a:rPr>
              <a:t>성문제</a:t>
            </a:r>
            <a:endParaRPr lang="ko-KR" altLang="en-US" sz="900" dirty="0">
              <a:solidFill>
                <a:schemeClr val="tx1"/>
              </a:solidFill>
            </a:endParaRPr>
          </a:p>
        </p:txBody>
      </p:sp>
      <p:sp>
        <p:nvSpPr>
          <p:cNvPr id="121" name="직사각형 120"/>
          <p:cNvSpPr/>
          <p:nvPr/>
        </p:nvSpPr>
        <p:spPr>
          <a:xfrm>
            <a:off x="1475692" y="3250509"/>
            <a:ext cx="792000" cy="5328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dirty="0" smtClean="0">
                <a:solidFill>
                  <a:schemeClr val="tx1"/>
                </a:solidFill>
              </a:rPr>
              <a:t>중독 및 섭식장애</a:t>
            </a:r>
            <a:endParaRPr lang="ko-KR" altLang="en-US" sz="900" dirty="0">
              <a:solidFill>
                <a:schemeClr val="tx1"/>
              </a:solidFill>
            </a:endParaRPr>
          </a:p>
        </p:txBody>
      </p:sp>
      <p:sp>
        <p:nvSpPr>
          <p:cNvPr id="122" name="직사각형 121"/>
          <p:cNvSpPr/>
          <p:nvPr/>
        </p:nvSpPr>
        <p:spPr>
          <a:xfrm>
            <a:off x="502309" y="1583795"/>
            <a:ext cx="2741731"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900" dirty="0" smtClean="0">
                <a:solidFill>
                  <a:schemeClr val="tx1"/>
                </a:solidFill>
              </a:rPr>
              <a:t>| </a:t>
            </a:r>
            <a:r>
              <a:rPr lang="ko-KR" altLang="en-US" sz="900" dirty="0" err="1" smtClean="0">
                <a:solidFill>
                  <a:schemeClr val="tx1"/>
                </a:solidFill>
              </a:rPr>
              <a:t>상담받고</a:t>
            </a:r>
            <a:r>
              <a:rPr lang="ko-KR" altLang="en-US" sz="900" dirty="0" smtClean="0">
                <a:solidFill>
                  <a:schemeClr val="tx1"/>
                </a:solidFill>
              </a:rPr>
              <a:t> 싶은 분야를 선택해주세요</a:t>
            </a:r>
            <a:r>
              <a:rPr lang="en-US" altLang="ko-KR" sz="900" dirty="0" smtClean="0">
                <a:solidFill>
                  <a:schemeClr val="tx1"/>
                </a:solidFill>
              </a:rPr>
              <a:t>.</a:t>
            </a:r>
            <a:r>
              <a:rPr lang="ko-KR" altLang="en-US" sz="900" dirty="0" smtClean="0">
                <a:solidFill>
                  <a:schemeClr val="tx1"/>
                </a:solidFill>
              </a:rPr>
              <a:t> </a:t>
            </a:r>
            <a:r>
              <a:rPr lang="en-US" altLang="ko-KR" sz="800" strike="sngStrike" dirty="0" smtClean="0">
                <a:solidFill>
                  <a:srgbClr val="0000FF"/>
                </a:solidFill>
              </a:rPr>
              <a:t>(</a:t>
            </a:r>
            <a:r>
              <a:rPr lang="ko-KR" altLang="en-US" sz="800" strike="sngStrike" dirty="0" smtClean="0">
                <a:solidFill>
                  <a:srgbClr val="0000FF"/>
                </a:solidFill>
              </a:rPr>
              <a:t>최대 </a:t>
            </a:r>
            <a:r>
              <a:rPr lang="en-US" altLang="ko-KR" sz="800" strike="sngStrike" dirty="0" smtClean="0">
                <a:solidFill>
                  <a:srgbClr val="0000FF"/>
                </a:solidFill>
              </a:rPr>
              <a:t>3</a:t>
            </a:r>
            <a:r>
              <a:rPr lang="ko-KR" altLang="en-US" sz="800" strike="sngStrike" dirty="0" smtClean="0">
                <a:solidFill>
                  <a:srgbClr val="0000FF"/>
                </a:solidFill>
              </a:rPr>
              <a:t>개</a:t>
            </a:r>
            <a:r>
              <a:rPr lang="en-US" altLang="ko-KR" sz="800" strike="sngStrike" dirty="0" smtClean="0">
                <a:solidFill>
                  <a:srgbClr val="0000FF"/>
                </a:solidFill>
              </a:rPr>
              <a:t>)</a:t>
            </a:r>
            <a:endParaRPr lang="ko-KR" altLang="en-US" sz="900" strike="sngStrike" dirty="0">
              <a:solidFill>
                <a:srgbClr val="0000FF"/>
              </a:solidFill>
            </a:endParaRPr>
          </a:p>
        </p:txBody>
      </p:sp>
      <p:pic>
        <p:nvPicPr>
          <p:cNvPr id="148" name="Picture 7" descr="Z:\4. 기타\아이콘\메뉴 아이콘\navi_btn_slide_t.png"/>
          <p:cNvPicPr>
            <a:picLocks noChangeAspect="1" noChangeArrowheads="1"/>
          </p:cNvPicPr>
          <p:nvPr/>
        </p:nvPicPr>
        <p:blipFill>
          <a:blip r:embed="rId4" cstate="print"/>
          <a:srcRect/>
          <a:stretch>
            <a:fillRect/>
          </a:stretch>
        </p:blipFill>
        <p:spPr bwMode="auto">
          <a:xfrm>
            <a:off x="353772" y="1024745"/>
            <a:ext cx="579998" cy="540000"/>
          </a:xfrm>
          <a:prstGeom prst="rect">
            <a:avLst/>
          </a:prstGeom>
          <a:noFill/>
        </p:spPr>
      </p:pic>
      <p:sp>
        <p:nvSpPr>
          <p:cNvPr id="185" name="TextBox 184"/>
          <p:cNvSpPr txBox="1"/>
          <p:nvPr/>
        </p:nvSpPr>
        <p:spPr>
          <a:xfrm>
            <a:off x="2866511" y="2727586"/>
            <a:ext cx="287258" cy="276999"/>
          </a:xfrm>
          <a:prstGeom prst="rect">
            <a:avLst/>
          </a:prstGeom>
          <a:noFill/>
        </p:spPr>
        <p:txBody>
          <a:bodyPr wrap="none" rtlCol="0">
            <a:spAutoFit/>
          </a:bodyPr>
          <a:lstStyle/>
          <a:p>
            <a:r>
              <a:rPr lang="ko-KR" altLang="en-US" sz="1200" dirty="0" smtClean="0"/>
              <a:t>√</a:t>
            </a:r>
            <a:endParaRPr lang="ko-KR" altLang="en-US" sz="1200" dirty="0"/>
          </a:p>
        </p:txBody>
      </p:sp>
      <p:sp>
        <p:nvSpPr>
          <p:cNvPr id="149" name="직사각형 148"/>
          <p:cNvSpPr/>
          <p:nvPr/>
        </p:nvSpPr>
        <p:spPr>
          <a:xfrm>
            <a:off x="613040" y="4356135"/>
            <a:ext cx="2540729" cy="288000"/>
          </a:xfrm>
          <a:prstGeom prst="rect">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선택한 상담분야 전문 심리상담사 확인</a:t>
            </a:r>
            <a:endParaRPr lang="ko-KR" altLang="en-US" sz="900" dirty="0">
              <a:solidFill>
                <a:schemeClr val="tx1"/>
              </a:solidFill>
            </a:endParaRPr>
          </a:p>
        </p:txBody>
      </p:sp>
      <p:sp>
        <p:nvSpPr>
          <p:cNvPr id="150" name="직사각형 149"/>
          <p:cNvSpPr/>
          <p:nvPr/>
        </p:nvSpPr>
        <p:spPr>
          <a:xfrm>
            <a:off x="2321750" y="3250509"/>
            <a:ext cx="792000" cy="5328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dirty="0" smtClean="0">
                <a:solidFill>
                  <a:schemeClr val="tx1"/>
                </a:solidFill>
              </a:rPr>
              <a:t>자녀양육</a:t>
            </a:r>
            <a:endParaRPr lang="ko-KR" altLang="en-US" sz="900" dirty="0">
              <a:solidFill>
                <a:schemeClr val="tx1"/>
              </a:solidFill>
            </a:endParaRPr>
          </a:p>
        </p:txBody>
      </p:sp>
      <p:sp>
        <p:nvSpPr>
          <p:cNvPr id="151" name="타원 150"/>
          <p:cNvSpPr/>
          <p:nvPr/>
        </p:nvSpPr>
        <p:spPr>
          <a:xfrm>
            <a:off x="2809201" y="431085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152" name="직사각형 151"/>
          <p:cNvSpPr/>
          <p:nvPr/>
        </p:nvSpPr>
        <p:spPr>
          <a:xfrm>
            <a:off x="613040" y="4732558"/>
            <a:ext cx="2540729" cy="288000"/>
          </a:xfrm>
          <a:prstGeom prst="rect">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Hello </a:t>
            </a:r>
            <a:r>
              <a:rPr lang="ko-KR" altLang="en-US" sz="900" dirty="0" smtClean="0">
                <a:solidFill>
                  <a:schemeClr val="tx1"/>
                </a:solidFill>
              </a:rPr>
              <a:t>추천 심리상담사 확인</a:t>
            </a:r>
            <a:endParaRPr lang="ko-KR" altLang="en-US" sz="900" dirty="0">
              <a:solidFill>
                <a:schemeClr val="tx1"/>
              </a:solidFill>
            </a:endParaRPr>
          </a:p>
        </p:txBody>
      </p:sp>
      <p:sp>
        <p:nvSpPr>
          <p:cNvPr id="153" name="타원 152"/>
          <p:cNvSpPr/>
          <p:nvPr/>
        </p:nvSpPr>
        <p:spPr>
          <a:xfrm>
            <a:off x="2661182" y="466216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grpSp>
        <p:nvGrpSpPr>
          <p:cNvPr id="197" name="그룹 196"/>
          <p:cNvGrpSpPr/>
          <p:nvPr/>
        </p:nvGrpSpPr>
        <p:grpSpPr>
          <a:xfrm>
            <a:off x="435429" y="5440689"/>
            <a:ext cx="2831426" cy="469520"/>
            <a:chOff x="329434" y="5426750"/>
            <a:chExt cx="2831426" cy="469520"/>
          </a:xfrm>
        </p:grpSpPr>
        <p:sp>
          <p:nvSpPr>
            <p:cNvPr id="198" name="직사각형 197"/>
            <p:cNvSpPr/>
            <p:nvPr/>
          </p:nvSpPr>
          <p:spPr>
            <a:xfrm>
              <a:off x="329434" y="5428270"/>
              <a:ext cx="2811931" cy="46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199" name="그림 198" descr="siri.png"/>
            <p:cNvPicPr>
              <a:picLocks noChangeAspect="1"/>
            </p:cNvPicPr>
            <p:nvPr/>
          </p:nvPicPr>
          <p:blipFill>
            <a:blip r:embed="rId5" cstate="print"/>
            <a:stretch>
              <a:fillRect/>
            </a:stretch>
          </p:blipFill>
          <p:spPr>
            <a:xfrm>
              <a:off x="1051812" y="5502471"/>
              <a:ext cx="198000" cy="198000"/>
            </a:xfrm>
            <a:prstGeom prst="rect">
              <a:avLst/>
            </a:prstGeom>
          </p:spPr>
        </p:pic>
        <p:sp>
          <p:nvSpPr>
            <p:cNvPr id="200" name="TextBox 106"/>
            <p:cNvSpPr txBox="1"/>
            <p:nvPr/>
          </p:nvSpPr>
          <p:spPr>
            <a:xfrm>
              <a:off x="849496"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smtClean="0"/>
                <a:t>상담하기</a:t>
              </a:r>
              <a:endParaRPr lang="ko-KR" altLang="en-US" sz="800" b="1" dirty="0"/>
            </a:p>
          </p:txBody>
        </p:sp>
        <p:cxnSp>
          <p:nvCxnSpPr>
            <p:cNvPr id="201" name="직선 연결선 200"/>
            <p:cNvCxnSpPr/>
            <p:nvPr/>
          </p:nvCxnSpPr>
          <p:spPr>
            <a:xfrm>
              <a:off x="87453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직선 연결선 201"/>
            <p:cNvCxnSpPr/>
            <p:nvPr/>
          </p:nvCxnSpPr>
          <p:spPr>
            <a:xfrm>
              <a:off x="254924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3" name="TextBox 122"/>
            <p:cNvSpPr txBox="1"/>
            <p:nvPr/>
          </p:nvSpPr>
          <p:spPr>
            <a:xfrm>
              <a:off x="1425036"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마이헬로</a:t>
              </a:r>
              <a:endParaRPr lang="ko-KR" altLang="en-US" sz="800" dirty="0"/>
            </a:p>
          </p:txBody>
        </p:sp>
        <p:sp>
          <p:nvSpPr>
            <p:cNvPr id="204" name="TextBox 123"/>
            <p:cNvSpPr txBox="1"/>
            <p:nvPr/>
          </p:nvSpPr>
          <p:spPr>
            <a:xfrm>
              <a:off x="476403" y="5663441"/>
              <a:ext cx="287258"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홈</a:t>
              </a:r>
              <a:endParaRPr lang="ko-KR" altLang="en-US" sz="800" dirty="0"/>
            </a:p>
          </p:txBody>
        </p:sp>
        <p:sp>
          <p:nvSpPr>
            <p:cNvPr id="205" name="TextBox 124"/>
            <p:cNvSpPr txBox="1"/>
            <p:nvPr/>
          </p:nvSpPr>
          <p:spPr>
            <a:xfrm>
              <a:off x="198766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심리검사</a:t>
              </a:r>
              <a:endParaRPr lang="ko-KR" altLang="en-US" sz="800" dirty="0"/>
            </a:p>
          </p:txBody>
        </p:sp>
        <p:sp>
          <p:nvSpPr>
            <p:cNvPr id="206" name="TextBox 125"/>
            <p:cNvSpPr txBox="1"/>
            <p:nvPr/>
          </p:nvSpPr>
          <p:spPr>
            <a:xfrm>
              <a:off x="256582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자가진단</a:t>
              </a:r>
              <a:endParaRPr lang="ko-KR" altLang="en-US" sz="800" dirty="0"/>
            </a:p>
          </p:txBody>
        </p:sp>
        <p:pic>
          <p:nvPicPr>
            <p:cNvPr id="207" name="그림 206" descr="홈 이미지.JPG"/>
            <p:cNvPicPr>
              <a:picLocks noChangeAspect="1"/>
            </p:cNvPicPr>
            <p:nvPr/>
          </p:nvPicPr>
          <p:blipFill>
            <a:blip r:embed="rId6" cstate="print"/>
            <a:stretch>
              <a:fillRect/>
            </a:stretch>
          </p:blipFill>
          <p:spPr>
            <a:xfrm>
              <a:off x="531831" y="5505256"/>
              <a:ext cx="180000" cy="186208"/>
            </a:xfrm>
            <a:prstGeom prst="rect">
              <a:avLst/>
            </a:prstGeom>
          </p:spPr>
        </p:pic>
        <p:pic>
          <p:nvPicPr>
            <p:cNvPr id="208" name="그림 207" descr="프로필 이미지.JPG"/>
            <p:cNvPicPr>
              <a:picLocks noChangeAspect="1"/>
            </p:cNvPicPr>
            <p:nvPr/>
          </p:nvPicPr>
          <p:blipFill>
            <a:blip r:embed="rId7" cstate="print"/>
            <a:stretch>
              <a:fillRect/>
            </a:stretch>
          </p:blipFill>
          <p:spPr>
            <a:xfrm>
              <a:off x="1645429" y="5521452"/>
              <a:ext cx="144000" cy="155755"/>
            </a:xfrm>
            <a:prstGeom prst="rect">
              <a:avLst/>
            </a:prstGeom>
          </p:spPr>
        </p:pic>
        <p:pic>
          <p:nvPicPr>
            <p:cNvPr id="209" name="그림 208" descr="compose.png"/>
            <p:cNvPicPr>
              <a:picLocks noChangeAspect="1"/>
            </p:cNvPicPr>
            <p:nvPr/>
          </p:nvPicPr>
          <p:blipFill>
            <a:blip r:embed="rId8" cstate="print"/>
            <a:stretch>
              <a:fillRect/>
            </a:stretch>
          </p:blipFill>
          <p:spPr>
            <a:xfrm>
              <a:off x="2188182" y="5504470"/>
              <a:ext cx="180000" cy="180000"/>
            </a:xfrm>
            <a:prstGeom prst="rect">
              <a:avLst/>
            </a:prstGeom>
          </p:spPr>
        </p:pic>
        <p:cxnSp>
          <p:nvCxnSpPr>
            <p:cNvPr id="210" name="직선 연결선 209"/>
            <p:cNvCxnSpPr/>
            <p:nvPr/>
          </p:nvCxnSpPr>
          <p:spPr>
            <a:xfrm>
              <a:off x="1431022" y="5589805"/>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직선 연결선 210"/>
            <p:cNvCxnSpPr/>
            <p:nvPr/>
          </p:nvCxnSpPr>
          <p:spPr>
            <a:xfrm>
              <a:off x="1992594" y="5580780"/>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2" name="직사각형 211"/>
            <p:cNvSpPr/>
            <p:nvPr/>
          </p:nvSpPr>
          <p:spPr>
            <a:xfrm>
              <a:off x="863459" y="5426750"/>
              <a:ext cx="561577" cy="468000"/>
            </a:xfrm>
            <a:prstGeom prst="rect">
              <a:avLst/>
            </a:prstGeom>
            <a:solidFill>
              <a:srgbClr val="B2B2B2">
                <a:alpha val="10196"/>
              </a:srgb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pic>
          <p:nvPicPr>
            <p:cNvPr id="213" name="그림 212" descr="compose.png"/>
            <p:cNvPicPr>
              <a:picLocks noChangeAspect="1"/>
            </p:cNvPicPr>
            <p:nvPr/>
          </p:nvPicPr>
          <p:blipFill>
            <a:blip r:embed="rId8" cstate="print"/>
            <a:stretch>
              <a:fillRect/>
            </a:stretch>
          </p:blipFill>
          <p:spPr>
            <a:xfrm>
              <a:off x="2771820" y="5503521"/>
              <a:ext cx="180000" cy="180000"/>
            </a:xfrm>
            <a:prstGeom prst="rect">
              <a:avLst/>
            </a:prstGeom>
          </p:spPr>
        </p:pic>
      </p:grpSp>
      <p:sp>
        <p:nvSpPr>
          <p:cNvPr id="92" name="직사각형 91"/>
          <p:cNvSpPr/>
          <p:nvPr/>
        </p:nvSpPr>
        <p:spPr>
          <a:xfrm>
            <a:off x="1484745" y="2638441"/>
            <a:ext cx="792000" cy="5328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dirty="0" smtClean="0">
                <a:solidFill>
                  <a:schemeClr val="tx1"/>
                </a:solidFill>
              </a:rPr>
              <a:t>학업 및 진로</a:t>
            </a:r>
            <a:endParaRPr lang="ko-KR" altLang="en-US" sz="900" dirty="0">
              <a:solidFill>
                <a:schemeClr val="tx1"/>
              </a:solidFill>
            </a:endParaRPr>
          </a:p>
        </p:txBody>
      </p:sp>
      <p:sp>
        <p:nvSpPr>
          <p:cNvPr id="100" name="슬라이드 번호 개체 틀 99"/>
          <p:cNvSpPr>
            <a:spLocks noGrp="1"/>
          </p:cNvSpPr>
          <p:nvPr>
            <p:ph type="sldNum" sz="quarter" idx="4"/>
          </p:nvPr>
        </p:nvSpPr>
        <p:spPr/>
        <p:txBody>
          <a:bodyPr/>
          <a:lstStyle/>
          <a:p>
            <a:fld id="{C70D9EDE-4299-4BB9-BBD1-CAF81FD85894}" type="slidenum">
              <a:rPr lang="ko-KR" altLang="en-US" smtClean="0"/>
              <a:pPr/>
              <a:t>43</a:t>
            </a:fld>
            <a:endParaRPr lang="ko-KR" altLang="en-US" dirty="0"/>
          </a:p>
        </p:txBody>
      </p:sp>
      <p:sp>
        <p:nvSpPr>
          <p:cNvPr id="101" name="직사각형 100"/>
          <p:cNvSpPr/>
          <p:nvPr/>
        </p:nvSpPr>
        <p:spPr>
          <a:xfrm>
            <a:off x="558512" y="4662165"/>
            <a:ext cx="2708343" cy="567125"/>
          </a:xfrm>
          <a:prstGeom prst="rect">
            <a:avLst/>
          </a:prstGeom>
          <a:solidFill>
            <a:srgbClr val="FFFF00">
              <a:alpha val="4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solidFill>
                  <a:srgbClr val="FF0000"/>
                </a:solidFill>
              </a:rPr>
              <a:t>Xóa</a:t>
            </a:r>
            <a:endParaRPr lang="ko-KR" altLang="en-US" dirty="0">
              <a:solidFill>
                <a:srgbClr val="FF0000"/>
              </a:solidFill>
            </a:endParaRPr>
          </a:p>
        </p:txBody>
      </p:sp>
      <p:sp>
        <p:nvSpPr>
          <p:cNvPr id="50" name="직사각형 49"/>
          <p:cNvSpPr/>
          <p:nvPr/>
        </p:nvSpPr>
        <p:spPr>
          <a:xfrm>
            <a:off x="2474178" y="1564746"/>
            <a:ext cx="587024" cy="37909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50"/>
          <p:cNvSpPr/>
          <p:nvPr/>
        </p:nvSpPr>
        <p:spPr>
          <a:xfrm>
            <a:off x="6507214" y="1564745"/>
            <a:ext cx="2491475" cy="73913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직사각형 51"/>
          <p:cNvSpPr/>
          <p:nvPr/>
        </p:nvSpPr>
        <p:spPr>
          <a:xfrm>
            <a:off x="6507214" y="3564015"/>
            <a:ext cx="2491475" cy="45005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TextBox 52"/>
          <p:cNvSpPr txBox="1"/>
          <p:nvPr/>
        </p:nvSpPr>
        <p:spPr>
          <a:xfrm>
            <a:off x="1132570" y="124096"/>
            <a:ext cx="1343638" cy="215444"/>
          </a:xfrm>
          <a:prstGeom prst="rect">
            <a:avLst/>
          </a:prstGeom>
          <a:noFill/>
        </p:spPr>
        <p:txBody>
          <a:bodyPr wrap="none" rtlCol="0">
            <a:spAutoFit/>
          </a:bodyPr>
          <a:lstStyle/>
          <a:p>
            <a:r>
              <a:rPr lang="en-US" altLang="ko-KR" sz="800" smtClean="0">
                <a:solidFill>
                  <a:prstClr val="black"/>
                </a:solidFill>
              </a:rPr>
              <a:t>Select Counseling Field  </a:t>
            </a:r>
            <a:endParaRPr lang="ko-KR" altLang="en-US" sz="800" dirty="0">
              <a:solidFill>
                <a:prstClr val="black"/>
              </a:solidFill>
            </a:endParaRPr>
          </a:p>
        </p:txBody>
      </p:sp>
      <p:sp>
        <p:nvSpPr>
          <p:cNvPr id="54" name="TextBox 53"/>
          <p:cNvSpPr txBox="1"/>
          <p:nvPr/>
        </p:nvSpPr>
        <p:spPr>
          <a:xfrm>
            <a:off x="1132570" y="352286"/>
            <a:ext cx="2284600"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Counsel</a:t>
            </a:r>
            <a:r>
              <a:rPr lang="ko-KR" altLang="en-US" sz="800" dirty="0" smtClean="0">
                <a:solidFill>
                  <a:prstClr val="black"/>
                </a:solidFill>
              </a:rPr>
              <a:t> </a:t>
            </a:r>
            <a:r>
              <a:rPr lang="en-US" altLang="ko-KR" sz="800" dirty="0" smtClean="0">
                <a:solidFill>
                  <a:prstClr val="black"/>
                </a:solidFill>
              </a:rPr>
              <a:t>&gt; </a:t>
            </a:r>
            <a:r>
              <a:rPr lang="en-US" altLang="ko-KR" sz="800" smtClean="0">
                <a:solidFill>
                  <a:prstClr val="black"/>
                </a:solidFill>
              </a:rPr>
              <a:t>Select Counseling Field  </a:t>
            </a:r>
            <a:endParaRPr lang="ko-KR" altLang="en-US" sz="800" dirty="0">
              <a:solidFill>
                <a:prstClr val="black"/>
              </a:solidFill>
            </a:endParaRPr>
          </a:p>
        </p:txBody>
      </p:sp>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30208" y="908720"/>
            <a:ext cx="2812504" cy="5000582"/>
            <a:chOff x="366961" y="908720"/>
            <a:chExt cx="2812504" cy="5000582"/>
          </a:xfrm>
        </p:grpSpPr>
        <p:pic>
          <p:nvPicPr>
            <p:cNvPr id="214" name="그림 2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215" name="직사각형 214"/>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16" name="직사각형 215"/>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266" name="직사각형 265"/>
          <p:cNvSpPr/>
          <p:nvPr/>
        </p:nvSpPr>
        <p:spPr>
          <a:xfrm>
            <a:off x="343313" y="1130813"/>
            <a:ext cx="2811600" cy="4428000"/>
          </a:xfrm>
          <a:prstGeom prst="rect">
            <a:avLst/>
          </a:prstGeom>
          <a:solidFill>
            <a:srgbClr val="404040">
              <a:alpha val="50196"/>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67" name="직사각형 266"/>
          <p:cNvSpPr/>
          <p:nvPr/>
        </p:nvSpPr>
        <p:spPr>
          <a:xfrm>
            <a:off x="334326" y="1122389"/>
            <a:ext cx="2822925" cy="508795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68" name="직사각형 267"/>
          <p:cNvSpPr/>
          <p:nvPr/>
        </p:nvSpPr>
        <p:spPr>
          <a:xfrm>
            <a:off x="334327" y="1122390"/>
            <a:ext cx="2822925"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69" name="TextBox 268"/>
          <p:cNvSpPr txBox="1"/>
          <p:nvPr/>
        </p:nvSpPr>
        <p:spPr>
          <a:xfrm>
            <a:off x="711830" y="1185397"/>
            <a:ext cx="998991" cy="246221"/>
          </a:xfrm>
          <a:prstGeom prst="rect">
            <a:avLst/>
          </a:prstGeom>
          <a:noFill/>
        </p:spPr>
        <p:txBody>
          <a:bodyPr wrap="none" rtlCol="0">
            <a:spAutoFit/>
          </a:bodyPr>
          <a:lstStyle/>
          <a:p>
            <a:r>
              <a:rPr lang="ko-KR" altLang="en-US" sz="1000" b="1" dirty="0" smtClean="0"/>
              <a:t>상담분야 선택</a:t>
            </a:r>
            <a:endParaRPr lang="ko-KR" altLang="en-US" sz="1000" b="1" dirty="0"/>
          </a:p>
        </p:txBody>
      </p:sp>
      <p:sp>
        <p:nvSpPr>
          <p:cNvPr id="81" name="TextBox 80"/>
          <p:cNvSpPr txBox="1"/>
          <p:nvPr/>
        </p:nvSpPr>
        <p:spPr>
          <a:xfrm>
            <a:off x="5485869" y="124096"/>
            <a:ext cx="495649" cy="215444"/>
          </a:xfrm>
          <a:prstGeom prst="rect">
            <a:avLst/>
          </a:prstGeom>
          <a:noFill/>
        </p:spPr>
        <p:txBody>
          <a:bodyPr wrap="none" rtlCol="0">
            <a:spAutoFit/>
          </a:bodyPr>
          <a:lstStyle/>
          <a:p>
            <a:r>
              <a:rPr lang="en-US" altLang="ko-KR" sz="800" dirty="0" smtClean="0">
                <a:solidFill>
                  <a:prstClr val="black"/>
                </a:solidFill>
              </a:rPr>
              <a:t>RM-07</a:t>
            </a:r>
            <a:endParaRPr lang="ko-KR" altLang="en-US" sz="800" dirty="0">
              <a:solidFill>
                <a:prstClr val="black"/>
              </a:solidFill>
            </a:endParaRPr>
          </a:p>
        </p:txBody>
      </p:sp>
      <p:sp>
        <p:nvSpPr>
          <p:cNvPr id="90" name="타원 89"/>
          <p:cNvSpPr/>
          <p:nvPr/>
        </p:nvSpPr>
        <p:spPr>
          <a:xfrm>
            <a:off x="125520" y="180848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graphicFrame>
        <p:nvGraphicFramePr>
          <p:cNvPr id="82" name="표 81"/>
          <p:cNvGraphicFramePr>
            <a:graphicFrameLocks noGrp="1"/>
          </p:cNvGraphicFramePr>
          <p:nvPr>
            <p:extLst>
              <p:ext uri="{D42A27DB-BD31-4B8C-83A1-F6EECF244321}">
                <p14:modId xmlns:p14="http://schemas.microsoft.com/office/powerpoint/2010/main" val="3090180111"/>
              </p:ext>
            </p:extLst>
          </p:nvPr>
        </p:nvGraphicFramePr>
        <p:xfrm>
          <a:off x="6320290" y="908720"/>
          <a:ext cx="2678400" cy="1664208"/>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smtClean="0">
                          <a:solidFill>
                            <a:schemeClr val="tx1"/>
                          </a:solidFill>
                        </a:rPr>
                        <a:t>[Screen Explaination]</a:t>
                      </a:r>
                    </a:p>
                    <a:p>
                      <a:pPr latinLnBrk="1"/>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Select Counseling Field – Hạng mục con của lĩnh vực tư vấn </a:t>
                      </a:r>
                      <a:r>
                        <a:rPr kumimoji="0" lang="ko-KR" altLang="en-US" sz="800" b="0" i="0" u="none" strike="noStrike" kern="1200" cap="none" spc="0" normalizeH="0" baseline="0" noProof="0" smtClean="0">
                          <a:ln>
                            <a:noFill/>
                          </a:ln>
                          <a:solidFill>
                            <a:prstClr val="black"/>
                          </a:solidFill>
                          <a:effectLst/>
                          <a:uLnTx/>
                          <a:uFillTx/>
                          <a:latin typeface="+mn-lt"/>
                          <a:ea typeface="+mn-ea"/>
                          <a:cs typeface="+mn-cs"/>
                        </a:rPr>
                        <a:t>자녀양육 </a:t>
                      </a:r>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(Parenting)</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Hạng</a:t>
                      </a:r>
                      <a:r>
                        <a:rPr lang="en-US" altLang="ko-KR" sz="800" kern="1200" baseline="0" smtClean="0">
                          <a:solidFill>
                            <a:schemeClr val="dk1"/>
                          </a:solidFill>
                          <a:latin typeface="+mn-lt"/>
                          <a:ea typeface="+mn-ea"/>
                          <a:cs typeface="+mn-cs"/>
                        </a:rPr>
                        <a:t> mục con hiển thị khi </a:t>
                      </a:r>
                      <a:r>
                        <a:rPr lang="en-US" altLang="ko-KR" sz="800" kern="1200" smtClean="0">
                          <a:solidFill>
                            <a:schemeClr val="dk1"/>
                          </a:solidFill>
                          <a:latin typeface="+mn-lt"/>
                          <a:ea typeface="+mn-ea"/>
                          <a:cs typeface="+mn-cs"/>
                        </a:rPr>
                        <a:t>chọn</a:t>
                      </a:r>
                      <a:r>
                        <a:rPr lang="en-US" altLang="ko-KR" sz="800" kern="1200" baseline="0" smtClean="0">
                          <a:solidFill>
                            <a:schemeClr val="dk1"/>
                          </a:solidFill>
                          <a:latin typeface="+mn-lt"/>
                          <a:ea typeface="+mn-ea"/>
                          <a:cs typeface="+mn-cs"/>
                        </a:rPr>
                        <a:t> lĩnh vực tư vấn</a:t>
                      </a:r>
                      <a:r>
                        <a:rPr lang="ko-KR" altLang="en-US" sz="800" kern="1200" smtClean="0">
                          <a:solidFill>
                            <a:schemeClr val="dk1"/>
                          </a:solidFill>
                          <a:latin typeface="+mn-lt"/>
                          <a:ea typeface="+mn-ea"/>
                          <a:cs typeface="+mn-cs"/>
                        </a:rPr>
                        <a:t> </a:t>
                      </a:r>
                      <a:r>
                        <a:rPr lang="en-US" altLang="ko-KR" sz="800" kern="1200" dirty="0" smtClean="0">
                          <a:solidFill>
                            <a:schemeClr val="dk1"/>
                          </a:solidFill>
                          <a:latin typeface="+mn-lt"/>
                          <a:ea typeface="+mn-ea"/>
                          <a:cs typeface="+mn-cs"/>
                        </a:rPr>
                        <a:t>‘</a:t>
                      </a:r>
                      <a:r>
                        <a:rPr lang="ko-KR" altLang="en-US" sz="800" kern="1200" dirty="0" smtClean="0">
                          <a:solidFill>
                            <a:schemeClr val="dk1"/>
                          </a:solidFill>
                          <a:latin typeface="+mn-lt"/>
                          <a:ea typeface="+mn-ea"/>
                          <a:cs typeface="+mn-cs"/>
                        </a:rPr>
                        <a:t>자녀양육</a:t>
                      </a:r>
                      <a:r>
                        <a:rPr lang="en-US" altLang="ko-KR" sz="800" kern="1200" smtClean="0">
                          <a:solidFill>
                            <a:schemeClr val="dk1"/>
                          </a:solidFill>
                          <a:latin typeface="+mn-lt"/>
                          <a:ea typeface="+mn-ea"/>
                          <a:cs typeface="+mn-cs"/>
                        </a:rPr>
                        <a:t>’ (</a:t>
                      </a:r>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Parenting/Nuôi dạy con cái)</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Được</a:t>
                      </a:r>
                      <a:r>
                        <a:rPr lang="en-US" altLang="ko-KR" sz="800" kern="1200" baseline="0" smtClean="0">
                          <a:solidFill>
                            <a:schemeClr val="dk1"/>
                          </a:solidFill>
                          <a:latin typeface="+mn-lt"/>
                          <a:ea typeface="+mn-ea"/>
                          <a:cs typeface="+mn-cs"/>
                        </a:rPr>
                        <a:t> kích hoạt khi chọn tối thiểu 1 lĩnh vực tư vấn</a:t>
                      </a:r>
                      <a:endParaRPr lang="en-US" altLang="ko-KR" sz="800" kern="1200" smtClean="0">
                        <a:solidFill>
                          <a:schemeClr val="dk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Khi click di chuyển</a:t>
                      </a:r>
                      <a:r>
                        <a:rPr lang="en-US" altLang="ko-KR" sz="800" kern="1200" baseline="0" smtClean="0">
                          <a:solidFill>
                            <a:schemeClr val="dk1"/>
                          </a:solidFill>
                          <a:latin typeface="+mn-lt"/>
                          <a:ea typeface="+mn-ea"/>
                          <a:cs typeface="+mn-cs"/>
                        </a:rPr>
                        <a:t> đến trang [Counselor List] tương ứng với những lĩnh vực tư vấn đã chọn</a:t>
                      </a:r>
                      <a:r>
                        <a:rPr lang="ko-KR" altLang="en-US" sz="800" kern="1200" smtClean="0">
                          <a:solidFill>
                            <a:schemeClr val="dk1"/>
                          </a:solidFill>
                          <a:latin typeface="+mn-lt"/>
                          <a:ea typeface="+mn-ea"/>
                          <a:cs typeface="+mn-cs"/>
                        </a:rPr>
                        <a:t> </a:t>
                      </a:r>
                      <a:r>
                        <a:rPr lang="en-US" altLang="ko-KR" sz="800" kern="1200" smtClean="0">
                          <a:solidFill>
                            <a:schemeClr val="dk1"/>
                          </a:solidFill>
                          <a:latin typeface="+mn-lt"/>
                          <a:ea typeface="+mn-ea"/>
                          <a:cs typeface="+mn-cs"/>
                        </a:rPr>
                        <a:t>(RM-0701)</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107" name="직사각형 106"/>
          <p:cNvSpPr/>
          <p:nvPr/>
        </p:nvSpPr>
        <p:spPr>
          <a:xfrm>
            <a:off x="349482" y="1673805"/>
            <a:ext cx="2428073"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900" dirty="0" smtClean="0">
                <a:solidFill>
                  <a:schemeClr val="tx1"/>
                </a:solidFill>
              </a:rPr>
              <a:t>| </a:t>
            </a:r>
            <a:r>
              <a:rPr lang="ko-KR" altLang="en-US" sz="900" dirty="0" smtClean="0">
                <a:solidFill>
                  <a:schemeClr val="tx1"/>
                </a:solidFill>
              </a:rPr>
              <a:t>자녀양육 중 어떤 것이 가장 고민이신가요</a:t>
            </a:r>
            <a:r>
              <a:rPr lang="en-US" altLang="ko-KR" sz="900" dirty="0" smtClean="0">
                <a:solidFill>
                  <a:schemeClr val="tx1"/>
                </a:solidFill>
              </a:rPr>
              <a:t>?</a:t>
            </a:r>
          </a:p>
        </p:txBody>
      </p:sp>
      <p:sp>
        <p:nvSpPr>
          <p:cNvPr id="108" name="직사각형 107"/>
          <p:cNvSpPr/>
          <p:nvPr/>
        </p:nvSpPr>
        <p:spPr>
          <a:xfrm>
            <a:off x="450066" y="2033845"/>
            <a:ext cx="792000" cy="5328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dirty="0" smtClean="0">
                <a:solidFill>
                  <a:schemeClr val="tx1"/>
                </a:solidFill>
              </a:rPr>
              <a:t>정서 및 행동문제</a:t>
            </a:r>
            <a:endParaRPr lang="ko-KR" altLang="en-US" sz="900" dirty="0">
              <a:solidFill>
                <a:schemeClr val="tx1"/>
              </a:solidFill>
            </a:endParaRPr>
          </a:p>
        </p:txBody>
      </p:sp>
      <p:sp>
        <p:nvSpPr>
          <p:cNvPr id="109" name="직사각형 108"/>
          <p:cNvSpPr/>
          <p:nvPr/>
        </p:nvSpPr>
        <p:spPr>
          <a:xfrm>
            <a:off x="1322587" y="2033845"/>
            <a:ext cx="792000" cy="5328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dirty="0" smtClean="0">
                <a:solidFill>
                  <a:schemeClr val="tx1"/>
                </a:solidFill>
              </a:rPr>
              <a:t>또래 관계</a:t>
            </a:r>
            <a:endParaRPr lang="ko-KR" altLang="en-US" sz="900" dirty="0">
              <a:solidFill>
                <a:schemeClr val="tx1"/>
              </a:solidFill>
            </a:endParaRPr>
          </a:p>
        </p:txBody>
      </p:sp>
      <p:sp>
        <p:nvSpPr>
          <p:cNvPr id="110" name="직사각형 109"/>
          <p:cNvSpPr/>
          <p:nvPr/>
        </p:nvSpPr>
        <p:spPr>
          <a:xfrm>
            <a:off x="2193918" y="2033845"/>
            <a:ext cx="792000" cy="5328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dirty="0" smtClean="0">
                <a:solidFill>
                  <a:schemeClr val="tx1"/>
                </a:solidFill>
              </a:rPr>
              <a:t>가족관계</a:t>
            </a:r>
            <a:endParaRPr lang="ko-KR" altLang="en-US" sz="900" dirty="0">
              <a:solidFill>
                <a:schemeClr val="tx1"/>
              </a:solidFill>
            </a:endParaRPr>
          </a:p>
        </p:txBody>
      </p:sp>
      <p:sp>
        <p:nvSpPr>
          <p:cNvPr id="111" name="직사각형 110"/>
          <p:cNvSpPr/>
          <p:nvPr/>
        </p:nvSpPr>
        <p:spPr>
          <a:xfrm>
            <a:off x="450066" y="2631541"/>
            <a:ext cx="792000" cy="5328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dirty="0" smtClean="0">
                <a:solidFill>
                  <a:schemeClr val="tx1"/>
                </a:solidFill>
              </a:rPr>
              <a:t>학업 및 진로</a:t>
            </a:r>
            <a:endParaRPr lang="ko-KR" altLang="en-US" sz="900" dirty="0">
              <a:solidFill>
                <a:schemeClr val="tx1"/>
              </a:solidFill>
            </a:endParaRPr>
          </a:p>
        </p:txBody>
      </p:sp>
      <p:sp>
        <p:nvSpPr>
          <p:cNvPr id="112" name="직사각형 111"/>
          <p:cNvSpPr/>
          <p:nvPr/>
        </p:nvSpPr>
        <p:spPr>
          <a:xfrm>
            <a:off x="1322587" y="2631541"/>
            <a:ext cx="792000" cy="5328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smtClean="0">
                <a:solidFill>
                  <a:schemeClr val="tx1"/>
                </a:solidFill>
              </a:rPr>
              <a:t>성문제</a:t>
            </a:r>
            <a:endParaRPr lang="ko-KR" altLang="en-US" sz="900" dirty="0">
              <a:solidFill>
                <a:schemeClr val="tx1"/>
              </a:solidFill>
            </a:endParaRPr>
          </a:p>
        </p:txBody>
      </p:sp>
      <p:sp>
        <p:nvSpPr>
          <p:cNvPr id="113" name="직사각형 112"/>
          <p:cNvSpPr/>
          <p:nvPr/>
        </p:nvSpPr>
        <p:spPr>
          <a:xfrm>
            <a:off x="2193918" y="2631541"/>
            <a:ext cx="792000" cy="5328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900" dirty="0" smtClean="0">
                <a:solidFill>
                  <a:schemeClr val="tx1"/>
                </a:solidFill>
              </a:rPr>
              <a:t>중독 및 섭식장애</a:t>
            </a:r>
            <a:endParaRPr lang="ko-KR" altLang="en-US" sz="900" dirty="0">
              <a:solidFill>
                <a:schemeClr val="tx1"/>
              </a:solidFill>
            </a:endParaRPr>
          </a:p>
        </p:txBody>
      </p:sp>
      <p:pic>
        <p:nvPicPr>
          <p:cNvPr id="83" name="Picture 7" descr="Z:\4. 기타\아이콘\메뉴 아이콘\navi_btn_slide_t.png"/>
          <p:cNvPicPr>
            <a:picLocks noChangeAspect="1" noChangeArrowheads="1"/>
          </p:cNvPicPr>
          <p:nvPr/>
        </p:nvPicPr>
        <p:blipFill>
          <a:blip r:embed="rId4" cstate="print"/>
          <a:srcRect/>
          <a:stretch>
            <a:fillRect/>
          </a:stretch>
        </p:blipFill>
        <p:spPr bwMode="auto">
          <a:xfrm>
            <a:off x="244442" y="1024745"/>
            <a:ext cx="579998" cy="540000"/>
          </a:xfrm>
          <a:prstGeom prst="rect">
            <a:avLst/>
          </a:prstGeom>
          <a:noFill/>
        </p:spPr>
      </p:pic>
      <p:grpSp>
        <p:nvGrpSpPr>
          <p:cNvPr id="4" name="그룹 153"/>
          <p:cNvGrpSpPr/>
          <p:nvPr/>
        </p:nvGrpSpPr>
        <p:grpSpPr>
          <a:xfrm>
            <a:off x="335170" y="5839800"/>
            <a:ext cx="2831426" cy="469520"/>
            <a:chOff x="329434" y="5426750"/>
            <a:chExt cx="2831426" cy="469520"/>
          </a:xfrm>
        </p:grpSpPr>
        <p:sp>
          <p:nvSpPr>
            <p:cNvPr id="155" name="직사각형 154"/>
            <p:cNvSpPr/>
            <p:nvPr/>
          </p:nvSpPr>
          <p:spPr>
            <a:xfrm>
              <a:off x="329434" y="5428270"/>
              <a:ext cx="2811931" cy="46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156" name="그림 155" descr="siri.png"/>
            <p:cNvPicPr>
              <a:picLocks noChangeAspect="1"/>
            </p:cNvPicPr>
            <p:nvPr/>
          </p:nvPicPr>
          <p:blipFill>
            <a:blip r:embed="rId5" cstate="print"/>
            <a:stretch>
              <a:fillRect/>
            </a:stretch>
          </p:blipFill>
          <p:spPr>
            <a:xfrm>
              <a:off x="1051812" y="5502471"/>
              <a:ext cx="198000" cy="198000"/>
            </a:xfrm>
            <a:prstGeom prst="rect">
              <a:avLst/>
            </a:prstGeom>
          </p:spPr>
        </p:pic>
        <p:sp>
          <p:nvSpPr>
            <p:cNvPr id="157" name="TextBox 106"/>
            <p:cNvSpPr txBox="1"/>
            <p:nvPr/>
          </p:nvSpPr>
          <p:spPr>
            <a:xfrm>
              <a:off x="866329"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smtClean="0"/>
                <a:t>상담하기</a:t>
              </a:r>
              <a:endParaRPr lang="ko-KR" altLang="en-US" sz="800" b="1" dirty="0"/>
            </a:p>
          </p:txBody>
        </p:sp>
        <p:cxnSp>
          <p:nvCxnSpPr>
            <p:cNvPr id="166" name="직선 연결선 165"/>
            <p:cNvCxnSpPr/>
            <p:nvPr/>
          </p:nvCxnSpPr>
          <p:spPr>
            <a:xfrm>
              <a:off x="87453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직선 연결선 166"/>
            <p:cNvCxnSpPr/>
            <p:nvPr/>
          </p:nvCxnSpPr>
          <p:spPr>
            <a:xfrm>
              <a:off x="254924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8" name="TextBox 122"/>
            <p:cNvSpPr txBox="1"/>
            <p:nvPr/>
          </p:nvSpPr>
          <p:spPr>
            <a:xfrm>
              <a:off x="1415914"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마이헬로</a:t>
              </a:r>
              <a:endParaRPr lang="ko-KR" altLang="en-US" sz="800" dirty="0"/>
            </a:p>
          </p:txBody>
        </p:sp>
        <p:sp>
          <p:nvSpPr>
            <p:cNvPr id="169" name="TextBox 123"/>
            <p:cNvSpPr txBox="1"/>
            <p:nvPr/>
          </p:nvSpPr>
          <p:spPr>
            <a:xfrm>
              <a:off x="476403" y="5663441"/>
              <a:ext cx="287258"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홈</a:t>
              </a:r>
              <a:endParaRPr lang="ko-KR" altLang="en-US" sz="800" dirty="0"/>
            </a:p>
          </p:txBody>
        </p:sp>
        <p:sp>
          <p:nvSpPr>
            <p:cNvPr id="170" name="TextBox 124"/>
            <p:cNvSpPr txBox="1"/>
            <p:nvPr/>
          </p:nvSpPr>
          <p:spPr>
            <a:xfrm>
              <a:off x="198766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심리검사</a:t>
              </a:r>
              <a:endParaRPr lang="ko-KR" altLang="en-US" sz="800" dirty="0"/>
            </a:p>
          </p:txBody>
        </p:sp>
        <p:sp>
          <p:nvSpPr>
            <p:cNvPr id="171" name="TextBox 125"/>
            <p:cNvSpPr txBox="1"/>
            <p:nvPr/>
          </p:nvSpPr>
          <p:spPr>
            <a:xfrm>
              <a:off x="256582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자가진단</a:t>
              </a:r>
              <a:endParaRPr lang="ko-KR" altLang="en-US" sz="800" dirty="0"/>
            </a:p>
          </p:txBody>
        </p:sp>
        <p:pic>
          <p:nvPicPr>
            <p:cNvPr id="172" name="그림 171" descr="홈 이미지.JPG"/>
            <p:cNvPicPr>
              <a:picLocks noChangeAspect="1"/>
            </p:cNvPicPr>
            <p:nvPr/>
          </p:nvPicPr>
          <p:blipFill>
            <a:blip r:embed="rId6" cstate="print"/>
            <a:stretch>
              <a:fillRect/>
            </a:stretch>
          </p:blipFill>
          <p:spPr>
            <a:xfrm>
              <a:off x="531831" y="5505256"/>
              <a:ext cx="180000" cy="186208"/>
            </a:xfrm>
            <a:prstGeom prst="rect">
              <a:avLst/>
            </a:prstGeom>
          </p:spPr>
        </p:pic>
        <p:pic>
          <p:nvPicPr>
            <p:cNvPr id="173" name="그림 172" descr="프로필 이미지.JPG"/>
            <p:cNvPicPr>
              <a:picLocks noChangeAspect="1"/>
            </p:cNvPicPr>
            <p:nvPr/>
          </p:nvPicPr>
          <p:blipFill>
            <a:blip r:embed="rId7" cstate="print"/>
            <a:stretch>
              <a:fillRect/>
            </a:stretch>
          </p:blipFill>
          <p:spPr>
            <a:xfrm>
              <a:off x="1645429" y="5521452"/>
              <a:ext cx="144000" cy="155755"/>
            </a:xfrm>
            <a:prstGeom prst="rect">
              <a:avLst/>
            </a:prstGeom>
          </p:spPr>
        </p:pic>
        <p:pic>
          <p:nvPicPr>
            <p:cNvPr id="174" name="그림 173" descr="compose.png"/>
            <p:cNvPicPr>
              <a:picLocks noChangeAspect="1"/>
            </p:cNvPicPr>
            <p:nvPr/>
          </p:nvPicPr>
          <p:blipFill>
            <a:blip r:embed="rId8" cstate="print"/>
            <a:stretch>
              <a:fillRect/>
            </a:stretch>
          </p:blipFill>
          <p:spPr>
            <a:xfrm>
              <a:off x="2188182" y="5504470"/>
              <a:ext cx="180000" cy="180000"/>
            </a:xfrm>
            <a:prstGeom prst="rect">
              <a:avLst/>
            </a:prstGeom>
          </p:spPr>
        </p:pic>
        <p:cxnSp>
          <p:nvCxnSpPr>
            <p:cNvPr id="175" name="직선 연결선 174"/>
            <p:cNvCxnSpPr/>
            <p:nvPr/>
          </p:nvCxnSpPr>
          <p:spPr>
            <a:xfrm>
              <a:off x="1431022" y="5589805"/>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직선 연결선 175"/>
            <p:cNvCxnSpPr/>
            <p:nvPr/>
          </p:nvCxnSpPr>
          <p:spPr>
            <a:xfrm>
              <a:off x="1992594" y="5580780"/>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7" name="직사각형 176"/>
            <p:cNvSpPr/>
            <p:nvPr/>
          </p:nvSpPr>
          <p:spPr>
            <a:xfrm>
              <a:off x="873387" y="5426750"/>
              <a:ext cx="561577" cy="468000"/>
            </a:xfrm>
            <a:prstGeom prst="rect">
              <a:avLst/>
            </a:prstGeom>
            <a:solidFill>
              <a:srgbClr val="B2B2B2">
                <a:alpha val="10196"/>
              </a:srgb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pic>
          <p:nvPicPr>
            <p:cNvPr id="178" name="그림 177" descr="compose.png"/>
            <p:cNvPicPr>
              <a:picLocks noChangeAspect="1"/>
            </p:cNvPicPr>
            <p:nvPr/>
          </p:nvPicPr>
          <p:blipFill>
            <a:blip r:embed="rId8" cstate="print"/>
            <a:stretch>
              <a:fillRect/>
            </a:stretch>
          </p:blipFill>
          <p:spPr>
            <a:xfrm>
              <a:off x="2771820" y="5503521"/>
              <a:ext cx="180000" cy="180000"/>
            </a:xfrm>
            <a:prstGeom prst="rect">
              <a:avLst/>
            </a:prstGeom>
          </p:spPr>
        </p:pic>
      </p:grpSp>
      <p:sp>
        <p:nvSpPr>
          <p:cNvPr id="100" name="슬라이드 번호 개체 틀 99"/>
          <p:cNvSpPr>
            <a:spLocks noGrp="1"/>
          </p:cNvSpPr>
          <p:nvPr>
            <p:ph type="sldNum" sz="quarter" idx="4"/>
          </p:nvPr>
        </p:nvSpPr>
        <p:spPr/>
        <p:txBody>
          <a:bodyPr/>
          <a:lstStyle/>
          <a:p>
            <a:fld id="{C70D9EDE-4299-4BB9-BBD1-CAF81FD85894}" type="slidenum">
              <a:rPr lang="ko-KR" altLang="en-US" smtClean="0"/>
              <a:pPr/>
              <a:t>44</a:t>
            </a:fld>
            <a:endParaRPr lang="ko-KR" altLang="en-US" dirty="0"/>
          </a:p>
        </p:txBody>
      </p:sp>
      <p:sp>
        <p:nvSpPr>
          <p:cNvPr id="102" name="직사각형 101"/>
          <p:cNvSpPr/>
          <p:nvPr/>
        </p:nvSpPr>
        <p:spPr>
          <a:xfrm>
            <a:off x="476545" y="4356135"/>
            <a:ext cx="2540729" cy="288000"/>
          </a:xfrm>
          <a:prstGeom prst="rect">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선택한 상담분야 전문 심리상담사 확인</a:t>
            </a:r>
            <a:endParaRPr lang="ko-KR" altLang="en-US" sz="900" dirty="0">
              <a:solidFill>
                <a:schemeClr val="tx1"/>
              </a:solidFill>
            </a:endParaRPr>
          </a:p>
        </p:txBody>
      </p:sp>
      <p:sp>
        <p:nvSpPr>
          <p:cNvPr id="103" name="타원 102"/>
          <p:cNvSpPr/>
          <p:nvPr/>
        </p:nvSpPr>
        <p:spPr>
          <a:xfrm>
            <a:off x="2672706" y="431085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43" name="TextBox 42"/>
          <p:cNvSpPr txBox="1"/>
          <p:nvPr/>
        </p:nvSpPr>
        <p:spPr>
          <a:xfrm>
            <a:off x="1132570" y="124096"/>
            <a:ext cx="1343638" cy="215444"/>
          </a:xfrm>
          <a:prstGeom prst="rect">
            <a:avLst/>
          </a:prstGeom>
          <a:noFill/>
        </p:spPr>
        <p:txBody>
          <a:bodyPr wrap="none" rtlCol="0">
            <a:spAutoFit/>
          </a:bodyPr>
          <a:lstStyle/>
          <a:p>
            <a:r>
              <a:rPr lang="en-US" altLang="ko-KR" sz="800" smtClean="0">
                <a:solidFill>
                  <a:prstClr val="black"/>
                </a:solidFill>
              </a:rPr>
              <a:t>Select Counseling Field  </a:t>
            </a:r>
            <a:endParaRPr lang="ko-KR" altLang="en-US" sz="800" dirty="0">
              <a:solidFill>
                <a:prstClr val="black"/>
              </a:solidFill>
            </a:endParaRPr>
          </a:p>
        </p:txBody>
      </p:sp>
      <p:sp>
        <p:nvSpPr>
          <p:cNvPr id="44" name="TextBox 43"/>
          <p:cNvSpPr txBox="1"/>
          <p:nvPr/>
        </p:nvSpPr>
        <p:spPr>
          <a:xfrm>
            <a:off x="1132570" y="352286"/>
            <a:ext cx="2284600"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Counsel</a:t>
            </a:r>
            <a:r>
              <a:rPr lang="ko-KR" altLang="en-US" sz="800" dirty="0" smtClean="0">
                <a:solidFill>
                  <a:prstClr val="black"/>
                </a:solidFill>
              </a:rPr>
              <a:t> </a:t>
            </a:r>
            <a:r>
              <a:rPr lang="en-US" altLang="ko-KR" sz="800" dirty="0" smtClean="0">
                <a:solidFill>
                  <a:prstClr val="black"/>
                </a:solidFill>
              </a:rPr>
              <a:t>&gt; </a:t>
            </a:r>
            <a:r>
              <a:rPr lang="en-US" altLang="ko-KR" sz="800" smtClean="0">
                <a:solidFill>
                  <a:prstClr val="black"/>
                </a:solidFill>
              </a:rPr>
              <a:t>Select Counseling Field  </a:t>
            </a:r>
            <a:endParaRPr lang="ko-KR" altLang="en-US" sz="800" dirty="0">
              <a:solidFill>
                <a:prstClr val="black"/>
              </a:solidFill>
            </a:endParaRPr>
          </a:p>
        </p:txBody>
      </p:sp>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5485869" y="124096"/>
            <a:ext cx="607859" cy="215444"/>
          </a:xfrm>
          <a:prstGeom prst="rect">
            <a:avLst/>
          </a:prstGeom>
          <a:noFill/>
        </p:spPr>
        <p:txBody>
          <a:bodyPr wrap="none" rtlCol="0">
            <a:spAutoFit/>
          </a:bodyPr>
          <a:lstStyle/>
          <a:p>
            <a:r>
              <a:rPr lang="en-US" altLang="ko-KR" sz="800" dirty="0" smtClean="0">
                <a:solidFill>
                  <a:prstClr val="black"/>
                </a:solidFill>
              </a:rPr>
              <a:t>RM-0701</a:t>
            </a:r>
            <a:endParaRPr lang="ko-KR" altLang="en-US" sz="800" dirty="0">
              <a:solidFill>
                <a:prstClr val="black"/>
              </a:solidFill>
            </a:endParaRPr>
          </a:p>
        </p:txBody>
      </p:sp>
      <p:grpSp>
        <p:nvGrpSpPr>
          <p:cNvPr id="120" name="그룹 26"/>
          <p:cNvGrpSpPr/>
          <p:nvPr/>
        </p:nvGrpSpPr>
        <p:grpSpPr>
          <a:xfrm>
            <a:off x="328861" y="899195"/>
            <a:ext cx="2812504" cy="5000582"/>
            <a:chOff x="366961" y="908720"/>
            <a:chExt cx="2812504" cy="5000582"/>
          </a:xfrm>
        </p:grpSpPr>
        <p:pic>
          <p:nvPicPr>
            <p:cNvPr id="121" name="그림 1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122" name="직사각형 121"/>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23" name="직사각형 122"/>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24" name="직사각형 123"/>
          <p:cNvSpPr/>
          <p:nvPr/>
        </p:nvSpPr>
        <p:spPr>
          <a:xfrm>
            <a:off x="328861" y="1106835"/>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25" name="TextBox 124"/>
          <p:cNvSpPr txBox="1"/>
          <p:nvPr/>
        </p:nvSpPr>
        <p:spPr>
          <a:xfrm>
            <a:off x="685914" y="1168177"/>
            <a:ext cx="1127232" cy="246221"/>
          </a:xfrm>
          <a:prstGeom prst="rect">
            <a:avLst/>
          </a:prstGeom>
          <a:noFill/>
        </p:spPr>
        <p:txBody>
          <a:bodyPr wrap="none" rtlCol="0">
            <a:spAutoFit/>
          </a:bodyPr>
          <a:lstStyle/>
          <a:p>
            <a:r>
              <a:rPr lang="ko-KR" altLang="en-US" sz="1000" b="1" dirty="0" smtClean="0"/>
              <a:t>심리상담사 선택</a:t>
            </a:r>
            <a:endParaRPr lang="ko-KR" altLang="en-US" sz="1000" b="1" dirty="0"/>
          </a:p>
        </p:txBody>
      </p:sp>
      <p:pic>
        <p:nvPicPr>
          <p:cNvPr id="127" name="그림 126" descr="btn_navi_fr_search.png"/>
          <p:cNvPicPr>
            <a:picLocks noChangeAspect="1"/>
          </p:cNvPicPr>
          <p:nvPr/>
        </p:nvPicPr>
        <p:blipFill>
          <a:blip r:embed="rId4" cstate="print"/>
          <a:stretch>
            <a:fillRect/>
          </a:stretch>
        </p:blipFill>
        <p:spPr>
          <a:xfrm>
            <a:off x="2817825" y="1168177"/>
            <a:ext cx="290770" cy="252000"/>
          </a:xfrm>
          <a:prstGeom prst="rect">
            <a:avLst/>
          </a:prstGeom>
        </p:spPr>
      </p:pic>
      <p:sp>
        <p:nvSpPr>
          <p:cNvPr id="128" name="TextBox 127"/>
          <p:cNvSpPr txBox="1"/>
          <p:nvPr/>
        </p:nvSpPr>
        <p:spPr>
          <a:xfrm>
            <a:off x="1061610" y="1645230"/>
            <a:ext cx="1191352" cy="246221"/>
          </a:xfrm>
          <a:prstGeom prst="rect">
            <a:avLst/>
          </a:prstGeom>
          <a:noFill/>
        </p:spPr>
        <p:txBody>
          <a:bodyPr wrap="none" rtlCol="0">
            <a:spAutoFit/>
          </a:bodyPr>
          <a:lstStyle/>
          <a:p>
            <a:r>
              <a:rPr lang="ko-KR" altLang="en-US" sz="1000" b="1" dirty="0" smtClean="0"/>
              <a:t>김태희 </a:t>
            </a:r>
            <a:r>
              <a:rPr lang="ko-KR" altLang="en-US" sz="900" dirty="0" smtClean="0"/>
              <a:t>심리상담사</a:t>
            </a:r>
            <a:endParaRPr lang="ko-KR" altLang="en-US" sz="1000" dirty="0"/>
          </a:p>
        </p:txBody>
      </p:sp>
      <p:sp>
        <p:nvSpPr>
          <p:cNvPr id="130" name="TextBox 129"/>
          <p:cNvSpPr txBox="1"/>
          <p:nvPr/>
        </p:nvSpPr>
        <p:spPr>
          <a:xfrm>
            <a:off x="1061610" y="1863350"/>
            <a:ext cx="2020105" cy="387798"/>
          </a:xfrm>
          <a:prstGeom prst="rect">
            <a:avLst/>
          </a:prstGeom>
          <a:noFill/>
        </p:spPr>
        <p:txBody>
          <a:bodyPr wrap="none" rtlCol="0">
            <a:spAutoFit/>
          </a:bodyPr>
          <a:lstStyle/>
          <a:p>
            <a:pPr>
              <a:lnSpc>
                <a:spcPct val="120000"/>
              </a:lnSpc>
            </a:pPr>
            <a:r>
              <a:rPr lang="ko-KR" altLang="en-US" sz="800" dirty="0" smtClean="0"/>
              <a:t>우리 아이가 점점 난폭해지지 않나요</a:t>
            </a:r>
            <a:r>
              <a:rPr lang="en-US" altLang="ko-KR" sz="800" dirty="0" smtClean="0"/>
              <a:t>?</a:t>
            </a:r>
          </a:p>
          <a:p>
            <a:pPr>
              <a:lnSpc>
                <a:spcPct val="120000"/>
              </a:lnSpc>
            </a:pPr>
            <a:r>
              <a:rPr lang="ko-KR" altLang="en-US" sz="800" dirty="0" smtClean="0"/>
              <a:t>자꾸 반항하지는 않나요</a:t>
            </a:r>
            <a:r>
              <a:rPr lang="en-US" altLang="ko-KR" sz="800" dirty="0" smtClean="0"/>
              <a:t>? </a:t>
            </a:r>
            <a:r>
              <a:rPr lang="ko-KR" altLang="en-US" sz="800" dirty="0" smtClean="0"/>
              <a:t>엄마들의 </a:t>
            </a:r>
            <a:r>
              <a:rPr lang="en-US" altLang="ko-KR" sz="800" dirty="0" smtClean="0"/>
              <a:t>……</a:t>
            </a:r>
            <a:endParaRPr lang="ko-KR" altLang="en-US" sz="800" dirty="0"/>
          </a:p>
        </p:txBody>
      </p:sp>
      <p:cxnSp>
        <p:nvCxnSpPr>
          <p:cNvPr id="134" name="직선 연결선 133"/>
          <p:cNvCxnSpPr/>
          <p:nvPr/>
        </p:nvCxnSpPr>
        <p:spPr>
          <a:xfrm>
            <a:off x="438969" y="2384906"/>
            <a:ext cx="259305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061610" y="2528900"/>
            <a:ext cx="1191352" cy="246221"/>
          </a:xfrm>
          <a:prstGeom prst="rect">
            <a:avLst/>
          </a:prstGeom>
          <a:noFill/>
        </p:spPr>
        <p:txBody>
          <a:bodyPr wrap="none" rtlCol="0">
            <a:spAutoFit/>
          </a:bodyPr>
          <a:lstStyle/>
          <a:p>
            <a:r>
              <a:rPr lang="ko-KR" altLang="en-US" sz="1000" b="1" dirty="0" smtClean="0"/>
              <a:t>신민아 </a:t>
            </a:r>
            <a:r>
              <a:rPr lang="ko-KR" altLang="en-US" sz="900" dirty="0" smtClean="0"/>
              <a:t>심리상담사</a:t>
            </a:r>
            <a:endParaRPr lang="ko-KR" altLang="en-US" sz="1000" dirty="0"/>
          </a:p>
        </p:txBody>
      </p:sp>
      <p:cxnSp>
        <p:nvCxnSpPr>
          <p:cNvPr id="138" name="직선 연결선 137"/>
          <p:cNvCxnSpPr/>
          <p:nvPr/>
        </p:nvCxnSpPr>
        <p:spPr>
          <a:xfrm>
            <a:off x="438969" y="3275481"/>
            <a:ext cx="259305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1078040" y="3403045"/>
            <a:ext cx="1191352" cy="246221"/>
          </a:xfrm>
          <a:prstGeom prst="rect">
            <a:avLst/>
          </a:prstGeom>
          <a:noFill/>
        </p:spPr>
        <p:txBody>
          <a:bodyPr wrap="none" rtlCol="0">
            <a:spAutoFit/>
          </a:bodyPr>
          <a:lstStyle/>
          <a:p>
            <a:r>
              <a:rPr lang="ko-KR" altLang="en-US" sz="1000" b="1" dirty="0" smtClean="0"/>
              <a:t>장동건 </a:t>
            </a:r>
            <a:r>
              <a:rPr lang="ko-KR" altLang="en-US" sz="900" dirty="0" smtClean="0">
                <a:solidFill>
                  <a:prstClr val="black"/>
                </a:solidFill>
              </a:rPr>
              <a:t>심리상담사</a:t>
            </a:r>
            <a:endParaRPr lang="ko-KR" altLang="en-US" sz="1000" b="1" dirty="0"/>
          </a:p>
        </p:txBody>
      </p:sp>
      <p:cxnSp>
        <p:nvCxnSpPr>
          <p:cNvPr id="142" name="직선 연결선 141"/>
          <p:cNvCxnSpPr/>
          <p:nvPr/>
        </p:nvCxnSpPr>
        <p:spPr>
          <a:xfrm>
            <a:off x="455399" y="4159151"/>
            <a:ext cx="259305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1071135" y="4329100"/>
            <a:ext cx="1191352" cy="246221"/>
          </a:xfrm>
          <a:prstGeom prst="rect">
            <a:avLst/>
          </a:prstGeom>
          <a:noFill/>
        </p:spPr>
        <p:txBody>
          <a:bodyPr wrap="none" rtlCol="0">
            <a:spAutoFit/>
          </a:bodyPr>
          <a:lstStyle/>
          <a:p>
            <a:r>
              <a:rPr lang="ko-KR" altLang="en-US" sz="1000" b="1" dirty="0" err="1" smtClean="0"/>
              <a:t>김사랑</a:t>
            </a:r>
            <a:r>
              <a:rPr lang="ko-KR" altLang="en-US" sz="1000" b="1" dirty="0" smtClean="0"/>
              <a:t> </a:t>
            </a:r>
            <a:r>
              <a:rPr lang="ko-KR" altLang="en-US" sz="900" dirty="0" smtClean="0">
                <a:solidFill>
                  <a:prstClr val="black"/>
                </a:solidFill>
              </a:rPr>
              <a:t>심리상담사</a:t>
            </a:r>
            <a:endParaRPr lang="ko-KR" altLang="en-US" sz="1000" b="1" dirty="0"/>
          </a:p>
        </p:txBody>
      </p:sp>
      <p:cxnSp>
        <p:nvCxnSpPr>
          <p:cNvPr id="146" name="직선 연결선 145"/>
          <p:cNvCxnSpPr/>
          <p:nvPr/>
        </p:nvCxnSpPr>
        <p:spPr>
          <a:xfrm>
            <a:off x="448494" y="5032750"/>
            <a:ext cx="259305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7" name="그림 146" descr="화상상담 이미지3.JPG"/>
          <p:cNvPicPr>
            <a:picLocks noChangeAspect="1"/>
          </p:cNvPicPr>
          <p:nvPr/>
        </p:nvPicPr>
        <p:blipFill>
          <a:blip r:embed="rId5" cstate="print"/>
          <a:srcRect t="3835" b="10525"/>
          <a:stretch>
            <a:fillRect/>
          </a:stretch>
        </p:blipFill>
        <p:spPr>
          <a:xfrm>
            <a:off x="466987" y="1654861"/>
            <a:ext cx="536392" cy="576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grpSp>
        <p:nvGrpSpPr>
          <p:cNvPr id="148" name="그룹 193"/>
          <p:cNvGrpSpPr/>
          <p:nvPr/>
        </p:nvGrpSpPr>
        <p:grpSpPr>
          <a:xfrm>
            <a:off x="844233" y="4258140"/>
            <a:ext cx="320922" cy="193683"/>
            <a:chOff x="555627" y="2399699"/>
            <a:chExt cx="253217" cy="151788"/>
          </a:xfrm>
        </p:grpSpPr>
        <p:sp>
          <p:nvSpPr>
            <p:cNvPr id="149" name="타원 148"/>
            <p:cNvSpPr/>
            <p:nvPr/>
          </p:nvSpPr>
          <p:spPr>
            <a:xfrm>
              <a:off x="602575" y="2399699"/>
              <a:ext cx="144000" cy="144000"/>
            </a:xfrm>
            <a:prstGeom prst="ellipse">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50" name="TextBox 149"/>
            <p:cNvSpPr txBox="1"/>
            <p:nvPr/>
          </p:nvSpPr>
          <p:spPr>
            <a:xfrm>
              <a:off x="555627" y="2406767"/>
              <a:ext cx="253217" cy="144720"/>
            </a:xfrm>
            <a:prstGeom prst="rect">
              <a:avLst/>
            </a:prstGeom>
            <a:noFill/>
          </p:spPr>
          <p:txBody>
            <a:bodyPr wrap="none" rtlCol="0">
              <a:spAutoFit/>
            </a:bodyPr>
            <a:lstStyle/>
            <a:p>
              <a:r>
                <a:rPr lang="en-US" altLang="ko-KR" sz="600" dirty="0" smtClean="0">
                  <a:solidFill>
                    <a:schemeClr val="bg1"/>
                  </a:solidFill>
                </a:rPr>
                <a:t>OFF</a:t>
              </a:r>
              <a:endParaRPr lang="ko-KR" altLang="en-US" sz="1000" dirty="0">
                <a:solidFill>
                  <a:schemeClr val="bg1"/>
                </a:solidFill>
              </a:endParaRPr>
            </a:p>
          </p:txBody>
        </p:sp>
      </p:grpSp>
      <p:pic>
        <p:nvPicPr>
          <p:cNvPr id="151" name="그림 150" descr="김사랑.JPG"/>
          <p:cNvPicPr>
            <a:picLocks noChangeAspect="1"/>
          </p:cNvPicPr>
          <p:nvPr/>
        </p:nvPicPr>
        <p:blipFill>
          <a:blip r:embed="rId6" cstate="print"/>
          <a:srcRect r="5228"/>
          <a:stretch>
            <a:fillRect/>
          </a:stretch>
        </p:blipFill>
        <p:spPr>
          <a:xfrm>
            <a:off x="466987" y="4329518"/>
            <a:ext cx="547487" cy="576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3" name="그림 152" descr="신민아2.JPG"/>
          <p:cNvPicPr>
            <a:picLocks noChangeAspect="1"/>
          </p:cNvPicPr>
          <p:nvPr/>
        </p:nvPicPr>
        <p:blipFill>
          <a:blip r:embed="rId7" cstate="print"/>
          <a:srcRect/>
          <a:stretch>
            <a:fillRect/>
          </a:stretch>
        </p:blipFill>
        <p:spPr>
          <a:xfrm>
            <a:off x="466987" y="2544686"/>
            <a:ext cx="549618" cy="576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4" name="그림 153" descr="장동건.JPG"/>
          <p:cNvPicPr>
            <a:picLocks noChangeAspect="1"/>
          </p:cNvPicPr>
          <p:nvPr/>
        </p:nvPicPr>
        <p:blipFill>
          <a:blip r:embed="rId8" cstate="print"/>
          <a:stretch>
            <a:fillRect/>
          </a:stretch>
        </p:blipFill>
        <p:spPr>
          <a:xfrm>
            <a:off x="466987" y="3421385"/>
            <a:ext cx="547487" cy="576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155" name="그룹 199"/>
          <p:cNvGrpSpPr/>
          <p:nvPr/>
        </p:nvGrpSpPr>
        <p:grpSpPr>
          <a:xfrm>
            <a:off x="851138" y="1628800"/>
            <a:ext cx="303288" cy="189050"/>
            <a:chOff x="563145" y="2399699"/>
            <a:chExt cx="239304" cy="148157"/>
          </a:xfrm>
        </p:grpSpPr>
        <p:sp>
          <p:nvSpPr>
            <p:cNvPr id="160" name="타원 159"/>
            <p:cNvSpPr/>
            <p:nvPr/>
          </p:nvSpPr>
          <p:spPr>
            <a:xfrm>
              <a:off x="602575" y="2399699"/>
              <a:ext cx="144000" cy="144000"/>
            </a:xfrm>
            <a:prstGeom prst="ellipse">
              <a:avLst/>
            </a:prstGeom>
            <a:solidFill>
              <a:schemeClr val="bg2">
                <a:lumMod val="7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61" name="TextBox 160"/>
            <p:cNvSpPr txBox="1"/>
            <p:nvPr/>
          </p:nvSpPr>
          <p:spPr>
            <a:xfrm>
              <a:off x="563145" y="2403135"/>
              <a:ext cx="239304" cy="144721"/>
            </a:xfrm>
            <a:prstGeom prst="rect">
              <a:avLst/>
            </a:prstGeom>
            <a:noFill/>
          </p:spPr>
          <p:txBody>
            <a:bodyPr wrap="none" rtlCol="0">
              <a:spAutoFit/>
            </a:bodyPr>
            <a:lstStyle/>
            <a:p>
              <a:r>
                <a:rPr lang="en-US" altLang="ko-KR" sz="600" dirty="0" smtClean="0">
                  <a:solidFill>
                    <a:schemeClr val="bg1"/>
                  </a:solidFill>
                </a:rPr>
                <a:t>ON</a:t>
              </a:r>
              <a:endParaRPr lang="ko-KR" altLang="en-US" sz="1000" dirty="0">
                <a:solidFill>
                  <a:schemeClr val="bg1"/>
                </a:solidFill>
              </a:endParaRPr>
            </a:p>
          </p:txBody>
        </p:sp>
      </p:grpSp>
      <p:grpSp>
        <p:nvGrpSpPr>
          <p:cNvPr id="162" name="그룹 156"/>
          <p:cNvGrpSpPr/>
          <p:nvPr/>
        </p:nvGrpSpPr>
        <p:grpSpPr>
          <a:xfrm>
            <a:off x="851138" y="2510396"/>
            <a:ext cx="303288" cy="189050"/>
            <a:chOff x="563145" y="2399699"/>
            <a:chExt cx="239304" cy="148157"/>
          </a:xfrm>
        </p:grpSpPr>
        <p:sp>
          <p:nvSpPr>
            <p:cNvPr id="163" name="타원 162"/>
            <p:cNvSpPr/>
            <p:nvPr/>
          </p:nvSpPr>
          <p:spPr>
            <a:xfrm>
              <a:off x="602575" y="2399699"/>
              <a:ext cx="144000" cy="144000"/>
            </a:xfrm>
            <a:prstGeom prst="ellipse">
              <a:avLst/>
            </a:prstGeom>
            <a:solidFill>
              <a:schemeClr val="bg2">
                <a:lumMod val="7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64" name="TextBox 163"/>
            <p:cNvSpPr txBox="1"/>
            <p:nvPr/>
          </p:nvSpPr>
          <p:spPr>
            <a:xfrm>
              <a:off x="563145" y="2403135"/>
              <a:ext cx="239304" cy="144721"/>
            </a:xfrm>
            <a:prstGeom prst="rect">
              <a:avLst/>
            </a:prstGeom>
            <a:noFill/>
          </p:spPr>
          <p:txBody>
            <a:bodyPr wrap="none" rtlCol="0">
              <a:spAutoFit/>
            </a:bodyPr>
            <a:lstStyle/>
            <a:p>
              <a:r>
                <a:rPr lang="en-US" altLang="ko-KR" sz="600" dirty="0" smtClean="0">
                  <a:solidFill>
                    <a:schemeClr val="bg1"/>
                  </a:solidFill>
                </a:rPr>
                <a:t>ON</a:t>
              </a:r>
              <a:endParaRPr lang="ko-KR" altLang="en-US" sz="1000" dirty="0">
                <a:solidFill>
                  <a:schemeClr val="bg1"/>
                </a:solidFill>
              </a:endParaRPr>
            </a:p>
          </p:txBody>
        </p:sp>
      </p:grpSp>
      <p:grpSp>
        <p:nvGrpSpPr>
          <p:cNvPr id="165" name="그룹 159"/>
          <p:cNvGrpSpPr/>
          <p:nvPr/>
        </p:nvGrpSpPr>
        <p:grpSpPr>
          <a:xfrm>
            <a:off x="851138" y="3413116"/>
            <a:ext cx="320922" cy="193683"/>
            <a:chOff x="555627" y="2399699"/>
            <a:chExt cx="253217" cy="151788"/>
          </a:xfrm>
        </p:grpSpPr>
        <p:sp>
          <p:nvSpPr>
            <p:cNvPr id="166" name="타원 165"/>
            <p:cNvSpPr/>
            <p:nvPr/>
          </p:nvSpPr>
          <p:spPr>
            <a:xfrm>
              <a:off x="602575" y="2399699"/>
              <a:ext cx="144000" cy="144000"/>
            </a:xfrm>
            <a:prstGeom prst="ellipse">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67" name="TextBox 166"/>
            <p:cNvSpPr txBox="1"/>
            <p:nvPr/>
          </p:nvSpPr>
          <p:spPr>
            <a:xfrm>
              <a:off x="555627" y="2406767"/>
              <a:ext cx="253217" cy="144720"/>
            </a:xfrm>
            <a:prstGeom prst="rect">
              <a:avLst/>
            </a:prstGeom>
            <a:noFill/>
          </p:spPr>
          <p:txBody>
            <a:bodyPr wrap="none" rtlCol="0">
              <a:spAutoFit/>
            </a:bodyPr>
            <a:lstStyle/>
            <a:p>
              <a:r>
                <a:rPr lang="en-US" altLang="ko-KR" sz="600" dirty="0" smtClean="0">
                  <a:solidFill>
                    <a:schemeClr val="bg1"/>
                  </a:solidFill>
                </a:rPr>
                <a:t>OFF</a:t>
              </a:r>
              <a:endParaRPr lang="ko-KR" altLang="en-US" sz="1000" dirty="0">
                <a:solidFill>
                  <a:schemeClr val="bg1"/>
                </a:solidFill>
              </a:endParaRPr>
            </a:p>
          </p:txBody>
        </p:sp>
      </p:grpSp>
      <p:sp>
        <p:nvSpPr>
          <p:cNvPr id="168" name="타원 167"/>
          <p:cNvSpPr/>
          <p:nvPr/>
        </p:nvSpPr>
        <p:spPr>
          <a:xfrm>
            <a:off x="2565825" y="1171969"/>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169" name="타원 168"/>
          <p:cNvSpPr/>
          <p:nvPr/>
        </p:nvSpPr>
        <p:spPr>
          <a:xfrm>
            <a:off x="186969" y="151181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49" name="직사각형 48"/>
          <p:cNvSpPr/>
          <p:nvPr/>
        </p:nvSpPr>
        <p:spPr>
          <a:xfrm>
            <a:off x="2366755" y="1676007"/>
            <a:ext cx="761747" cy="230832"/>
          </a:xfrm>
          <a:prstGeom prst="rect">
            <a:avLst/>
          </a:prstGeom>
        </p:spPr>
        <p:txBody>
          <a:bodyPr wrap="none">
            <a:spAutoFit/>
          </a:bodyPr>
          <a:lstStyle/>
          <a:p>
            <a:pPr algn="ctr"/>
            <a:r>
              <a:rPr lang="ko-KR" altLang="en-US" sz="900" dirty="0" smtClean="0"/>
              <a:t>★★★★</a:t>
            </a:r>
            <a:r>
              <a:rPr lang="ko-KR" altLang="en-US" sz="900" dirty="0" smtClean="0">
                <a:solidFill>
                  <a:schemeClr val="bg1">
                    <a:lumMod val="75000"/>
                  </a:schemeClr>
                </a:solidFill>
              </a:rPr>
              <a:t>★</a:t>
            </a:r>
            <a:endParaRPr lang="ko-KR" altLang="en-US" sz="900" dirty="0">
              <a:solidFill>
                <a:schemeClr val="bg1">
                  <a:lumMod val="75000"/>
                </a:schemeClr>
              </a:solidFill>
            </a:endParaRPr>
          </a:p>
        </p:txBody>
      </p:sp>
      <p:sp>
        <p:nvSpPr>
          <p:cNvPr id="55" name="TextBox 54"/>
          <p:cNvSpPr txBox="1"/>
          <p:nvPr/>
        </p:nvSpPr>
        <p:spPr>
          <a:xfrm>
            <a:off x="1061610" y="2728787"/>
            <a:ext cx="2020105" cy="387798"/>
          </a:xfrm>
          <a:prstGeom prst="rect">
            <a:avLst/>
          </a:prstGeom>
          <a:noFill/>
        </p:spPr>
        <p:txBody>
          <a:bodyPr wrap="none" rtlCol="0">
            <a:spAutoFit/>
          </a:bodyPr>
          <a:lstStyle/>
          <a:p>
            <a:pPr>
              <a:lnSpc>
                <a:spcPct val="120000"/>
              </a:lnSpc>
            </a:pPr>
            <a:r>
              <a:rPr lang="ko-KR" altLang="en-US" sz="800" dirty="0" smtClean="0"/>
              <a:t>우리 아이가 점점 난폭해지지 않나요</a:t>
            </a:r>
            <a:r>
              <a:rPr lang="en-US" altLang="ko-KR" sz="800" dirty="0" smtClean="0"/>
              <a:t>?</a:t>
            </a:r>
          </a:p>
          <a:p>
            <a:pPr>
              <a:lnSpc>
                <a:spcPct val="120000"/>
              </a:lnSpc>
            </a:pPr>
            <a:r>
              <a:rPr lang="ko-KR" altLang="en-US" sz="800" dirty="0" smtClean="0"/>
              <a:t>자꾸 반항하지는 않나요</a:t>
            </a:r>
            <a:r>
              <a:rPr lang="en-US" altLang="ko-KR" sz="800" dirty="0" smtClean="0"/>
              <a:t>? </a:t>
            </a:r>
            <a:r>
              <a:rPr lang="ko-KR" altLang="en-US" sz="800" dirty="0" smtClean="0"/>
              <a:t>엄마들의 </a:t>
            </a:r>
            <a:r>
              <a:rPr lang="en-US" altLang="ko-KR" sz="800" dirty="0" smtClean="0"/>
              <a:t>……</a:t>
            </a:r>
            <a:endParaRPr lang="ko-KR" altLang="en-US" sz="800" dirty="0"/>
          </a:p>
        </p:txBody>
      </p:sp>
      <p:sp>
        <p:nvSpPr>
          <p:cNvPr id="59" name="TextBox 58"/>
          <p:cNvSpPr txBox="1"/>
          <p:nvPr/>
        </p:nvSpPr>
        <p:spPr>
          <a:xfrm>
            <a:off x="1080660" y="3609020"/>
            <a:ext cx="2020105" cy="387798"/>
          </a:xfrm>
          <a:prstGeom prst="rect">
            <a:avLst/>
          </a:prstGeom>
          <a:noFill/>
        </p:spPr>
        <p:txBody>
          <a:bodyPr wrap="none" rtlCol="0">
            <a:spAutoFit/>
          </a:bodyPr>
          <a:lstStyle/>
          <a:p>
            <a:pPr>
              <a:lnSpc>
                <a:spcPct val="120000"/>
              </a:lnSpc>
            </a:pPr>
            <a:r>
              <a:rPr lang="ko-KR" altLang="en-US" sz="800" dirty="0" smtClean="0"/>
              <a:t>우리 아이가 점점 난폭해지지 않나요</a:t>
            </a:r>
            <a:r>
              <a:rPr lang="en-US" altLang="ko-KR" sz="800" dirty="0" smtClean="0"/>
              <a:t>?</a:t>
            </a:r>
          </a:p>
          <a:p>
            <a:pPr>
              <a:lnSpc>
                <a:spcPct val="120000"/>
              </a:lnSpc>
            </a:pPr>
            <a:r>
              <a:rPr lang="ko-KR" altLang="en-US" sz="800" dirty="0" smtClean="0"/>
              <a:t>자꾸 반항하지는 않나요</a:t>
            </a:r>
            <a:r>
              <a:rPr lang="en-US" altLang="ko-KR" sz="800" dirty="0" smtClean="0"/>
              <a:t>? </a:t>
            </a:r>
            <a:r>
              <a:rPr lang="ko-KR" altLang="en-US" sz="800" dirty="0" smtClean="0"/>
              <a:t>엄마들의 </a:t>
            </a:r>
            <a:r>
              <a:rPr lang="en-US" altLang="ko-KR" sz="800" dirty="0" smtClean="0"/>
              <a:t>……</a:t>
            </a:r>
            <a:endParaRPr lang="ko-KR" altLang="en-US" sz="800" dirty="0"/>
          </a:p>
        </p:txBody>
      </p:sp>
      <p:sp>
        <p:nvSpPr>
          <p:cNvPr id="60" name="TextBox 59"/>
          <p:cNvSpPr txBox="1"/>
          <p:nvPr/>
        </p:nvSpPr>
        <p:spPr>
          <a:xfrm>
            <a:off x="1071135" y="4535892"/>
            <a:ext cx="2020105" cy="387798"/>
          </a:xfrm>
          <a:prstGeom prst="rect">
            <a:avLst/>
          </a:prstGeom>
          <a:noFill/>
        </p:spPr>
        <p:txBody>
          <a:bodyPr wrap="none" rtlCol="0">
            <a:spAutoFit/>
          </a:bodyPr>
          <a:lstStyle/>
          <a:p>
            <a:pPr>
              <a:lnSpc>
                <a:spcPct val="120000"/>
              </a:lnSpc>
            </a:pPr>
            <a:r>
              <a:rPr lang="ko-KR" altLang="en-US" sz="800" dirty="0" smtClean="0"/>
              <a:t>우리 아이가 점점 난폭해지지 않나요</a:t>
            </a:r>
            <a:r>
              <a:rPr lang="en-US" altLang="ko-KR" sz="800" dirty="0" smtClean="0"/>
              <a:t>?</a:t>
            </a:r>
          </a:p>
          <a:p>
            <a:pPr>
              <a:lnSpc>
                <a:spcPct val="120000"/>
              </a:lnSpc>
            </a:pPr>
            <a:r>
              <a:rPr lang="ko-KR" altLang="en-US" sz="800" dirty="0" smtClean="0"/>
              <a:t>자꾸 반항하지는 않나요</a:t>
            </a:r>
            <a:r>
              <a:rPr lang="en-US" altLang="ko-KR" sz="800" dirty="0" smtClean="0"/>
              <a:t>? </a:t>
            </a:r>
            <a:r>
              <a:rPr lang="ko-KR" altLang="en-US" sz="800" dirty="0" smtClean="0"/>
              <a:t>엄마들의 </a:t>
            </a:r>
            <a:r>
              <a:rPr lang="en-US" altLang="ko-KR" sz="800" dirty="0" smtClean="0"/>
              <a:t>……</a:t>
            </a:r>
            <a:endParaRPr lang="ko-KR" altLang="en-US" sz="800" dirty="0"/>
          </a:p>
        </p:txBody>
      </p:sp>
      <p:graphicFrame>
        <p:nvGraphicFramePr>
          <p:cNvPr id="77" name="표 76"/>
          <p:cNvGraphicFramePr>
            <a:graphicFrameLocks noGrp="1"/>
          </p:cNvGraphicFramePr>
          <p:nvPr>
            <p:extLst>
              <p:ext uri="{D42A27DB-BD31-4B8C-83A1-F6EECF244321}">
                <p14:modId xmlns:p14="http://schemas.microsoft.com/office/powerpoint/2010/main" val="3555728555"/>
              </p:ext>
            </p:extLst>
          </p:nvPr>
        </p:nvGraphicFramePr>
        <p:xfrm>
          <a:off x="6320290" y="908720"/>
          <a:ext cx="2678400" cy="4919472"/>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smtClean="0">
                          <a:solidFill>
                            <a:schemeClr val="tx1"/>
                          </a:solidFill>
                        </a:rPr>
                        <a:t>[Screen Explaination]</a:t>
                      </a:r>
                    </a:p>
                    <a:p>
                      <a:pPr latinLnBrk="1"/>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Counselor List Page </a:t>
                      </a:r>
                      <a:endParaRPr kumimoji="0" lang="ko-KR" altLang="en-US" sz="800" b="0" i="0" u="none" strike="noStrike" kern="1200" cap="none" spc="0" normalizeH="0" baseline="0" noProof="0" smtClean="0">
                        <a:ln>
                          <a:noFill/>
                        </a:ln>
                        <a:solidFill>
                          <a:prstClr val="black"/>
                        </a:solidFill>
                        <a:effectLst/>
                        <a:uLnTx/>
                        <a:uFillTx/>
                        <a:latin typeface="+mn-lt"/>
                        <a:ea typeface="+mn-ea"/>
                        <a:cs typeface="+mn-cs"/>
                      </a:endParaRPr>
                    </a:p>
                    <a:p>
                      <a:pPr latinLnBrk="1"/>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p>
                      <a:pPr>
                        <a:lnSpc>
                          <a:spcPct val="120000"/>
                        </a:lnSpc>
                        <a:buFontTx/>
                        <a:buChar char="-"/>
                      </a:pPr>
                      <a:r>
                        <a:rPr lang="ko-KR" altLang="en-US" sz="800" b="0" smtClean="0">
                          <a:solidFill>
                            <a:prstClr val="black"/>
                          </a:solidFill>
                        </a:rPr>
                        <a:t> </a:t>
                      </a:r>
                      <a:r>
                        <a:rPr lang="en-US" altLang="ko-KR" sz="800" b="0" smtClean="0">
                          <a:solidFill>
                            <a:prstClr val="black"/>
                          </a:solidFill>
                        </a:rPr>
                        <a:t>Quy cách</a:t>
                      </a:r>
                      <a:r>
                        <a:rPr lang="en-US" altLang="ko-KR" sz="800" b="0" baseline="0" smtClean="0">
                          <a:solidFill>
                            <a:prstClr val="black"/>
                          </a:solidFill>
                        </a:rPr>
                        <a:t> hiển thị Danh sách Counselor tham khảo file </a:t>
                      </a:r>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Chính sách và Quy định</a:t>
                      </a:r>
                      <a:endParaRPr lang="en-US" altLang="ko-KR" sz="800" b="0" dirty="0" smtClean="0">
                        <a:solidFill>
                          <a:prstClr val="black"/>
                        </a:solidFill>
                      </a:endParaRPr>
                    </a:p>
                    <a:p>
                      <a:pPr>
                        <a:lnSpc>
                          <a:spcPct val="120000"/>
                        </a:lnSpc>
                        <a:buFontTx/>
                        <a:buChar char="-"/>
                      </a:pPr>
                      <a:r>
                        <a:rPr lang="en-US" altLang="ko-KR" sz="800" b="0" smtClean="0">
                          <a:solidFill>
                            <a:prstClr val="black"/>
                          </a:solidFill>
                        </a:rPr>
                        <a:t> Trường</a:t>
                      </a:r>
                      <a:r>
                        <a:rPr lang="en-US" altLang="ko-KR" sz="800" b="0" baseline="0" smtClean="0">
                          <a:solidFill>
                            <a:prstClr val="black"/>
                          </a:solidFill>
                        </a:rPr>
                        <a:t> hợp Login bằng tài khoản </a:t>
                      </a:r>
                      <a:r>
                        <a:rPr lang="en-US" altLang="ko-KR" sz="800" b="0" smtClean="0">
                          <a:solidFill>
                            <a:prstClr val="black"/>
                          </a:solidFill>
                        </a:rPr>
                        <a:t>Admin </a:t>
                      </a:r>
                      <a:r>
                        <a:rPr lang="en-US" altLang="ko-KR" sz="800" b="0" smtClean="0">
                          <a:solidFill>
                            <a:srgbClr val="0000FF"/>
                          </a:solidFill>
                        </a:rPr>
                        <a:t>Mornitoring</a:t>
                      </a:r>
                      <a:r>
                        <a:rPr lang="en-US" altLang="ko-KR" sz="800" b="0" smtClean="0">
                          <a:solidFill>
                            <a:prstClr val="black"/>
                          </a:solidFill>
                        </a:rPr>
                        <a:t> </a:t>
                      </a:r>
                      <a:r>
                        <a:rPr lang="en-US" altLang="ko-KR" sz="800" b="0" smtClean="0">
                          <a:solidFill>
                            <a:srgbClr val="0000FF"/>
                          </a:solidFill>
                        </a:rPr>
                        <a:t>(hello/aimmed3015)</a:t>
                      </a:r>
                      <a:r>
                        <a:rPr lang="ko-KR" altLang="en-US" sz="800" b="0" smtClean="0">
                          <a:solidFill>
                            <a:prstClr val="black"/>
                          </a:solidFill>
                        </a:rPr>
                        <a:t> </a:t>
                      </a:r>
                      <a:r>
                        <a:rPr lang="en-US" altLang="ko-KR" sz="800" b="0" smtClean="0">
                          <a:solidFill>
                            <a:prstClr val="black"/>
                          </a:solidFill>
                        </a:rPr>
                        <a:t>thì</a:t>
                      </a:r>
                      <a:r>
                        <a:rPr lang="en-US" altLang="ko-KR" sz="800" b="0" baseline="0" smtClean="0">
                          <a:solidFill>
                            <a:prstClr val="black"/>
                          </a:solidFill>
                        </a:rPr>
                        <a:t> chỉ hiển thị những Counselor có trạng thái Active là ‘No’</a:t>
                      </a:r>
                      <a:endParaRPr lang="ko-KR" altLang="en-US" sz="800" b="0" dirty="0" smtClean="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Khi click </a:t>
                      </a:r>
                      <a:r>
                        <a:rPr lang="en-US" altLang="ko-KR" sz="800" kern="1200" baseline="0" smtClean="0">
                          <a:solidFill>
                            <a:schemeClr val="dk1"/>
                          </a:solidFill>
                          <a:latin typeface="+mn-lt"/>
                          <a:ea typeface="+mn-ea"/>
                          <a:cs typeface="+mn-cs"/>
                        </a:rPr>
                        <a:t>h</a:t>
                      </a:r>
                      <a:r>
                        <a:rPr lang="en-US" altLang="ko-KR" sz="800" kern="1200" smtClean="0">
                          <a:solidFill>
                            <a:schemeClr val="dk1"/>
                          </a:solidFill>
                          <a:latin typeface="+mn-lt"/>
                          <a:ea typeface="+mn-ea"/>
                          <a:cs typeface="+mn-cs"/>
                        </a:rPr>
                        <a:t>iển</a:t>
                      </a:r>
                      <a:r>
                        <a:rPr lang="en-US" altLang="ko-KR" sz="800" kern="1200" baseline="0" smtClean="0">
                          <a:solidFill>
                            <a:schemeClr val="dk1"/>
                          </a:solidFill>
                          <a:latin typeface="+mn-lt"/>
                          <a:ea typeface="+mn-ea"/>
                          <a:cs typeface="+mn-cs"/>
                        </a:rPr>
                        <a:t> thị trường nhập từ khóa tìm kiếm ở phía trên Danh sách Counselor </a:t>
                      </a:r>
                      <a:endParaRPr lang="en-US" altLang="ko-KR" sz="800" kern="120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Điều</a:t>
                      </a:r>
                      <a:r>
                        <a:rPr lang="en-US" altLang="ko-KR" sz="800" kern="1200" baseline="0" smtClean="0">
                          <a:solidFill>
                            <a:schemeClr val="dk1"/>
                          </a:solidFill>
                          <a:latin typeface="+mn-lt"/>
                          <a:ea typeface="+mn-ea"/>
                          <a:cs typeface="+mn-cs"/>
                        </a:rPr>
                        <a:t> kiện hiển thị Danh sách Counselor tham khảo thêm Logic về đề xuất Counselor</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Hiển</a:t>
                      </a:r>
                      <a:r>
                        <a:rPr lang="en-US" altLang="ko-KR" sz="800" kern="1200" baseline="0" smtClean="0">
                          <a:solidFill>
                            <a:schemeClr val="dk1"/>
                          </a:solidFill>
                          <a:latin typeface="+mn-lt"/>
                          <a:ea typeface="+mn-ea"/>
                          <a:cs typeface="+mn-cs"/>
                        </a:rPr>
                        <a:t> thị 30 Counselor mỗi lượt, và mỗi lần scroll down hiển thị thêm 30 Counselor nữa ở bên dưới</a:t>
                      </a:r>
                      <a:endParaRPr lang="en-US" altLang="ko-KR" sz="800" kern="1200" smtClean="0">
                        <a:solidFill>
                          <a:schemeClr val="dk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baseline="0" smtClean="0">
                          <a:solidFill>
                            <a:schemeClr val="dk1"/>
                          </a:solidFill>
                          <a:latin typeface="+mn-lt"/>
                          <a:ea typeface="+mn-ea"/>
                          <a:cs typeface="+mn-cs"/>
                        </a:rPr>
                        <a:t>Khi click, chuyển đến trang [</a:t>
                      </a:r>
                      <a:r>
                        <a:rPr lang="en-US" altLang="ko-KR" sz="800" smtClean="0">
                          <a:solidFill>
                            <a:prstClr val="black"/>
                          </a:solidFill>
                        </a:rPr>
                        <a:t>Psychological Counselor Introduction (Detail)</a:t>
                      </a:r>
                      <a:r>
                        <a:rPr lang="en-US" altLang="ko-KR" sz="800" kern="1200" smtClean="0">
                          <a:solidFill>
                            <a:schemeClr val="dk1"/>
                          </a:solidFill>
                          <a:latin typeface="+mn-lt"/>
                          <a:ea typeface="+mn-ea"/>
                          <a:cs typeface="+mn-cs"/>
                        </a:rPr>
                        <a:t>]</a:t>
                      </a:r>
                      <a:r>
                        <a:rPr lang="en-US" altLang="ko-KR" sz="800" kern="1200" baseline="0" smtClean="0">
                          <a:solidFill>
                            <a:schemeClr val="dk1"/>
                          </a:solidFill>
                          <a:latin typeface="+mn-lt"/>
                          <a:ea typeface="+mn-ea"/>
                          <a:cs typeface="+mn-cs"/>
                        </a:rPr>
                        <a:t>(RM-070101)</a:t>
                      </a:r>
                      <a:endParaRPr lang="ko-KR" altLang="en-US" sz="800" dirty="0" smtClean="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Ở</a:t>
                      </a:r>
                      <a:r>
                        <a:rPr lang="en-US" altLang="ko-KR" sz="800" kern="1200" baseline="0" smtClean="0">
                          <a:solidFill>
                            <a:schemeClr val="dk1"/>
                          </a:solidFill>
                          <a:latin typeface="+mn-lt"/>
                          <a:ea typeface="+mn-ea"/>
                          <a:cs typeface="+mn-cs"/>
                        </a:rPr>
                        <a:t> phía trên cùng bên phải ảnh đại diện của Counselor hiển thị trạng thái </a:t>
                      </a:r>
                      <a:r>
                        <a:rPr lang="vi-VN" altLang="ko-KR" sz="800" kern="1200" baseline="0" smtClean="0">
                          <a:solidFill>
                            <a:schemeClr val="dk1"/>
                          </a:solidFill>
                          <a:latin typeface="+mn-lt"/>
                          <a:ea typeface="+mn-ea"/>
                          <a:cs typeface="+mn-cs"/>
                        </a:rPr>
                        <a:t>Tư vấn Real-time</a:t>
                      </a:r>
                      <a:r>
                        <a:rPr lang="en-US" altLang="ko-KR" sz="800" kern="1200" baseline="0" smtClean="0">
                          <a:solidFill>
                            <a:schemeClr val="dk1"/>
                          </a:solidFill>
                          <a:latin typeface="+mn-lt"/>
                          <a:ea typeface="+mn-ea"/>
                          <a:cs typeface="+mn-cs"/>
                        </a:rPr>
                        <a:t> là </a:t>
                      </a:r>
                      <a:r>
                        <a:rPr lang="en-US" altLang="ko-KR" sz="800" kern="1200" smtClean="0">
                          <a:solidFill>
                            <a:schemeClr val="dk1"/>
                          </a:solidFill>
                          <a:latin typeface="+mn-lt"/>
                          <a:ea typeface="+mn-ea"/>
                          <a:cs typeface="+mn-cs"/>
                        </a:rPr>
                        <a:t>On/Off</a:t>
                      </a:r>
                      <a:r>
                        <a:rPr lang="en-US" altLang="ko-KR" sz="800" kern="1200" baseline="0" smtClean="0">
                          <a:solidFill>
                            <a:schemeClr val="dk1"/>
                          </a:solidFill>
                          <a:latin typeface="+mn-lt"/>
                          <a:ea typeface="+mn-ea"/>
                          <a:cs typeface="+mn-cs"/>
                        </a:rPr>
                        <a:t> </a:t>
                      </a:r>
                      <a:r>
                        <a:rPr lang="en-US" altLang="ko-KR" sz="800" kern="1200" smtClean="0">
                          <a:solidFill>
                            <a:schemeClr val="dk1"/>
                          </a:solidFill>
                          <a:latin typeface="+mn-lt"/>
                          <a:ea typeface="+mn-ea"/>
                          <a:cs typeface="+mn-cs"/>
                        </a:rPr>
                        <a:t>(Kiểm</a:t>
                      </a:r>
                      <a:r>
                        <a:rPr lang="en-US" altLang="ko-KR" sz="800" kern="1200" baseline="0" smtClean="0">
                          <a:solidFill>
                            <a:schemeClr val="dk1"/>
                          </a:solidFill>
                          <a:latin typeface="+mn-lt"/>
                          <a:ea typeface="+mn-ea"/>
                          <a:cs typeface="+mn-cs"/>
                        </a:rPr>
                        <a:t> tra xem hiệm tại Counselor đấy có khả năng tư vấn Real-time + có Login trên web hay không</a:t>
                      </a:r>
                      <a:r>
                        <a:rPr lang="en-US" altLang="ko-KR" sz="800" kern="1200" smtClean="0">
                          <a:solidFill>
                            <a:schemeClr val="dk1"/>
                          </a:solidFill>
                          <a:latin typeface="+mn-lt"/>
                          <a:ea typeface="+mn-ea"/>
                          <a:cs typeface="+mn-cs"/>
                        </a:rPr>
                        <a:t>)</a:t>
                      </a: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rgbClr val="0000FF"/>
                          </a:solidFill>
                          <a:latin typeface="+mn-lt"/>
                          <a:ea typeface="+mn-ea"/>
                          <a:cs typeface="+mn-cs"/>
                        </a:rPr>
                        <a:t>Logic tư</a:t>
                      </a:r>
                      <a:r>
                        <a:rPr lang="en-US" altLang="ko-KR" sz="800" kern="1200" baseline="0" smtClean="0">
                          <a:solidFill>
                            <a:srgbClr val="0000FF"/>
                          </a:solidFill>
                          <a:latin typeface="+mn-lt"/>
                          <a:ea typeface="+mn-ea"/>
                          <a:cs typeface="+mn-cs"/>
                        </a:rPr>
                        <a:t> vấn Real-time t</a:t>
                      </a:r>
                      <a:r>
                        <a:rPr lang="en-US" altLang="ko-KR" sz="800" kern="1200" smtClean="0">
                          <a:solidFill>
                            <a:srgbClr val="0000FF"/>
                          </a:solidFill>
                          <a:latin typeface="+mn-lt"/>
                          <a:ea typeface="+mn-ea"/>
                          <a:cs typeface="+mn-cs"/>
                        </a:rPr>
                        <a:t>ham khảo</a:t>
                      </a:r>
                      <a:r>
                        <a:rPr lang="en-US" altLang="ko-KR" sz="800" kern="1200" baseline="0" smtClean="0">
                          <a:solidFill>
                            <a:srgbClr val="0000FF"/>
                          </a:solidFill>
                          <a:latin typeface="+mn-lt"/>
                          <a:ea typeface="+mn-ea"/>
                          <a:cs typeface="+mn-cs"/>
                        </a:rPr>
                        <a:t> slide tiếp theo</a:t>
                      </a:r>
                      <a:endParaRPr lang="en-US" altLang="ko-KR" sz="800" kern="1200" dirty="0" smtClean="0">
                        <a:solidFill>
                          <a:srgbClr val="0000FF"/>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Hiển</a:t>
                      </a:r>
                      <a:r>
                        <a:rPr lang="en-US" altLang="ko-KR" sz="800" kern="1200" baseline="0" smtClean="0">
                          <a:solidFill>
                            <a:schemeClr val="tx1"/>
                          </a:solidFill>
                          <a:latin typeface="+mn-lt"/>
                          <a:ea typeface="+mn-ea"/>
                          <a:cs typeface="+mn-cs"/>
                        </a:rPr>
                        <a:t> thị tên của Counselor và điểm đánh giá trung bình</a:t>
                      </a:r>
                      <a:endParaRPr lang="en-US" altLang="ko-KR" sz="800" kern="120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baseline="0" smtClean="0">
                          <a:solidFill>
                            <a:schemeClr val="tx1"/>
                          </a:solidFill>
                          <a:latin typeface="+mn-lt"/>
                          <a:ea typeface="+mn-ea"/>
                          <a:cs typeface="+mn-cs"/>
                        </a:rPr>
                        <a:t>Điểm đánh giá trung bình bằng của mỗi Counselor , mỗi Sao chia theo thang 1/10 </a:t>
                      </a:r>
                      <a:endParaRPr lang="en-US" altLang="ko-KR" sz="800" kern="120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Hiển</a:t>
                      </a:r>
                      <a:r>
                        <a:rPr lang="en-US" altLang="ko-KR" sz="800" kern="1200" baseline="0" smtClean="0">
                          <a:solidFill>
                            <a:schemeClr val="dk1"/>
                          </a:solidFill>
                          <a:latin typeface="+mn-lt"/>
                          <a:ea typeface="+mn-ea"/>
                          <a:cs typeface="+mn-cs"/>
                        </a:rPr>
                        <a:t> thị phần giới thiệu mà Counselor đã nhập ở phía dưới Tên counselor. Nếu dài hơn 2 dòng thì hiển thị phần còn lại là (…)</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78" name="직사각형 77"/>
          <p:cNvSpPr/>
          <p:nvPr/>
        </p:nvSpPr>
        <p:spPr>
          <a:xfrm>
            <a:off x="2366755" y="2513568"/>
            <a:ext cx="761747" cy="230832"/>
          </a:xfrm>
          <a:prstGeom prst="rect">
            <a:avLst/>
          </a:prstGeom>
        </p:spPr>
        <p:txBody>
          <a:bodyPr wrap="none">
            <a:spAutoFit/>
          </a:bodyPr>
          <a:lstStyle/>
          <a:p>
            <a:pPr algn="ctr"/>
            <a:r>
              <a:rPr lang="ko-KR" altLang="en-US" sz="900" dirty="0" smtClean="0"/>
              <a:t>★★★</a:t>
            </a:r>
            <a:r>
              <a:rPr lang="ko-KR" altLang="en-US" sz="900" dirty="0" smtClean="0">
                <a:solidFill>
                  <a:schemeClr val="bg1">
                    <a:lumMod val="75000"/>
                  </a:schemeClr>
                </a:solidFill>
              </a:rPr>
              <a:t>★★</a:t>
            </a:r>
            <a:endParaRPr lang="ko-KR" altLang="en-US" sz="900" dirty="0">
              <a:solidFill>
                <a:schemeClr val="bg1">
                  <a:lumMod val="75000"/>
                </a:schemeClr>
              </a:solidFill>
            </a:endParaRPr>
          </a:p>
        </p:txBody>
      </p:sp>
      <p:sp>
        <p:nvSpPr>
          <p:cNvPr id="79" name="직사각형 78"/>
          <p:cNvSpPr/>
          <p:nvPr/>
        </p:nvSpPr>
        <p:spPr>
          <a:xfrm>
            <a:off x="2366755" y="3399384"/>
            <a:ext cx="761747" cy="230832"/>
          </a:xfrm>
          <a:prstGeom prst="rect">
            <a:avLst/>
          </a:prstGeom>
        </p:spPr>
        <p:txBody>
          <a:bodyPr wrap="none">
            <a:spAutoFit/>
          </a:bodyPr>
          <a:lstStyle/>
          <a:p>
            <a:pPr algn="ctr"/>
            <a:r>
              <a:rPr lang="ko-KR" altLang="en-US" sz="900" dirty="0" smtClean="0"/>
              <a:t>★★★★★</a:t>
            </a:r>
            <a:endParaRPr lang="ko-KR" altLang="en-US" sz="900" dirty="0">
              <a:solidFill>
                <a:schemeClr val="bg1">
                  <a:lumMod val="75000"/>
                </a:schemeClr>
              </a:solidFill>
            </a:endParaRPr>
          </a:p>
        </p:txBody>
      </p:sp>
      <p:sp>
        <p:nvSpPr>
          <p:cNvPr id="80" name="직사각형 79"/>
          <p:cNvSpPr/>
          <p:nvPr/>
        </p:nvSpPr>
        <p:spPr>
          <a:xfrm>
            <a:off x="2366755" y="4326882"/>
            <a:ext cx="761747" cy="230832"/>
          </a:xfrm>
          <a:prstGeom prst="rect">
            <a:avLst/>
          </a:prstGeom>
        </p:spPr>
        <p:txBody>
          <a:bodyPr wrap="none">
            <a:spAutoFit/>
          </a:bodyPr>
          <a:lstStyle/>
          <a:p>
            <a:pPr algn="ctr"/>
            <a:r>
              <a:rPr lang="ko-KR" altLang="en-US" sz="900" dirty="0" smtClean="0">
                <a:solidFill>
                  <a:schemeClr val="bg1">
                    <a:lumMod val="65000"/>
                  </a:schemeClr>
                </a:solidFill>
              </a:rPr>
              <a:t>★★★★★</a:t>
            </a:r>
            <a:endParaRPr lang="ko-KR" altLang="en-US" sz="900" dirty="0">
              <a:solidFill>
                <a:schemeClr val="bg1">
                  <a:lumMod val="65000"/>
                </a:schemeClr>
              </a:solidFill>
            </a:endParaRPr>
          </a:p>
        </p:txBody>
      </p:sp>
      <p:sp>
        <p:nvSpPr>
          <p:cNvPr id="66" name="TextBox 65"/>
          <p:cNvSpPr txBox="1"/>
          <p:nvPr/>
        </p:nvSpPr>
        <p:spPr>
          <a:xfrm>
            <a:off x="324005"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grpSp>
        <p:nvGrpSpPr>
          <p:cNvPr id="67" name="그룹 66"/>
          <p:cNvGrpSpPr/>
          <p:nvPr/>
        </p:nvGrpSpPr>
        <p:grpSpPr>
          <a:xfrm>
            <a:off x="335170" y="5434755"/>
            <a:ext cx="2831426" cy="469520"/>
            <a:chOff x="329434" y="5426750"/>
            <a:chExt cx="2831426" cy="469520"/>
          </a:xfrm>
        </p:grpSpPr>
        <p:sp>
          <p:nvSpPr>
            <p:cNvPr id="68" name="직사각형 67"/>
            <p:cNvSpPr/>
            <p:nvPr/>
          </p:nvSpPr>
          <p:spPr>
            <a:xfrm>
              <a:off x="329434" y="5428270"/>
              <a:ext cx="2811931" cy="46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69" name="그림 68" descr="siri.png"/>
            <p:cNvPicPr>
              <a:picLocks noChangeAspect="1"/>
            </p:cNvPicPr>
            <p:nvPr/>
          </p:nvPicPr>
          <p:blipFill>
            <a:blip r:embed="rId9" cstate="print"/>
            <a:stretch>
              <a:fillRect/>
            </a:stretch>
          </p:blipFill>
          <p:spPr>
            <a:xfrm>
              <a:off x="1051812" y="5502471"/>
              <a:ext cx="198000" cy="198000"/>
            </a:xfrm>
            <a:prstGeom prst="rect">
              <a:avLst/>
            </a:prstGeom>
          </p:spPr>
        </p:pic>
        <p:sp>
          <p:nvSpPr>
            <p:cNvPr id="70" name="TextBox 106"/>
            <p:cNvSpPr txBox="1"/>
            <p:nvPr/>
          </p:nvSpPr>
          <p:spPr>
            <a:xfrm>
              <a:off x="856804"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smtClean="0"/>
                <a:t>상담하기</a:t>
              </a:r>
              <a:endParaRPr lang="ko-KR" altLang="en-US" sz="800" b="1" dirty="0"/>
            </a:p>
          </p:txBody>
        </p:sp>
        <p:cxnSp>
          <p:nvCxnSpPr>
            <p:cNvPr id="71" name="직선 연결선 70"/>
            <p:cNvCxnSpPr/>
            <p:nvPr/>
          </p:nvCxnSpPr>
          <p:spPr>
            <a:xfrm>
              <a:off x="87453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직선 연결선 71"/>
            <p:cNvCxnSpPr/>
            <p:nvPr/>
          </p:nvCxnSpPr>
          <p:spPr>
            <a:xfrm>
              <a:off x="254924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TextBox 122"/>
            <p:cNvSpPr txBox="1"/>
            <p:nvPr/>
          </p:nvSpPr>
          <p:spPr>
            <a:xfrm>
              <a:off x="1415914"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마이헬로</a:t>
              </a:r>
              <a:endParaRPr lang="ko-KR" altLang="en-US" sz="800" dirty="0"/>
            </a:p>
          </p:txBody>
        </p:sp>
        <p:sp>
          <p:nvSpPr>
            <p:cNvPr id="74" name="TextBox 123"/>
            <p:cNvSpPr txBox="1"/>
            <p:nvPr/>
          </p:nvSpPr>
          <p:spPr>
            <a:xfrm>
              <a:off x="476403" y="5663441"/>
              <a:ext cx="287258"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홈</a:t>
              </a:r>
              <a:endParaRPr lang="ko-KR" altLang="en-US" sz="800" dirty="0"/>
            </a:p>
          </p:txBody>
        </p:sp>
        <p:sp>
          <p:nvSpPr>
            <p:cNvPr id="75" name="TextBox 124"/>
            <p:cNvSpPr txBox="1"/>
            <p:nvPr/>
          </p:nvSpPr>
          <p:spPr>
            <a:xfrm>
              <a:off x="198766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심리검사</a:t>
              </a:r>
              <a:endParaRPr lang="ko-KR" altLang="en-US" sz="800" dirty="0"/>
            </a:p>
          </p:txBody>
        </p:sp>
        <p:sp>
          <p:nvSpPr>
            <p:cNvPr id="76" name="TextBox 125"/>
            <p:cNvSpPr txBox="1"/>
            <p:nvPr/>
          </p:nvSpPr>
          <p:spPr>
            <a:xfrm>
              <a:off x="256582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자가진단</a:t>
              </a:r>
              <a:endParaRPr lang="ko-KR" altLang="en-US" sz="800" dirty="0"/>
            </a:p>
          </p:txBody>
        </p:sp>
        <p:pic>
          <p:nvPicPr>
            <p:cNvPr id="95" name="그림 94" descr="홈 이미지.JPG"/>
            <p:cNvPicPr>
              <a:picLocks noChangeAspect="1"/>
            </p:cNvPicPr>
            <p:nvPr/>
          </p:nvPicPr>
          <p:blipFill>
            <a:blip r:embed="rId10" cstate="print"/>
            <a:stretch>
              <a:fillRect/>
            </a:stretch>
          </p:blipFill>
          <p:spPr>
            <a:xfrm>
              <a:off x="531831" y="5505256"/>
              <a:ext cx="180000" cy="186208"/>
            </a:xfrm>
            <a:prstGeom prst="rect">
              <a:avLst/>
            </a:prstGeom>
          </p:spPr>
        </p:pic>
        <p:pic>
          <p:nvPicPr>
            <p:cNvPr id="96" name="그림 95" descr="프로필 이미지.JPG"/>
            <p:cNvPicPr>
              <a:picLocks noChangeAspect="1"/>
            </p:cNvPicPr>
            <p:nvPr/>
          </p:nvPicPr>
          <p:blipFill>
            <a:blip r:embed="rId11" cstate="print"/>
            <a:stretch>
              <a:fillRect/>
            </a:stretch>
          </p:blipFill>
          <p:spPr>
            <a:xfrm>
              <a:off x="1645429" y="5521452"/>
              <a:ext cx="144000" cy="155755"/>
            </a:xfrm>
            <a:prstGeom prst="rect">
              <a:avLst/>
            </a:prstGeom>
          </p:spPr>
        </p:pic>
        <p:pic>
          <p:nvPicPr>
            <p:cNvPr id="97" name="그림 96" descr="compose.png"/>
            <p:cNvPicPr>
              <a:picLocks noChangeAspect="1"/>
            </p:cNvPicPr>
            <p:nvPr/>
          </p:nvPicPr>
          <p:blipFill>
            <a:blip r:embed="rId12" cstate="print"/>
            <a:stretch>
              <a:fillRect/>
            </a:stretch>
          </p:blipFill>
          <p:spPr>
            <a:xfrm>
              <a:off x="2188182" y="5504470"/>
              <a:ext cx="180000" cy="180000"/>
            </a:xfrm>
            <a:prstGeom prst="rect">
              <a:avLst/>
            </a:prstGeom>
          </p:spPr>
        </p:pic>
        <p:cxnSp>
          <p:nvCxnSpPr>
            <p:cNvPr id="98" name="직선 연결선 97"/>
            <p:cNvCxnSpPr/>
            <p:nvPr/>
          </p:nvCxnSpPr>
          <p:spPr>
            <a:xfrm>
              <a:off x="1431022" y="5589805"/>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직선 연결선 98"/>
            <p:cNvCxnSpPr/>
            <p:nvPr/>
          </p:nvCxnSpPr>
          <p:spPr>
            <a:xfrm>
              <a:off x="1992594" y="5580780"/>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직사각형 99"/>
            <p:cNvSpPr/>
            <p:nvPr/>
          </p:nvSpPr>
          <p:spPr>
            <a:xfrm>
              <a:off x="870767" y="5426750"/>
              <a:ext cx="561577" cy="468000"/>
            </a:xfrm>
            <a:prstGeom prst="rect">
              <a:avLst/>
            </a:prstGeom>
            <a:solidFill>
              <a:srgbClr val="B2B2B2">
                <a:alpha val="10196"/>
              </a:srgb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pic>
          <p:nvPicPr>
            <p:cNvPr id="103" name="그림 102" descr="compose.png"/>
            <p:cNvPicPr>
              <a:picLocks noChangeAspect="1"/>
            </p:cNvPicPr>
            <p:nvPr/>
          </p:nvPicPr>
          <p:blipFill>
            <a:blip r:embed="rId12" cstate="print"/>
            <a:stretch>
              <a:fillRect/>
            </a:stretch>
          </p:blipFill>
          <p:spPr>
            <a:xfrm>
              <a:off x="2771820" y="5503521"/>
              <a:ext cx="180000" cy="180000"/>
            </a:xfrm>
            <a:prstGeom prst="rect">
              <a:avLst/>
            </a:prstGeom>
          </p:spPr>
        </p:pic>
      </p:grpSp>
      <p:sp>
        <p:nvSpPr>
          <p:cNvPr id="65" name="슬라이드 번호 개체 틀 64"/>
          <p:cNvSpPr>
            <a:spLocks noGrp="1"/>
          </p:cNvSpPr>
          <p:nvPr>
            <p:ph type="sldNum" sz="quarter" idx="4"/>
          </p:nvPr>
        </p:nvSpPr>
        <p:spPr/>
        <p:txBody>
          <a:bodyPr/>
          <a:lstStyle/>
          <a:p>
            <a:fld id="{C70D9EDE-4299-4BB9-BBD1-CAF81FD85894}" type="slidenum">
              <a:rPr lang="ko-KR" altLang="en-US" smtClean="0"/>
              <a:pPr/>
              <a:t>45</a:t>
            </a:fld>
            <a:endParaRPr lang="ko-KR" altLang="en-US" dirty="0"/>
          </a:p>
        </p:txBody>
      </p:sp>
      <p:sp>
        <p:nvSpPr>
          <p:cNvPr id="81" name="타원 80"/>
          <p:cNvSpPr/>
          <p:nvPr/>
        </p:nvSpPr>
        <p:spPr>
          <a:xfrm>
            <a:off x="656565" y="2418686"/>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82" name="타원 81"/>
          <p:cNvSpPr/>
          <p:nvPr/>
        </p:nvSpPr>
        <p:spPr>
          <a:xfrm>
            <a:off x="2060601" y="249240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83" name="직사각형 82"/>
          <p:cNvSpPr/>
          <p:nvPr/>
        </p:nvSpPr>
        <p:spPr>
          <a:xfrm>
            <a:off x="6507215" y="4335703"/>
            <a:ext cx="2491475" cy="353437"/>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직사각형 83"/>
          <p:cNvSpPr/>
          <p:nvPr/>
        </p:nvSpPr>
        <p:spPr>
          <a:xfrm>
            <a:off x="6320290" y="1625606"/>
            <a:ext cx="2678400" cy="45324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TextBox 84"/>
          <p:cNvSpPr txBox="1"/>
          <p:nvPr/>
        </p:nvSpPr>
        <p:spPr>
          <a:xfrm>
            <a:off x="1132570" y="124096"/>
            <a:ext cx="1662635" cy="215444"/>
          </a:xfrm>
          <a:prstGeom prst="rect">
            <a:avLst/>
          </a:prstGeom>
          <a:noFill/>
        </p:spPr>
        <p:txBody>
          <a:bodyPr wrap="none" rtlCol="0">
            <a:spAutoFit/>
          </a:bodyPr>
          <a:lstStyle/>
          <a:p>
            <a:r>
              <a:rPr lang="en-US" altLang="ko-KR" sz="800" dirty="0" smtClean="0">
                <a:solidFill>
                  <a:prstClr val="black"/>
                </a:solidFill>
              </a:rPr>
              <a:t>Select Psychological Counselor </a:t>
            </a:r>
            <a:endParaRPr lang="ko-KR" altLang="en-US" sz="800" dirty="0">
              <a:solidFill>
                <a:prstClr val="black"/>
              </a:solidFill>
            </a:endParaRPr>
          </a:p>
        </p:txBody>
      </p:sp>
      <p:sp>
        <p:nvSpPr>
          <p:cNvPr id="86" name="TextBox 85"/>
          <p:cNvSpPr txBox="1"/>
          <p:nvPr/>
        </p:nvSpPr>
        <p:spPr>
          <a:xfrm>
            <a:off x="1132570" y="352286"/>
            <a:ext cx="2087431"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Select Psychological Counselor </a:t>
            </a:r>
            <a:endParaRPr lang="ko-KR" altLang="en-US" sz="800" dirty="0">
              <a:solidFill>
                <a:prstClr val="black"/>
              </a:solidFill>
            </a:endParaRPr>
          </a:p>
        </p:txBody>
      </p:sp>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C70D9EDE-4299-4BB9-BBD1-CAF81FD85894}" type="slidenum">
              <a:rPr lang="ko-KR" altLang="en-US" smtClean="0">
                <a:latin typeface="Arial" panose="020B0604020202020204" pitchFamily="34" charset="0"/>
                <a:cs typeface="Arial" panose="020B0604020202020204" pitchFamily="34" charset="0"/>
              </a:rPr>
              <a:pPr/>
              <a:t>46</a:t>
            </a:fld>
            <a:endParaRPr lang="ko-KR" altLang="en-US" dirty="0">
              <a:latin typeface="Arial" panose="020B0604020202020204" pitchFamily="34" charset="0"/>
              <a:cs typeface="Arial" panose="020B0604020202020204" pitchFamily="34" charset="0"/>
            </a:endParaRPr>
          </a:p>
        </p:txBody>
      </p:sp>
      <p:sp>
        <p:nvSpPr>
          <p:cNvPr id="3" name="TextBox 2"/>
          <p:cNvSpPr txBox="1"/>
          <p:nvPr/>
        </p:nvSpPr>
        <p:spPr>
          <a:xfrm>
            <a:off x="463550" y="323655"/>
            <a:ext cx="2949269" cy="400110"/>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000" b="1" smtClean="0">
                <a:solidFill>
                  <a:schemeClr val="tx2"/>
                </a:solidFill>
                <a:latin typeface="Arial" panose="020B0604020202020204" pitchFamily="34" charset="0"/>
                <a:cs typeface="Arial" panose="020B0604020202020204" pitchFamily="34" charset="0"/>
              </a:rPr>
              <a:t>Logic tư vấn Real-time</a:t>
            </a:r>
            <a:endParaRPr lang="ko-KR" altLang="en-US" sz="2000" b="1" dirty="0">
              <a:solidFill>
                <a:schemeClr val="tx2"/>
              </a:solidFill>
              <a:latin typeface="Arial" panose="020B0604020202020204" pitchFamily="34" charset="0"/>
              <a:cs typeface="Arial" panose="020B0604020202020204" pitchFamily="34" charset="0"/>
            </a:endParaRPr>
          </a:p>
        </p:txBody>
      </p:sp>
      <p:grpSp>
        <p:nvGrpSpPr>
          <p:cNvPr id="4" name="그룹 3"/>
          <p:cNvGrpSpPr>
            <a:grpSpLocks/>
          </p:cNvGrpSpPr>
          <p:nvPr/>
        </p:nvGrpSpPr>
        <p:grpSpPr bwMode="auto">
          <a:xfrm>
            <a:off x="463550" y="728700"/>
            <a:ext cx="8216900" cy="46038"/>
            <a:chOff x="444500" y="939908"/>
            <a:chExt cx="9001125" cy="36000"/>
          </a:xfrm>
        </p:grpSpPr>
        <p:sp>
          <p:nvSpPr>
            <p:cNvPr id="5" name="Rectangle 5"/>
            <p:cNvSpPr>
              <a:spLocks noChangeArrowheads="1"/>
            </p:cNvSpPr>
            <p:nvPr/>
          </p:nvSpPr>
          <p:spPr bwMode="auto">
            <a:xfrm>
              <a:off x="444500" y="939908"/>
              <a:ext cx="8063798" cy="36000"/>
            </a:xfrm>
            <a:prstGeom prst="rect">
              <a:avLst/>
            </a:prstGeom>
            <a:solidFill>
              <a:schemeClr val="bg1">
                <a:lumMod val="50000"/>
              </a:schemeClr>
            </a:solidFill>
            <a:ln w="9525">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auto">
                <a:spcBef>
                  <a:spcPts val="0"/>
                </a:spcBef>
                <a:spcAft>
                  <a:spcPts val="0"/>
                </a:spcAft>
                <a:defRPr/>
              </a:pPr>
              <a:endParaRPr kumimoji="0" lang="ko-KR" altLang="ko-KR" dirty="0">
                <a:latin typeface="Arial" panose="020B0604020202020204" pitchFamily="34" charset="0"/>
                <a:ea typeface="Rix고딕 M" pitchFamily="18" charset="-127"/>
                <a:cs typeface="Arial" panose="020B0604020202020204" pitchFamily="34" charset="0"/>
              </a:endParaRPr>
            </a:p>
          </p:txBody>
        </p:sp>
        <p:sp>
          <p:nvSpPr>
            <p:cNvPr id="6" name="Rectangle 6"/>
            <p:cNvSpPr>
              <a:spLocks noChangeArrowheads="1"/>
            </p:cNvSpPr>
            <p:nvPr/>
          </p:nvSpPr>
          <p:spPr bwMode="auto">
            <a:xfrm>
              <a:off x="7645400" y="939908"/>
              <a:ext cx="1800225" cy="36000"/>
            </a:xfrm>
            <a:prstGeom prst="rect">
              <a:avLst/>
            </a:prstGeom>
            <a:solidFill>
              <a:srgbClr val="0060AF"/>
            </a:solidFill>
            <a:ln w="9525">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kumimoji="0" lang="ko-KR" altLang="ko-KR">
                <a:latin typeface="Arial" panose="020B0604020202020204" pitchFamily="34" charset="0"/>
                <a:ea typeface="Rix고딕 M" pitchFamily="18" charset="-127"/>
                <a:cs typeface="Arial" panose="020B0604020202020204" pitchFamily="34" charset="0"/>
              </a:endParaRPr>
            </a:p>
          </p:txBody>
        </p:sp>
      </p:grpSp>
      <p:sp>
        <p:nvSpPr>
          <p:cNvPr id="7" name="TextBox 6"/>
          <p:cNvSpPr txBox="1"/>
          <p:nvPr/>
        </p:nvSpPr>
        <p:spPr>
          <a:xfrm>
            <a:off x="5868144" y="4374105"/>
            <a:ext cx="3339371" cy="3416320"/>
          </a:xfrm>
          <a:prstGeom prst="rect">
            <a:avLst/>
          </a:prstGeom>
          <a:noFill/>
        </p:spPr>
        <p:txBody>
          <a:bodyPr wrap="square" rtlCol="0">
            <a:spAutoFit/>
          </a:bodyPr>
          <a:lstStyle/>
          <a:p>
            <a:r>
              <a:rPr lang="en-US" altLang="ko-KR" sz="900" b="1" smtClean="0">
                <a:solidFill>
                  <a:srgbClr val="FF0000"/>
                </a:solidFill>
                <a:latin typeface="Arial" panose="020B0604020202020204" pitchFamily="34" charset="0"/>
                <a:ea typeface="나눔고딕" pitchFamily="50" charset="-127"/>
                <a:cs typeface="Arial" panose="020B0604020202020204" pitchFamily="34" charset="0"/>
              </a:rPr>
              <a:t>① Check thứ tự ưu tiên đăng ký tư vấn Real-time</a:t>
            </a:r>
            <a:endParaRPr lang="en-US" altLang="ko-KR" sz="900" b="1" dirty="0" smtClean="0">
              <a:solidFill>
                <a:srgbClr val="FF0000"/>
              </a:solidFill>
              <a:latin typeface="Arial" panose="020B0604020202020204" pitchFamily="34" charset="0"/>
              <a:ea typeface="나눔고딕" pitchFamily="50" charset="-127"/>
              <a:cs typeface="Arial" panose="020B0604020202020204" pitchFamily="34" charset="0"/>
            </a:endParaRPr>
          </a:p>
          <a:p>
            <a:r>
              <a:rPr lang="en-US" altLang="ko-KR" sz="900" b="1" smtClean="0">
                <a:solidFill>
                  <a:srgbClr val="FF0000"/>
                </a:solidFill>
                <a:latin typeface="Arial" panose="020B0604020202020204" pitchFamily="34" charset="0"/>
                <a:ea typeface="나눔고딕" pitchFamily="50" charset="-127"/>
                <a:cs typeface="Arial" panose="020B0604020202020204" pitchFamily="34" charset="0"/>
              </a:rPr>
              <a:t>: dựa trên thời gian khấu trừ Hello Coin (User nào hoàn tất thanh toán trước thì ưu tiên cho User đó)</a:t>
            </a:r>
          </a:p>
          <a:p>
            <a:endParaRPr lang="en-US" altLang="ko-KR" sz="900" b="1" dirty="0">
              <a:solidFill>
                <a:srgbClr val="FF0000"/>
              </a:solidFill>
              <a:latin typeface="Arial" panose="020B0604020202020204" pitchFamily="34" charset="0"/>
              <a:ea typeface="나눔고딕" pitchFamily="50" charset="-127"/>
              <a:cs typeface="Arial" panose="020B0604020202020204" pitchFamily="34" charset="0"/>
            </a:endParaRPr>
          </a:p>
          <a:p>
            <a:r>
              <a:rPr lang="en-US" altLang="ko-KR" sz="900" b="1" smtClean="0">
                <a:solidFill>
                  <a:srgbClr val="FF0000"/>
                </a:solidFill>
                <a:latin typeface="Arial" panose="020B0604020202020204" pitchFamily="34" charset="0"/>
                <a:ea typeface="나눔고딕" pitchFamily="50" charset="-127"/>
                <a:cs typeface="Arial" panose="020B0604020202020204" pitchFamily="34" charset="0"/>
              </a:rPr>
              <a:t>Alert hiển thị với những User đăng ký sau</a:t>
            </a:r>
            <a:endParaRPr lang="en-US" altLang="ko-KR" sz="900" b="1" dirty="0" smtClean="0">
              <a:solidFill>
                <a:srgbClr val="FF0000"/>
              </a:solidFill>
              <a:latin typeface="Arial" panose="020B0604020202020204" pitchFamily="34" charset="0"/>
              <a:ea typeface="나눔고딕" pitchFamily="50" charset="-127"/>
              <a:cs typeface="Arial" panose="020B0604020202020204" pitchFamily="34" charset="0"/>
            </a:endParaRPr>
          </a:p>
          <a:p>
            <a:r>
              <a:rPr lang="en-US" altLang="ko-KR" sz="900" b="1" dirty="0" smtClean="0">
                <a:solidFill>
                  <a:srgbClr val="FF0000"/>
                </a:solidFill>
                <a:latin typeface="Arial" panose="020B0604020202020204" pitchFamily="34" charset="0"/>
                <a:ea typeface="나눔고딕" pitchFamily="50" charset="-127"/>
                <a:cs typeface="Arial" panose="020B0604020202020204" pitchFamily="34" charset="0"/>
              </a:rPr>
              <a:t>“</a:t>
            </a:r>
            <a:r>
              <a:rPr lang="ko-KR" altLang="en-US" sz="900" b="1" dirty="0" smtClean="0">
                <a:solidFill>
                  <a:srgbClr val="FF0000"/>
                </a:solidFill>
                <a:latin typeface="Arial" panose="020B0604020202020204" pitchFamily="34" charset="0"/>
                <a:ea typeface="나눔고딕" pitchFamily="50" charset="-127"/>
                <a:cs typeface="Arial" panose="020B0604020202020204" pitchFamily="34" charset="0"/>
              </a:rPr>
              <a:t>다른 회원이 이미 실시간 상담 </a:t>
            </a:r>
            <a:r>
              <a:rPr lang="ko-KR" altLang="en-US" sz="900" b="1" dirty="0" err="1" smtClean="0">
                <a:solidFill>
                  <a:srgbClr val="FF0000"/>
                </a:solidFill>
                <a:latin typeface="Arial" panose="020B0604020202020204" pitchFamily="34" charset="0"/>
                <a:ea typeface="나눔고딕" pitchFamily="50" charset="-127"/>
                <a:cs typeface="Arial" panose="020B0604020202020204" pitchFamily="34" charset="0"/>
              </a:rPr>
              <a:t>진행중입니다</a:t>
            </a:r>
            <a:r>
              <a:rPr lang="en-US" altLang="ko-KR" sz="900" b="1" dirty="0" smtClean="0">
                <a:solidFill>
                  <a:srgbClr val="FF0000"/>
                </a:solidFill>
                <a:latin typeface="Arial" panose="020B0604020202020204" pitchFamily="34" charset="0"/>
                <a:ea typeface="나눔고딕" pitchFamily="50" charset="-127"/>
                <a:cs typeface="Arial" panose="020B0604020202020204" pitchFamily="34" charset="0"/>
              </a:rPr>
              <a:t>. </a:t>
            </a:r>
          </a:p>
          <a:p>
            <a:r>
              <a:rPr lang="ko-KR" altLang="en-US" sz="900" b="1" dirty="0" smtClean="0">
                <a:solidFill>
                  <a:srgbClr val="FF0000"/>
                </a:solidFill>
                <a:latin typeface="Arial" panose="020B0604020202020204" pitchFamily="34" charset="0"/>
                <a:ea typeface="나눔고딕" pitchFamily="50" charset="-127"/>
                <a:cs typeface="Arial" panose="020B0604020202020204" pitchFamily="34" charset="0"/>
              </a:rPr>
              <a:t>다른 </a:t>
            </a:r>
            <a:r>
              <a:rPr lang="ko-KR" altLang="en-US" sz="900" b="1" dirty="0" err="1" smtClean="0">
                <a:solidFill>
                  <a:srgbClr val="FF0000"/>
                </a:solidFill>
                <a:latin typeface="Arial" panose="020B0604020202020204" pitchFamily="34" charset="0"/>
                <a:ea typeface="나눔고딕" pitchFamily="50" charset="-127"/>
                <a:cs typeface="Arial" panose="020B0604020202020204" pitchFamily="34" charset="0"/>
              </a:rPr>
              <a:t>심리상담사를</a:t>
            </a:r>
            <a:r>
              <a:rPr lang="ko-KR" altLang="en-US" sz="900" b="1" dirty="0" smtClean="0">
                <a:solidFill>
                  <a:srgbClr val="FF0000"/>
                </a:solidFill>
                <a:latin typeface="Arial" panose="020B0604020202020204" pitchFamily="34" charset="0"/>
                <a:ea typeface="나눔고딕" pitchFamily="50" charset="-127"/>
                <a:cs typeface="Arial" panose="020B0604020202020204" pitchFamily="34" charset="0"/>
              </a:rPr>
              <a:t> 선택해주시거나 상담 예약을 </a:t>
            </a:r>
            <a:r>
              <a:rPr lang="ko-KR" altLang="en-US" sz="900" b="1" smtClean="0">
                <a:solidFill>
                  <a:srgbClr val="FF0000"/>
                </a:solidFill>
                <a:latin typeface="Arial" panose="020B0604020202020204" pitchFamily="34" charset="0"/>
                <a:ea typeface="나눔고딕" pitchFamily="50" charset="-127"/>
                <a:cs typeface="Arial" panose="020B0604020202020204" pitchFamily="34" charset="0"/>
              </a:rPr>
              <a:t>해주세요</a:t>
            </a:r>
            <a:r>
              <a:rPr lang="en-US" altLang="ko-KR" sz="900" b="1" smtClean="0">
                <a:solidFill>
                  <a:srgbClr val="FF0000"/>
                </a:solidFill>
                <a:latin typeface="Arial" panose="020B0604020202020204" pitchFamily="34" charset="0"/>
                <a:ea typeface="나눔고딕" pitchFamily="50" charset="-127"/>
                <a:cs typeface="Arial" panose="020B0604020202020204" pitchFamily="34" charset="0"/>
              </a:rPr>
              <a:t>.”</a:t>
            </a:r>
          </a:p>
          <a:p>
            <a:r>
              <a:rPr lang="en-US" altLang="ko-KR" sz="900" b="1" smtClean="0">
                <a:solidFill>
                  <a:srgbClr val="FF0000"/>
                </a:solidFill>
                <a:latin typeface="Arial" panose="020B0604020202020204" pitchFamily="34" charset="0"/>
                <a:ea typeface="나눔고딕" pitchFamily="50" charset="-127"/>
                <a:cs typeface="Arial" panose="020B0604020202020204" pitchFamily="34" charset="0"/>
              </a:rPr>
              <a:t>(Hiện Counselor này đang bận tư vấn Real-time.</a:t>
            </a:r>
          </a:p>
          <a:p>
            <a:r>
              <a:rPr lang="en-US" altLang="ko-KR" sz="900" b="1" smtClean="0">
                <a:solidFill>
                  <a:srgbClr val="FF0000"/>
                </a:solidFill>
                <a:latin typeface="Arial" panose="020B0604020202020204" pitchFamily="34" charset="0"/>
                <a:ea typeface="나눔고딕" pitchFamily="50" charset="-127"/>
                <a:cs typeface="Arial" panose="020B0604020202020204" pitchFamily="34" charset="0"/>
              </a:rPr>
              <a:t>Vui lòng chọn Counselor khác hoặc đặt lịch hẹn tư vấn sau.)</a:t>
            </a:r>
            <a:endParaRPr lang="en-US" altLang="ko-KR" sz="900" b="1" dirty="0" smtClean="0">
              <a:solidFill>
                <a:srgbClr val="FF0000"/>
              </a:solidFill>
              <a:latin typeface="Arial" panose="020B0604020202020204" pitchFamily="34" charset="0"/>
              <a:ea typeface="나눔고딕" pitchFamily="50" charset="-127"/>
              <a:cs typeface="Arial" panose="020B0604020202020204" pitchFamily="34" charset="0"/>
            </a:endParaRPr>
          </a:p>
          <a:p>
            <a:endParaRPr lang="en-US" altLang="ko-KR" sz="900" b="1" dirty="0" smtClean="0">
              <a:solidFill>
                <a:srgbClr val="FF0000"/>
              </a:solidFill>
              <a:latin typeface="Arial" panose="020B0604020202020204" pitchFamily="34" charset="0"/>
              <a:ea typeface="나눔고딕" pitchFamily="50" charset="-127"/>
              <a:cs typeface="Arial" panose="020B0604020202020204" pitchFamily="34" charset="0"/>
            </a:endParaRPr>
          </a:p>
          <a:p>
            <a:r>
              <a:rPr lang="en-US" altLang="ko-KR" sz="900" b="1" smtClean="0">
                <a:solidFill>
                  <a:srgbClr val="FF0000"/>
                </a:solidFill>
                <a:latin typeface="Arial" panose="020B0604020202020204" pitchFamily="34" charset="0"/>
                <a:ea typeface="나눔고딕" pitchFamily="50" charset="-127"/>
                <a:cs typeface="Arial" panose="020B0604020202020204" pitchFamily="34" charset="0"/>
              </a:rPr>
              <a:t>② </a:t>
            </a:r>
            <a:r>
              <a:rPr lang="en-US" altLang="ko-KR" sz="900" b="1">
                <a:solidFill>
                  <a:srgbClr val="FF0000"/>
                </a:solidFill>
                <a:latin typeface="Arial" panose="020B0604020202020204" pitchFamily="34" charset="0"/>
                <a:ea typeface="나눔고딕" pitchFamily="50" charset="-127"/>
                <a:cs typeface="Arial" panose="020B0604020202020204" pitchFamily="34" charset="0"/>
              </a:rPr>
              <a:t>Check xem trong lúc User đăng ký tư vấn Real-time, trạng thái Tư vấn Real-time (</a:t>
            </a:r>
            <a:r>
              <a:rPr lang="ko-KR" altLang="en-US" sz="900" b="1">
                <a:solidFill>
                  <a:srgbClr val="FF0000"/>
                </a:solidFill>
                <a:latin typeface="Arial" panose="020B0604020202020204" pitchFamily="34" charset="0"/>
                <a:ea typeface="나눔고딕" pitchFamily="50" charset="-127"/>
                <a:cs typeface="Arial" panose="020B0604020202020204" pitchFamily="34" charset="0"/>
              </a:rPr>
              <a:t>실시간 상담</a:t>
            </a:r>
            <a:r>
              <a:rPr lang="en-US" altLang="ko-KR" sz="900" b="1">
                <a:solidFill>
                  <a:srgbClr val="FF0000"/>
                </a:solidFill>
                <a:latin typeface="Arial" panose="020B0604020202020204" pitchFamily="34" charset="0"/>
                <a:ea typeface="나눔고딕" pitchFamily="50" charset="-127"/>
                <a:cs typeface="Arial" panose="020B0604020202020204" pitchFamily="34" charset="0"/>
              </a:rPr>
              <a:t>) </a:t>
            </a:r>
            <a:r>
              <a:rPr lang="en-US" altLang="ko-KR" sz="900" b="1" smtClean="0">
                <a:solidFill>
                  <a:srgbClr val="FF0000"/>
                </a:solidFill>
                <a:latin typeface="Arial" panose="020B0604020202020204" pitchFamily="34" charset="0"/>
                <a:ea typeface="나눔고딕" pitchFamily="50" charset="-127"/>
                <a:cs typeface="Arial" panose="020B0604020202020204" pitchFamily="34" charset="0"/>
              </a:rPr>
              <a:t>của Counselor </a:t>
            </a:r>
            <a:r>
              <a:rPr lang="en-US" altLang="ko-KR" sz="900" b="1">
                <a:solidFill>
                  <a:srgbClr val="FF0000"/>
                </a:solidFill>
                <a:latin typeface="Arial" panose="020B0604020202020204" pitchFamily="34" charset="0"/>
                <a:ea typeface="나눔고딕" pitchFamily="50" charset="-127"/>
                <a:cs typeface="Arial" panose="020B0604020202020204" pitchFamily="34" charset="0"/>
              </a:rPr>
              <a:t>tương ứng </a:t>
            </a:r>
            <a:r>
              <a:rPr lang="en-US" altLang="ko-KR" sz="900" b="1" smtClean="0">
                <a:solidFill>
                  <a:srgbClr val="FF0000"/>
                </a:solidFill>
                <a:latin typeface="Arial" panose="020B0604020202020204" pitchFamily="34" charset="0"/>
                <a:ea typeface="나눔고딕" pitchFamily="50" charset="-127"/>
                <a:cs typeface="Arial" panose="020B0604020202020204" pitchFamily="34" charset="0"/>
              </a:rPr>
              <a:t>có OFF </a:t>
            </a:r>
            <a:r>
              <a:rPr lang="en-US" altLang="ko-KR" sz="900" b="1">
                <a:solidFill>
                  <a:srgbClr val="FF0000"/>
                </a:solidFill>
                <a:latin typeface="Arial" panose="020B0604020202020204" pitchFamily="34" charset="0"/>
                <a:ea typeface="나눔고딕" pitchFamily="50" charset="-127"/>
                <a:cs typeface="Arial" panose="020B0604020202020204" pitchFamily="34" charset="0"/>
              </a:rPr>
              <a:t>hay ko</a:t>
            </a:r>
            <a:endParaRPr lang="en-US" altLang="ko-KR" sz="900" b="1" dirty="0" smtClean="0">
              <a:solidFill>
                <a:srgbClr val="FF0000"/>
              </a:solidFill>
              <a:latin typeface="Arial" panose="020B0604020202020204" pitchFamily="34" charset="0"/>
              <a:ea typeface="나눔고딕" pitchFamily="50" charset="-127"/>
              <a:cs typeface="Arial" panose="020B0604020202020204" pitchFamily="34" charset="0"/>
            </a:endParaRPr>
          </a:p>
          <a:p>
            <a:r>
              <a:rPr lang="en-US" altLang="ko-KR" sz="900" b="1" smtClean="0">
                <a:solidFill>
                  <a:srgbClr val="FF0000"/>
                </a:solidFill>
                <a:latin typeface="Arial" panose="020B0604020202020204" pitchFamily="34" charset="0"/>
                <a:ea typeface="나눔고딕" pitchFamily="50" charset="-127"/>
                <a:cs typeface="Arial" panose="020B0604020202020204" pitchFamily="34" charset="0"/>
              </a:rPr>
              <a:t>: Check trước khi trừ Hello Coin</a:t>
            </a:r>
            <a:endParaRPr lang="en-US" altLang="ko-KR" sz="900" b="1" dirty="0" smtClean="0">
              <a:solidFill>
                <a:srgbClr val="FF0000"/>
              </a:solidFill>
              <a:latin typeface="Arial" panose="020B0604020202020204" pitchFamily="34" charset="0"/>
              <a:ea typeface="나눔고딕" pitchFamily="50" charset="-127"/>
              <a:cs typeface="Arial" panose="020B0604020202020204" pitchFamily="34" charset="0"/>
            </a:endParaRPr>
          </a:p>
          <a:p>
            <a:endParaRPr lang="en-US" altLang="ko-KR" sz="900" b="1" dirty="0" smtClean="0">
              <a:solidFill>
                <a:srgbClr val="FF0000"/>
              </a:solidFill>
              <a:latin typeface="Arial" panose="020B0604020202020204" pitchFamily="34" charset="0"/>
              <a:ea typeface="나눔고딕" pitchFamily="50" charset="-127"/>
              <a:cs typeface="Arial" panose="020B0604020202020204" pitchFamily="34" charset="0"/>
            </a:endParaRPr>
          </a:p>
          <a:p>
            <a:r>
              <a:rPr lang="en-US" altLang="ko-KR" sz="900" b="1">
                <a:solidFill>
                  <a:srgbClr val="FF0000"/>
                </a:solidFill>
                <a:latin typeface="Arial" panose="020B0604020202020204" pitchFamily="34" charset="0"/>
                <a:ea typeface="나눔고딕" pitchFamily="50" charset="-127"/>
                <a:cs typeface="Arial" panose="020B0604020202020204" pitchFamily="34" charset="0"/>
              </a:rPr>
              <a:t>Alert hiển thị với những User khi đang trong quá trình đăng ký tư vấn Real-time thì Counselor tương ứng chuyển trạng thái Tư vấn Real-time </a:t>
            </a:r>
            <a:r>
              <a:rPr lang="en-US" altLang="ko-KR" sz="900" b="1" smtClean="0">
                <a:solidFill>
                  <a:srgbClr val="FF0000"/>
                </a:solidFill>
                <a:latin typeface="Arial" panose="020B0604020202020204" pitchFamily="34" charset="0"/>
                <a:ea typeface="나눔고딕" pitchFamily="50" charset="-127"/>
                <a:cs typeface="Arial" panose="020B0604020202020204" pitchFamily="34" charset="0"/>
              </a:rPr>
              <a:t>sang OFF</a:t>
            </a:r>
            <a:endParaRPr lang="en-US" altLang="ko-KR" sz="900" b="1" dirty="0" smtClean="0">
              <a:solidFill>
                <a:srgbClr val="FF0000"/>
              </a:solidFill>
              <a:latin typeface="Arial" panose="020B0604020202020204" pitchFamily="34" charset="0"/>
              <a:ea typeface="나눔고딕" pitchFamily="50" charset="-127"/>
              <a:cs typeface="Arial" panose="020B0604020202020204" pitchFamily="34" charset="0"/>
            </a:endParaRPr>
          </a:p>
          <a:p>
            <a:r>
              <a:rPr lang="en-US" altLang="ko-KR" sz="900" b="1" dirty="0" smtClean="0">
                <a:solidFill>
                  <a:srgbClr val="FF0000"/>
                </a:solidFill>
                <a:latin typeface="Arial" panose="020B0604020202020204" pitchFamily="34" charset="0"/>
                <a:ea typeface="나눔고딕" pitchFamily="50" charset="-127"/>
                <a:cs typeface="Arial" panose="020B0604020202020204" pitchFamily="34" charset="0"/>
              </a:rPr>
              <a:t>“</a:t>
            </a:r>
            <a:r>
              <a:rPr lang="ko-KR" altLang="en-US" sz="900" b="1" dirty="0" err="1" smtClean="0">
                <a:solidFill>
                  <a:srgbClr val="FF0000"/>
                </a:solidFill>
                <a:latin typeface="Arial" panose="020B0604020202020204" pitchFamily="34" charset="0"/>
                <a:ea typeface="나눔고딕" pitchFamily="50" charset="-127"/>
                <a:cs typeface="Arial" panose="020B0604020202020204" pitchFamily="34" charset="0"/>
              </a:rPr>
              <a:t>심리상담사가</a:t>
            </a:r>
            <a:r>
              <a:rPr lang="ko-KR" altLang="en-US" sz="900" b="1" dirty="0" smtClean="0">
                <a:solidFill>
                  <a:srgbClr val="FF0000"/>
                </a:solidFill>
                <a:latin typeface="Arial" panose="020B0604020202020204" pitchFamily="34" charset="0"/>
                <a:ea typeface="나눔고딕" pitchFamily="50" charset="-127"/>
                <a:cs typeface="Arial" panose="020B0604020202020204" pitchFamily="34" charset="0"/>
              </a:rPr>
              <a:t> 실시간 상담을 할 수 없는 상태입니다</a:t>
            </a:r>
            <a:r>
              <a:rPr lang="en-US" altLang="ko-KR" sz="900" b="1" dirty="0" smtClean="0">
                <a:solidFill>
                  <a:srgbClr val="FF0000"/>
                </a:solidFill>
                <a:latin typeface="Arial" panose="020B0604020202020204" pitchFamily="34" charset="0"/>
                <a:ea typeface="나눔고딕" pitchFamily="50" charset="-127"/>
                <a:cs typeface="Arial" panose="020B0604020202020204" pitchFamily="34" charset="0"/>
              </a:rPr>
              <a:t>.</a:t>
            </a:r>
          </a:p>
          <a:p>
            <a:r>
              <a:rPr lang="ko-KR" altLang="en-US" sz="900" b="1" dirty="0" smtClean="0">
                <a:solidFill>
                  <a:srgbClr val="FF0000"/>
                </a:solidFill>
                <a:latin typeface="Arial" panose="020B0604020202020204" pitchFamily="34" charset="0"/>
                <a:ea typeface="나눔고딕" pitchFamily="50" charset="-127"/>
                <a:cs typeface="Arial" panose="020B0604020202020204" pitchFamily="34" charset="0"/>
              </a:rPr>
              <a:t>다른 </a:t>
            </a:r>
            <a:r>
              <a:rPr lang="ko-KR" altLang="en-US" sz="900" b="1" dirty="0" err="1" smtClean="0">
                <a:solidFill>
                  <a:srgbClr val="FF0000"/>
                </a:solidFill>
                <a:latin typeface="Arial" panose="020B0604020202020204" pitchFamily="34" charset="0"/>
                <a:ea typeface="나눔고딕" pitchFamily="50" charset="-127"/>
                <a:cs typeface="Arial" panose="020B0604020202020204" pitchFamily="34" charset="0"/>
              </a:rPr>
              <a:t>심리상담사를</a:t>
            </a:r>
            <a:r>
              <a:rPr lang="ko-KR" altLang="en-US" sz="900" b="1" dirty="0" smtClean="0">
                <a:solidFill>
                  <a:srgbClr val="FF0000"/>
                </a:solidFill>
                <a:latin typeface="Arial" panose="020B0604020202020204" pitchFamily="34" charset="0"/>
                <a:ea typeface="나눔고딕" pitchFamily="50" charset="-127"/>
                <a:cs typeface="Arial" panose="020B0604020202020204" pitchFamily="34" charset="0"/>
              </a:rPr>
              <a:t> 선택해주시거나 상담 예약을 </a:t>
            </a:r>
            <a:r>
              <a:rPr lang="ko-KR" altLang="en-US" sz="900" b="1" smtClean="0">
                <a:solidFill>
                  <a:srgbClr val="FF0000"/>
                </a:solidFill>
                <a:latin typeface="Arial" panose="020B0604020202020204" pitchFamily="34" charset="0"/>
                <a:ea typeface="나눔고딕" pitchFamily="50" charset="-127"/>
                <a:cs typeface="Arial" panose="020B0604020202020204" pitchFamily="34" charset="0"/>
              </a:rPr>
              <a:t>해주세요</a:t>
            </a:r>
            <a:r>
              <a:rPr lang="en-US" altLang="ko-KR" sz="900" b="1" smtClean="0">
                <a:solidFill>
                  <a:srgbClr val="FF0000"/>
                </a:solidFill>
                <a:latin typeface="Arial" panose="020B0604020202020204" pitchFamily="34" charset="0"/>
                <a:ea typeface="나눔고딕" pitchFamily="50" charset="-127"/>
                <a:cs typeface="Arial" panose="020B0604020202020204" pitchFamily="34" charset="0"/>
              </a:rPr>
              <a:t>.”</a:t>
            </a:r>
          </a:p>
          <a:p>
            <a:r>
              <a:rPr lang="en-US" altLang="ko-KR" sz="900" b="1" smtClean="0">
                <a:solidFill>
                  <a:srgbClr val="FF0000"/>
                </a:solidFill>
                <a:latin typeface="Arial" panose="020B0604020202020204" pitchFamily="34" charset="0"/>
                <a:ea typeface="나눔고딕" pitchFamily="50" charset="-127"/>
                <a:cs typeface="Arial" panose="020B0604020202020204" pitchFamily="34" charset="0"/>
              </a:rPr>
              <a:t>(Counselor tương ứng hiện ko thể tư vấn Real-time.</a:t>
            </a:r>
          </a:p>
          <a:p>
            <a:r>
              <a:rPr lang="en-US" altLang="ko-KR" sz="900" b="1">
                <a:solidFill>
                  <a:srgbClr val="FF0000"/>
                </a:solidFill>
                <a:latin typeface="Arial" panose="020B0604020202020204" pitchFamily="34" charset="0"/>
                <a:ea typeface="나눔고딕" pitchFamily="50" charset="-127"/>
                <a:cs typeface="Arial" panose="020B0604020202020204" pitchFamily="34" charset="0"/>
              </a:rPr>
              <a:t>Vui </a:t>
            </a:r>
            <a:r>
              <a:rPr lang="en-US" altLang="ko-KR" sz="900" b="1" smtClean="0">
                <a:solidFill>
                  <a:srgbClr val="FF0000"/>
                </a:solidFill>
                <a:latin typeface="Arial" panose="020B0604020202020204" pitchFamily="34" charset="0"/>
                <a:ea typeface="나눔고딕" pitchFamily="50" charset="-127"/>
                <a:cs typeface="Arial" panose="020B0604020202020204" pitchFamily="34" charset="0"/>
              </a:rPr>
              <a:t>lòng </a:t>
            </a:r>
            <a:r>
              <a:rPr lang="en-US" altLang="ko-KR" sz="900" b="1">
                <a:solidFill>
                  <a:srgbClr val="FF0000"/>
                </a:solidFill>
                <a:latin typeface="Arial" panose="020B0604020202020204" pitchFamily="34" charset="0"/>
                <a:ea typeface="나눔고딕" pitchFamily="50" charset="-127"/>
                <a:cs typeface="Arial" panose="020B0604020202020204" pitchFamily="34" charset="0"/>
              </a:rPr>
              <a:t>chọn Counselor khác hoặc đặt lịch hẹn tư vấn sau.</a:t>
            </a:r>
            <a:endParaRPr lang="ko-KR" altLang="en-US" sz="900" b="1" dirty="0">
              <a:solidFill>
                <a:srgbClr val="FF0000"/>
              </a:solidFill>
              <a:latin typeface="Arial" panose="020B0604020202020204" pitchFamily="34" charset="0"/>
              <a:ea typeface="나눔고딕" pitchFamily="50" charset="-127"/>
              <a:cs typeface="Arial" panose="020B0604020202020204" pitchFamily="34" charset="0"/>
            </a:endParaRPr>
          </a:p>
        </p:txBody>
      </p:sp>
      <p:sp>
        <p:nvSpPr>
          <p:cNvPr id="8" name="순서도: 수행의 시작/종료 7"/>
          <p:cNvSpPr/>
          <p:nvPr/>
        </p:nvSpPr>
        <p:spPr>
          <a:xfrm>
            <a:off x="2111837" y="870100"/>
            <a:ext cx="1440160" cy="432048"/>
          </a:xfrm>
          <a:prstGeom prst="flowChartTerminator">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9" name="직사각형 8"/>
          <p:cNvSpPr/>
          <p:nvPr/>
        </p:nvSpPr>
        <p:spPr>
          <a:xfrm>
            <a:off x="2219849" y="1806204"/>
            <a:ext cx="1224136" cy="360040"/>
          </a:xfrm>
          <a:prstGeom prst="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 name="TextBox 9"/>
          <p:cNvSpPr txBox="1"/>
          <p:nvPr/>
        </p:nvSpPr>
        <p:spPr>
          <a:xfrm>
            <a:off x="2103192" y="969267"/>
            <a:ext cx="1850186" cy="246221"/>
          </a:xfrm>
          <a:prstGeom prst="rect">
            <a:avLst/>
          </a:prstGeom>
          <a:noFill/>
        </p:spPr>
        <p:txBody>
          <a:bodyPr wrap="none" rtlCol="0">
            <a:spAutoFit/>
          </a:bodyPr>
          <a:lstStyle/>
          <a:p>
            <a:r>
              <a:rPr lang="en-US" altLang="ko-KR" sz="1000" smtClean="0">
                <a:latin typeface="Arial" panose="020B0604020202020204" pitchFamily="34" charset="0"/>
                <a:ea typeface="나눔고딕" pitchFamily="50" charset="-127"/>
                <a:cs typeface="Arial" panose="020B0604020202020204" pitchFamily="34" charset="0"/>
              </a:rPr>
              <a:t>Vào trang [Counselor Details]</a:t>
            </a:r>
            <a:endParaRPr lang="ko-KR" altLang="en-US" sz="1000" dirty="0">
              <a:latin typeface="Arial" panose="020B0604020202020204" pitchFamily="34" charset="0"/>
              <a:ea typeface="나눔고딕" pitchFamily="50" charset="-127"/>
              <a:cs typeface="Arial" panose="020B0604020202020204" pitchFamily="34" charset="0"/>
            </a:endParaRPr>
          </a:p>
        </p:txBody>
      </p:sp>
      <p:sp>
        <p:nvSpPr>
          <p:cNvPr id="11" name="TextBox 10"/>
          <p:cNvSpPr txBox="1"/>
          <p:nvPr/>
        </p:nvSpPr>
        <p:spPr>
          <a:xfrm>
            <a:off x="1157930" y="2658209"/>
            <a:ext cx="1175322" cy="246221"/>
          </a:xfrm>
          <a:prstGeom prst="rect">
            <a:avLst/>
          </a:prstGeom>
          <a:noFill/>
        </p:spPr>
        <p:txBody>
          <a:bodyPr wrap="none" rtlCol="0">
            <a:spAutoFit/>
          </a:bodyPr>
          <a:lstStyle/>
          <a:p>
            <a:pPr algn="ctr"/>
            <a:r>
              <a:rPr lang="en-US" altLang="ko-KR" sz="1000" b="1" smtClean="0">
                <a:latin typeface="Arial" panose="020B0604020202020204" pitchFamily="34" charset="0"/>
                <a:ea typeface="나눔고딕" pitchFamily="50" charset="-127"/>
                <a:cs typeface="Arial" panose="020B0604020202020204" pitchFamily="34" charset="0"/>
              </a:rPr>
              <a:t>30 phút</a:t>
            </a:r>
            <a:r>
              <a:rPr lang="ko-KR" altLang="en-US" sz="1000" b="1" smtClean="0">
                <a:latin typeface="Arial" panose="020B0604020202020204" pitchFamily="34" charset="0"/>
                <a:ea typeface="나눔고딕" pitchFamily="50" charset="-127"/>
                <a:cs typeface="Arial" panose="020B0604020202020204" pitchFamily="34" charset="0"/>
              </a:rPr>
              <a:t> </a:t>
            </a:r>
            <a:r>
              <a:rPr lang="en-US" altLang="ko-KR" sz="1000" b="1" dirty="0" smtClean="0">
                <a:latin typeface="Arial" panose="020B0604020202020204" pitchFamily="34" charset="0"/>
                <a:ea typeface="나눔고딕" pitchFamily="50" charset="-127"/>
                <a:cs typeface="Arial" panose="020B0604020202020204" pitchFamily="34" charset="0"/>
              </a:rPr>
              <a:t>(default)</a:t>
            </a:r>
            <a:endParaRPr lang="ko-KR" altLang="en-US" sz="1000" b="1" dirty="0">
              <a:latin typeface="Arial" panose="020B0604020202020204" pitchFamily="34" charset="0"/>
              <a:ea typeface="나눔고딕" pitchFamily="50" charset="-127"/>
              <a:cs typeface="Arial" panose="020B0604020202020204" pitchFamily="34" charset="0"/>
            </a:endParaRPr>
          </a:p>
        </p:txBody>
      </p:sp>
      <p:sp>
        <p:nvSpPr>
          <p:cNvPr id="12" name="TextBox 11"/>
          <p:cNvSpPr txBox="1"/>
          <p:nvPr/>
        </p:nvSpPr>
        <p:spPr>
          <a:xfrm>
            <a:off x="3401311" y="2094236"/>
            <a:ext cx="639919" cy="246221"/>
          </a:xfrm>
          <a:prstGeom prst="rect">
            <a:avLst/>
          </a:prstGeom>
          <a:noFill/>
        </p:spPr>
        <p:txBody>
          <a:bodyPr wrap="none" rtlCol="0">
            <a:spAutoFit/>
          </a:bodyPr>
          <a:lstStyle/>
          <a:p>
            <a:pPr algn="ctr"/>
            <a:r>
              <a:rPr lang="en-US" altLang="ko-KR" sz="1000" b="1" smtClean="0">
                <a:latin typeface="Arial" panose="020B0604020202020204" pitchFamily="34" charset="0"/>
                <a:ea typeface="나눔고딕" pitchFamily="50" charset="-127"/>
                <a:cs typeface="Arial" panose="020B0604020202020204" pitchFamily="34" charset="0"/>
              </a:rPr>
              <a:t>50 phút</a:t>
            </a:r>
            <a:endParaRPr lang="ko-KR" altLang="en-US" sz="1000" b="1" dirty="0">
              <a:latin typeface="Arial" panose="020B0604020202020204" pitchFamily="34" charset="0"/>
              <a:ea typeface="나눔고딕" pitchFamily="50" charset="-127"/>
              <a:cs typeface="Arial" panose="020B0604020202020204" pitchFamily="34" charset="0"/>
            </a:endParaRPr>
          </a:p>
        </p:txBody>
      </p:sp>
      <p:sp>
        <p:nvSpPr>
          <p:cNvPr id="13" name="직사각형 12"/>
          <p:cNvSpPr/>
          <p:nvPr/>
        </p:nvSpPr>
        <p:spPr>
          <a:xfrm>
            <a:off x="4199661" y="3822428"/>
            <a:ext cx="1224136" cy="360040"/>
          </a:xfrm>
          <a:prstGeom prst="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4" name="순서도: 판단 13"/>
          <p:cNvSpPr/>
          <p:nvPr/>
        </p:nvSpPr>
        <p:spPr>
          <a:xfrm>
            <a:off x="3995936" y="2094236"/>
            <a:ext cx="1224136" cy="504056"/>
          </a:xfrm>
          <a:prstGeom prst="flowChartDecision">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 name="TextBox 14"/>
          <p:cNvSpPr txBox="1"/>
          <p:nvPr/>
        </p:nvSpPr>
        <p:spPr>
          <a:xfrm>
            <a:off x="4111105" y="2173795"/>
            <a:ext cx="963725" cy="400110"/>
          </a:xfrm>
          <a:prstGeom prst="rect">
            <a:avLst/>
          </a:prstGeom>
          <a:noFill/>
        </p:spPr>
        <p:txBody>
          <a:bodyPr wrap="none" rtlCol="0">
            <a:spAutoFit/>
          </a:bodyPr>
          <a:lstStyle/>
          <a:p>
            <a:pPr algn="ctr"/>
            <a:r>
              <a:rPr lang="en-US" altLang="ko-KR" sz="1000" smtClean="0">
                <a:latin typeface="Arial" panose="020B0604020202020204" pitchFamily="34" charset="0"/>
                <a:ea typeface="나눔고딕" pitchFamily="50" charset="-127"/>
                <a:cs typeface="Arial" panose="020B0604020202020204" pitchFamily="34" charset="0"/>
              </a:rPr>
              <a:t>Check có thể </a:t>
            </a:r>
          </a:p>
          <a:p>
            <a:pPr algn="ctr"/>
            <a:r>
              <a:rPr lang="en-US" altLang="ko-KR" sz="1000" smtClean="0">
                <a:latin typeface="Arial" panose="020B0604020202020204" pitchFamily="34" charset="0"/>
                <a:ea typeface="나눔고딕" pitchFamily="50" charset="-127"/>
                <a:cs typeface="Arial" panose="020B0604020202020204" pitchFamily="34" charset="0"/>
              </a:rPr>
              <a:t>tư vấn hay ko</a:t>
            </a:r>
            <a:endParaRPr lang="ko-KR" altLang="en-US" sz="1000" dirty="0">
              <a:latin typeface="Arial" panose="020B0604020202020204" pitchFamily="34" charset="0"/>
              <a:ea typeface="나눔고딕" pitchFamily="50" charset="-127"/>
              <a:cs typeface="Arial" panose="020B0604020202020204" pitchFamily="34" charset="0"/>
            </a:endParaRPr>
          </a:p>
        </p:txBody>
      </p:sp>
      <p:sp>
        <p:nvSpPr>
          <p:cNvPr id="16" name="TextBox 15"/>
          <p:cNvSpPr txBox="1"/>
          <p:nvPr/>
        </p:nvSpPr>
        <p:spPr>
          <a:xfrm>
            <a:off x="1240181" y="2886324"/>
            <a:ext cx="1119700" cy="830997"/>
          </a:xfrm>
          <a:prstGeom prst="rect">
            <a:avLst/>
          </a:prstGeom>
          <a:noFill/>
        </p:spPr>
        <p:txBody>
          <a:bodyPr wrap="square" rtlCol="0">
            <a:spAutoFit/>
          </a:bodyPr>
          <a:lstStyle/>
          <a:p>
            <a:r>
              <a:rPr lang="en-US" altLang="ko-KR" sz="800" smtClean="0">
                <a:latin typeface="Arial" panose="020B0604020202020204" pitchFamily="34" charset="0"/>
                <a:ea typeface="나눔고딕" pitchFamily="50" charset="-127"/>
                <a:cs typeface="Arial" panose="020B0604020202020204" pitchFamily="34" charset="0"/>
              </a:rPr>
              <a:t>Check xem có lịch hẹn tư vấn trong khoảng thời gian [5 phút+Thời gian tư vấn+Thời gian nghỉ] hay ko</a:t>
            </a:r>
            <a:endParaRPr lang="ko-KR" altLang="en-US" sz="800" dirty="0">
              <a:latin typeface="Arial" panose="020B0604020202020204" pitchFamily="34" charset="0"/>
              <a:ea typeface="나눔고딕" pitchFamily="50" charset="-127"/>
              <a:cs typeface="Arial" panose="020B0604020202020204" pitchFamily="34" charset="0"/>
            </a:endParaRPr>
          </a:p>
        </p:txBody>
      </p:sp>
      <p:sp>
        <p:nvSpPr>
          <p:cNvPr id="17" name="TextBox 16"/>
          <p:cNvSpPr txBox="1"/>
          <p:nvPr/>
        </p:nvSpPr>
        <p:spPr>
          <a:xfrm>
            <a:off x="4788024" y="2472280"/>
            <a:ext cx="1119700" cy="830997"/>
          </a:xfrm>
          <a:prstGeom prst="rect">
            <a:avLst/>
          </a:prstGeom>
          <a:noFill/>
        </p:spPr>
        <p:txBody>
          <a:bodyPr wrap="square" rtlCol="0">
            <a:spAutoFit/>
          </a:bodyPr>
          <a:lstStyle/>
          <a:p>
            <a:r>
              <a:rPr lang="en-US" altLang="ko-KR" sz="800">
                <a:latin typeface="Arial" panose="020B0604020202020204" pitchFamily="34" charset="0"/>
                <a:ea typeface="나눔고딕" pitchFamily="50" charset="-127"/>
                <a:cs typeface="Arial" panose="020B0604020202020204" pitchFamily="34" charset="0"/>
              </a:rPr>
              <a:t>Check xem có lịch hẹn tư vấn trong khoảng thời gian [5 phút+Thời gian tư vấn+Thời gian nghỉ] hay ko</a:t>
            </a:r>
            <a:endParaRPr lang="ko-KR" altLang="en-US" sz="800" dirty="0">
              <a:latin typeface="Arial" panose="020B0604020202020204" pitchFamily="34" charset="0"/>
              <a:ea typeface="나눔고딕" pitchFamily="50" charset="-127"/>
              <a:cs typeface="Arial" panose="020B0604020202020204" pitchFamily="34" charset="0"/>
            </a:endParaRPr>
          </a:p>
        </p:txBody>
      </p:sp>
      <p:sp>
        <p:nvSpPr>
          <p:cNvPr id="18" name="직사각형 17"/>
          <p:cNvSpPr/>
          <p:nvPr/>
        </p:nvSpPr>
        <p:spPr>
          <a:xfrm>
            <a:off x="5652120" y="2131180"/>
            <a:ext cx="1224136" cy="432048"/>
          </a:xfrm>
          <a:prstGeom prst="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9" name="TextBox 18"/>
          <p:cNvSpPr txBox="1"/>
          <p:nvPr/>
        </p:nvSpPr>
        <p:spPr>
          <a:xfrm>
            <a:off x="2085564" y="1860106"/>
            <a:ext cx="1492716" cy="400110"/>
          </a:xfrm>
          <a:prstGeom prst="rect">
            <a:avLst/>
          </a:prstGeom>
          <a:noFill/>
        </p:spPr>
        <p:txBody>
          <a:bodyPr wrap="none" rtlCol="0">
            <a:spAutoFit/>
          </a:bodyPr>
          <a:lstStyle/>
          <a:p>
            <a:pPr algn="ctr"/>
            <a:r>
              <a:rPr lang="en-US" altLang="ko-KR" sz="1000" smtClean="0">
                <a:latin typeface="Arial" panose="020B0604020202020204" pitchFamily="34" charset="0"/>
                <a:ea typeface="나눔고딕" pitchFamily="50" charset="-127"/>
                <a:cs typeface="Arial" panose="020B0604020202020204" pitchFamily="34" charset="0"/>
              </a:rPr>
              <a:t>Button tab </a:t>
            </a:r>
            <a:r>
              <a:rPr lang="ko-KR" altLang="en-US" sz="1000" smtClean="0">
                <a:latin typeface="Arial" panose="020B0604020202020204" pitchFamily="34" charset="0"/>
                <a:ea typeface="나눔고딕" pitchFamily="50" charset="-127"/>
                <a:cs typeface="Arial" panose="020B0604020202020204" pitchFamily="34" charset="0"/>
              </a:rPr>
              <a:t>상담 </a:t>
            </a:r>
            <a:endParaRPr lang="en-US" altLang="ko-KR" sz="1000" smtClean="0">
              <a:latin typeface="Arial" panose="020B0604020202020204" pitchFamily="34" charset="0"/>
              <a:ea typeface="나눔고딕" pitchFamily="50" charset="-127"/>
              <a:cs typeface="Arial" panose="020B0604020202020204" pitchFamily="34" charset="0"/>
            </a:endParaRPr>
          </a:p>
          <a:p>
            <a:pPr algn="ctr"/>
            <a:r>
              <a:rPr lang="en-US" altLang="ko-KR" sz="1000" smtClean="0">
                <a:latin typeface="Arial" panose="020B0604020202020204" pitchFamily="34" charset="0"/>
                <a:ea typeface="나눔고딕" pitchFamily="50" charset="-127"/>
                <a:cs typeface="Arial" panose="020B0604020202020204" pitchFamily="34" charset="0"/>
              </a:rPr>
              <a:t>(Real-time Counseling)</a:t>
            </a:r>
            <a:endParaRPr lang="ko-KR" altLang="en-US" sz="1000" dirty="0">
              <a:latin typeface="Arial" panose="020B0604020202020204" pitchFamily="34" charset="0"/>
              <a:ea typeface="나눔고딕" pitchFamily="50" charset="-127"/>
              <a:cs typeface="Arial" panose="020B0604020202020204" pitchFamily="34" charset="0"/>
            </a:endParaRPr>
          </a:p>
        </p:txBody>
      </p:sp>
      <p:sp>
        <p:nvSpPr>
          <p:cNvPr id="20" name="순서도: 판단 19"/>
          <p:cNvSpPr/>
          <p:nvPr/>
        </p:nvSpPr>
        <p:spPr>
          <a:xfrm>
            <a:off x="2219849" y="3750420"/>
            <a:ext cx="1224136" cy="504056"/>
          </a:xfrm>
          <a:prstGeom prst="flowChartDecision">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 name="TextBox 20"/>
          <p:cNvSpPr txBox="1"/>
          <p:nvPr/>
        </p:nvSpPr>
        <p:spPr>
          <a:xfrm>
            <a:off x="2064726" y="3885799"/>
            <a:ext cx="1534394" cy="246221"/>
          </a:xfrm>
          <a:prstGeom prst="rect">
            <a:avLst/>
          </a:prstGeom>
          <a:noFill/>
        </p:spPr>
        <p:txBody>
          <a:bodyPr wrap="none" rtlCol="0">
            <a:spAutoFit/>
          </a:bodyPr>
          <a:lstStyle/>
          <a:p>
            <a:pPr algn="ctr"/>
            <a:r>
              <a:rPr lang="en-US" altLang="ko-KR" sz="1000" smtClean="0">
                <a:latin typeface="Arial" panose="020B0604020202020204" pitchFamily="34" charset="0"/>
                <a:ea typeface="나눔고딕" pitchFamily="50" charset="-127"/>
                <a:cs typeface="Arial" panose="020B0604020202020204" pitchFamily="34" charset="0"/>
              </a:rPr>
              <a:t>Check số dư Hello Coin</a:t>
            </a:r>
            <a:endParaRPr lang="ko-KR" altLang="en-US" sz="1000" dirty="0">
              <a:latin typeface="Arial" panose="020B0604020202020204" pitchFamily="34" charset="0"/>
              <a:ea typeface="나눔고딕" pitchFamily="50" charset="-127"/>
              <a:cs typeface="Arial" panose="020B0604020202020204" pitchFamily="34" charset="0"/>
            </a:endParaRPr>
          </a:p>
        </p:txBody>
      </p:sp>
      <p:sp>
        <p:nvSpPr>
          <p:cNvPr id="22" name="순서도: 판단 21"/>
          <p:cNvSpPr/>
          <p:nvPr/>
        </p:nvSpPr>
        <p:spPr>
          <a:xfrm>
            <a:off x="2219849" y="4830540"/>
            <a:ext cx="1224136" cy="504056"/>
          </a:xfrm>
          <a:prstGeom prst="flowChartDecision">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3" name="TextBox 22"/>
          <p:cNvSpPr txBox="1"/>
          <p:nvPr/>
        </p:nvSpPr>
        <p:spPr>
          <a:xfrm>
            <a:off x="2023047" y="4884442"/>
            <a:ext cx="1617752" cy="400110"/>
          </a:xfrm>
          <a:prstGeom prst="rect">
            <a:avLst/>
          </a:prstGeom>
          <a:noFill/>
        </p:spPr>
        <p:txBody>
          <a:bodyPr wrap="none" rtlCol="0">
            <a:spAutoFit/>
          </a:bodyPr>
          <a:lstStyle/>
          <a:p>
            <a:pPr algn="ctr"/>
            <a:r>
              <a:rPr lang="en-US" altLang="ko-KR" sz="1000" smtClean="0">
                <a:latin typeface="Arial" panose="020B0604020202020204" pitchFamily="34" charset="0"/>
                <a:ea typeface="나눔고딕" pitchFamily="50" charset="-127"/>
                <a:cs typeface="Arial" panose="020B0604020202020204" pitchFamily="34" charset="0"/>
              </a:rPr>
              <a:t>Trong 3 tháng gần nhất</a:t>
            </a:r>
          </a:p>
          <a:p>
            <a:pPr algn="ctr"/>
            <a:r>
              <a:rPr lang="en-US" altLang="ko-KR" sz="1000">
                <a:latin typeface="Arial" panose="020B0604020202020204" pitchFamily="34" charset="0"/>
                <a:ea typeface="나눔고딕" pitchFamily="50" charset="-127"/>
                <a:cs typeface="Arial" panose="020B0604020202020204" pitchFamily="34" charset="0"/>
              </a:rPr>
              <a:t>c</a:t>
            </a:r>
            <a:r>
              <a:rPr lang="en-US" altLang="ko-KR" sz="1000" smtClean="0">
                <a:latin typeface="Arial" panose="020B0604020202020204" pitchFamily="34" charset="0"/>
                <a:ea typeface="나눔고딕" pitchFamily="50" charset="-127"/>
                <a:cs typeface="Arial" panose="020B0604020202020204" pitchFamily="34" charset="0"/>
              </a:rPr>
              <a:t>ó làm Mindcheck hay ko</a:t>
            </a:r>
            <a:endParaRPr lang="ko-KR" altLang="en-US" sz="1000" dirty="0">
              <a:latin typeface="Arial" panose="020B0604020202020204" pitchFamily="34" charset="0"/>
              <a:ea typeface="나눔고딕" pitchFamily="50" charset="-127"/>
              <a:cs typeface="Arial" panose="020B0604020202020204" pitchFamily="34" charset="0"/>
            </a:endParaRPr>
          </a:p>
        </p:txBody>
      </p:sp>
      <p:sp>
        <p:nvSpPr>
          <p:cNvPr id="24" name="순서도: 수행의 시작/종료 23"/>
          <p:cNvSpPr/>
          <p:nvPr/>
        </p:nvSpPr>
        <p:spPr>
          <a:xfrm>
            <a:off x="2219849" y="5838652"/>
            <a:ext cx="1224136" cy="504056"/>
          </a:xfrm>
          <a:prstGeom prst="flowChartTerminator">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5" name="TextBox 24"/>
          <p:cNvSpPr txBox="1"/>
          <p:nvPr/>
        </p:nvSpPr>
        <p:spPr>
          <a:xfrm>
            <a:off x="2233838" y="5982668"/>
            <a:ext cx="1196161" cy="246221"/>
          </a:xfrm>
          <a:prstGeom prst="rect">
            <a:avLst/>
          </a:prstGeom>
          <a:noFill/>
        </p:spPr>
        <p:txBody>
          <a:bodyPr wrap="none" rtlCol="0">
            <a:spAutoFit/>
          </a:bodyPr>
          <a:lstStyle/>
          <a:p>
            <a:pPr algn="ctr"/>
            <a:r>
              <a:rPr lang="en-US" altLang="ko-KR" sz="1000" smtClean="0">
                <a:latin typeface="Arial" panose="020B0604020202020204" pitchFamily="34" charset="0"/>
                <a:ea typeface="나눔고딕" pitchFamily="50" charset="-127"/>
                <a:cs typeface="Arial" panose="020B0604020202020204" pitchFamily="34" charset="0"/>
              </a:rPr>
              <a:t>Vào phòng tư vấn</a:t>
            </a:r>
            <a:endParaRPr lang="ko-KR" altLang="en-US" sz="1000" dirty="0">
              <a:latin typeface="Arial" panose="020B0604020202020204" pitchFamily="34" charset="0"/>
              <a:ea typeface="나눔고딕" pitchFamily="50" charset="-127"/>
              <a:cs typeface="Arial" panose="020B0604020202020204" pitchFamily="34" charset="0"/>
            </a:endParaRPr>
          </a:p>
        </p:txBody>
      </p:sp>
      <p:sp>
        <p:nvSpPr>
          <p:cNvPr id="26" name="TextBox 25"/>
          <p:cNvSpPr txBox="1"/>
          <p:nvPr/>
        </p:nvSpPr>
        <p:spPr>
          <a:xfrm>
            <a:off x="4304286" y="3876330"/>
            <a:ext cx="1043876" cy="246221"/>
          </a:xfrm>
          <a:prstGeom prst="rect">
            <a:avLst/>
          </a:prstGeom>
          <a:noFill/>
        </p:spPr>
        <p:txBody>
          <a:bodyPr wrap="none" rtlCol="0">
            <a:spAutoFit/>
          </a:bodyPr>
          <a:lstStyle/>
          <a:p>
            <a:pPr algn="ctr"/>
            <a:r>
              <a:rPr lang="en-US" altLang="ko-KR" sz="1000" smtClean="0">
                <a:latin typeface="Arial" panose="020B0604020202020204" pitchFamily="34" charset="0"/>
                <a:ea typeface="나눔고딕" pitchFamily="50" charset="-127"/>
                <a:cs typeface="Arial" panose="020B0604020202020204" pitchFamily="34" charset="0"/>
              </a:rPr>
              <a:t>Nạp Hello Coin</a:t>
            </a:r>
            <a:endParaRPr lang="ko-KR" altLang="en-US" sz="1000" dirty="0">
              <a:latin typeface="Arial" panose="020B0604020202020204" pitchFamily="34" charset="0"/>
              <a:ea typeface="나눔고딕" pitchFamily="50" charset="-127"/>
              <a:cs typeface="Arial" panose="020B0604020202020204" pitchFamily="34" charset="0"/>
            </a:endParaRPr>
          </a:p>
        </p:txBody>
      </p:sp>
      <p:sp>
        <p:nvSpPr>
          <p:cNvPr id="27" name="직사각형 26"/>
          <p:cNvSpPr/>
          <p:nvPr/>
        </p:nvSpPr>
        <p:spPr>
          <a:xfrm>
            <a:off x="4199661" y="4902132"/>
            <a:ext cx="1224136" cy="360040"/>
          </a:xfrm>
          <a:prstGeom prst="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8" name="TextBox 27"/>
          <p:cNvSpPr txBox="1"/>
          <p:nvPr/>
        </p:nvSpPr>
        <p:spPr>
          <a:xfrm>
            <a:off x="4286651" y="4956034"/>
            <a:ext cx="1079142" cy="246221"/>
          </a:xfrm>
          <a:prstGeom prst="rect">
            <a:avLst/>
          </a:prstGeom>
          <a:noFill/>
        </p:spPr>
        <p:txBody>
          <a:bodyPr wrap="none" rtlCol="0">
            <a:spAutoFit/>
          </a:bodyPr>
          <a:lstStyle/>
          <a:p>
            <a:pPr algn="ctr"/>
            <a:r>
              <a:rPr lang="en-US" altLang="ko-KR" sz="1000" smtClean="0">
                <a:latin typeface="Arial" panose="020B0604020202020204" pitchFamily="34" charset="0"/>
                <a:ea typeface="나눔고딕" pitchFamily="50" charset="-127"/>
                <a:cs typeface="Arial" panose="020B0604020202020204" pitchFamily="34" charset="0"/>
              </a:rPr>
              <a:t>Làm Mindcheck</a:t>
            </a:r>
            <a:endParaRPr lang="ko-KR" altLang="en-US" sz="1000" dirty="0">
              <a:latin typeface="Arial" panose="020B0604020202020204" pitchFamily="34" charset="0"/>
              <a:ea typeface="나눔고딕" pitchFamily="50" charset="-127"/>
              <a:cs typeface="Arial" panose="020B0604020202020204" pitchFamily="34" charset="0"/>
            </a:endParaRPr>
          </a:p>
        </p:txBody>
      </p:sp>
      <p:cxnSp>
        <p:nvCxnSpPr>
          <p:cNvPr id="29" name="직선 화살표 연결선 28"/>
          <p:cNvCxnSpPr>
            <a:stCxn id="8" idx="2"/>
          </p:cNvCxnSpPr>
          <p:nvPr/>
        </p:nvCxnSpPr>
        <p:spPr>
          <a:xfrm>
            <a:off x="2831917" y="1302148"/>
            <a:ext cx="0" cy="50405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14" idx="3"/>
            <a:endCxn id="18" idx="1"/>
          </p:cNvCxnSpPr>
          <p:nvPr/>
        </p:nvCxnSpPr>
        <p:spPr>
          <a:xfrm>
            <a:off x="5220072" y="2346264"/>
            <a:ext cx="432048" cy="94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a:stCxn id="50" idx="2"/>
            <a:endCxn id="20" idx="0"/>
          </p:cNvCxnSpPr>
          <p:nvPr/>
        </p:nvCxnSpPr>
        <p:spPr>
          <a:xfrm flipH="1">
            <a:off x="2831917" y="3102348"/>
            <a:ext cx="1285" cy="648072"/>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stCxn id="20" idx="2"/>
            <a:endCxn id="22" idx="0"/>
          </p:cNvCxnSpPr>
          <p:nvPr/>
        </p:nvCxnSpPr>
        <p:spPr>
          <a:xfrm>
            <a:off x="2831917" y="4254476"/>
            <a:ext cx="0" cy="57606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a:stCxn id="22" idx="2"/>
            <a:endCxn id="24" idx="0"/>
          </p:cNvCxnSpPr>
          <p:nvPr/>
        </p:nvCxnSpPr>
        <p:spPr>
          <a:xfrm>
            <a:off x="2831917" y="5334596"/>
            <a:ext cx="0" cy="50405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20" idx="3"/>
            <a:endCxn id="13" idx="1"/>
          </p:cNvCxnSpPr>
          <p:nvPr/>
        </p:nvCxnSpPr>
        <p:spPr>
          <a:xfrm>
            <a:off x="3443985" y="4002448"/>
            <a:ext cx="755676"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직선 화살표 연결선 34"/>
          <p:cNvCxnSpPr>
            <a:stCxn id="22" idx="3"/>
            <a:endCxn id="27" idx="1"/>
          </p:cNvCxnSpPr>
          <p:nvPr/>
        </p:nvCxnSpPr>
        <p:spPr>
          <a:xfrm flipV="1">
            <a:off x="3443985" y="5082152"/>
            <a:ext cx="755676" cy="41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꺾인 연결선 35"/>
          <p:cNvCxnSpPr>
            <a:stCxn id="13" idx="0"/>
            <a:endCxn id="20" idx="0"/>
          </p:cNvCxnSpPr>
          <p:nvPr/>
        </p:nvCxnSpPr>
        <p:spPr>
          <a:xfrm rot="16200000" flipV="1">
            <a:off x="3785819" y="2796518"/>
            <a:ext cx="72008" cy="1979812"/>
          </a:xfrm>
          <a:prstGeom prst="bentConnector3">
            <a:avLst>
              <a:gd name="adj1" fmla="val 417465"/>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꺾인 연결선 36"/>
          <p:cNvCxnSpPr>
            <a:stCxn id="27" idx="0"/>
            <a:endCxn id="22" idx="0"/>
          </p:cNvCxnSpPr>
          <p:nvPr/>
        </p:nvCxnSpPr>
        <p:spPr>
          <a:xfrm rot="16200000" flipV="1">
            <a:off x="3786027" y="3876430"/>
            <a:ext cx="71592" cy="1979812"/>
          </a:xfrm>
          <a:prstGeom prst="bentConnector3">
            <a:avLst>
              <a:gd name="adj1" fmla="val 419309"/>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736125" y="4398492"/>
            <a:ext cx="738000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68332" y="4110460"/>
            <a:ext cx="1459054" cy="246221"/>
          </a:xfrm>
          <a:prstGeom prst="rect">
            <a:avLst/>
          </a:prstGeom>
          <a:noFill/>
        </p:spPr>
        <p:txBody>
          <a:bodyPr wrap="none" rtlCol="0">
            <a:spAutoFit/>
          </a:bodyPr>
          <a:lstStyle/>
          <a:p>
            <a:pPr algn="ctr"/>
            <a:r>
              <a:rPr lang="en-US" altLang="ko-KR" sz="1000" b="1" smtClean="0">
                <a:solidFill>
                  <a:srgbClr val="FF0000"/>
                </a:solidFill>
                <a:latin typeface="Arial" panose="020B0604020202020204" pitchFamily="34" charset="0"/>
                <a:ea typeface="나눔고딕" pitchFamily="50" charset="-127"/>
                <a:cs typeface="Arial" panose="020B0604020202020204" pitchFamily="34" charset="0"/>
              </a:rPr>
              <a:t>Check thứ tự ưu tiên</a:t>
            </a:r>
            <a:endParaRPr lang="en-US" altLang="ko-KR" sz="1000" b="1" dirty="0" smtClean="0">
              <a:solidFill>
                <a:srgbClr val="FF0000"/>
              </a:solidFill>
              <a:latin typeface="Arial" panose="020B0604020202020204" pitchFamily="34" charset="0"/>
              <a:ea typeface="나눔고딕" pitchFamily="50" charset="-127"/>
              <a:cs typeface="Arial" panose="020B0604020202020204" pitchFamily="34" charset="0"/>
            </a:endParaRPr>
          </a:p>
        </p:txBody>
      </p:sp>
      <p:cxnSp>
        <p:nvCxnSpPr>
          <p:cNvPr id="40" name="꺾인 연결선 85"/>
          <p:cNvCxnSpPr>
            <a:stCxn id="14" idx="2"/>
            <a:endCxn id="50" idx="3"/>
          </p:cNvCxnSpPr>
          <p:nvPr/>
        </p:nvCxnSpPr>
        <p:spPr>
          <a:xfrm rot="5400000">
            <a:off x="3900623" y="2142939"/>
            <a:ext cx="252028" cy="1162734"/>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279159" y="2526284"/>
            <a:ext cx="362600" cy="215444"/>
          </a:xfrm>
          <a:prstGeom prst="rect">
            <a:avLst/>
          </a:prstGeom>
          <a:noFill/>
        </p:spPr>
        <p:txBody>
          <a:bodyPr wrap="none" rtlCol="0">
            <a:spAutoFit/>
          </a:bodyPr>
          <a:lstStyle/>
          <a:p>
            <a:pPr algn="ctr"/>
            <a:r>
              <a:rPr lang="en-US" altLang="ko-KR" sz="800" dirty="0" smtClean="0">
                <a:solidFill>
                  <a:srgbClr val="FF0000"/>
                </a:solidFill>
                <a:latin typeface="Arial" panose="020B0604020202020204" pitchFamily="34" charset="0"/>
                <a:ea typeface="나눔고딕" pitchFamily="50" charset="-127"/>
                <a:cs typeface="Arial" panose="020B0604020202020204" pitchFamily="34" charset="0"/>
              </a:rPr>
              <a:t>Yes</a:t>
            </a:r>
            <a:endParaRPr lang="ko-KR" altLang="en-US" sz="800" dirty="0">
              <a:solidFill>
                <a:srgbClr val="FF0000"/>
              </a:solidFill>
              <a:latin typeface="Arial" panose="020B0604020202020204" pitchFamily="34" charset="0"/>
              <a:ea typeface="나눔고딕" pitchFamily="50" charset="-127"/>
              <a:cs typeface="Arial" panose="020B0604020202020204" pitchFamily="34" charset="0"/>
            </a:endParaRPr>
          </a:p>
        </p:txBody>
      </p:sp>
      <p:sp>
        <p:nvSpPr>
          <p:cNvPr id="42" name="TextBox 41"/>
          <p:cNvSpPr txBox="1"/>
          <p:nvPr/>
        </p:nvSpPr>
        <p:spPr>
          <a:xfrm>
            <a:off x="3377046" y="3795269"/>
            <a:ext cx="322525" cy="215444"/>
          </a:xfrm>
          <a:prstGeom prst="rect">
            <a:avLst/>
          </a:prstGeom>
          <a:noFill/>
        </p:spPr>
        <p:txBody>
          <a:bodyPr wrap="none" rtlCol="0">
            <a:spAutoFit/>
          </a:bodyPr>
          <a:lstStyle/>
          <a:p>
            <a:pPr algn="ctr"/>
            <a:r>
              <a:rPr lang="en-US" altLang="ko-KR" sz="800" dirty="0" smtClean="0">
                <a:solidFill>
                  <a:srgbClr val="FF0000"/>
                </a:solidFill>
                <a:latin typeface="Arial" panose="020B0604020202020204" pitchFamily="34" charset="0"/>
                <a:ea typeface="나눔고딕" pitchFamily="50" charset="-127"/>
                <a:cs typeface="Arial" panose="020B0604020202020204" pitchFamily="34" charset="0"/>
              </a:rPr>
              <a:t>No</a:t>
            </a:r>
            <a:endParaRPr lang="ko-KR" altLang="en-US" sz="800" dirty="0">
              <a:solidFill>
                <a:srgbClr val="FF0000"/>
              </a:solidFill>
              <a:latin typeface="Arial" panose="020B0604020202020204" pitchFamily="34" charset="0"/>
              <a:ea typeface="나눔고딕" pitchFamily="50" charset="-127"/>
              <a:cs typeface="Arial" panose="020B0604020202020204" pitchFamily="34" charset="0"/>
            </a:endParaRPr>
          </a:p>
        </p:txBody>
      </p:sp>
      <p:sp>
        <p:nvSpPr>
          <p:cNvPr id="43" name="TextBox 42"/>
          <p:cNvSpPr txBox="1"/>
          <p:nvPr/>
        </p:nvSpPr>
        <p:spPr>
          <a:xfrm>
            <a:off x="2822916" y="4218680"/>
            <a:ext cx="362600" cy="215444"/>
          </a:xfrm>
          <a:prstGeom prst="rect">
            <a:avLst/>
          </a:prstGeom>
          <a:noFill/>
        </p:spPr>
        <p:txBody>
          <a:bodyPr wrap="none" rtlCol="0">
            <a:spAutoFit/>
          </a:bodyPr>
          <a:lstStyle/>
          <a:p>
            <a:pPr algn="ctr"/>
            <a:r>
              <a:rPr lang="en-US" altLang="ko-KR" sz="800" dirty="0" smtClean="0">
                <a:solidFill>
                  <a:srgbClr val="FF0000"/>
                </a:solidFill>
                <a:latin typeface="Arial" panose="020B0604020202020204" pitchFamily="34" charset="0"/>
                <a:ea typeface="나눔고딕" pitchFamily="50" charset="-127"/>
                <a:cs typeface="Arial" panose="020B0604020202020204" pitchFamily="34" charset="0"/>
              </a:rPr>
              <a:t>Yes</a:t>
            </a:r>
            <a:endParaRPr lang="ko-KR" altLang="en-US" sz="800" dirty="0">
              <a:solidFill>
                <a:srgbClr val="FF0000"/>
              </a:solidFill>
              <a:latin typeface="Arial" panose="020B0604020202020204" pitchFamily="34" charset="0"/>
              <a:ea typeface="나눔고딕" pitchFamily="50" charset="-127"/>
              <a:cs typeface="Arial" panose="020B0604020202020204" pitchFamily="34" charset="0"/>
            </a:endParaRPr>
          </a:p>
        </p:txBody>
      </p:sp>
      <p:sp>
        <p:nvSpPr>
          <p:cNvPr id="44" name="TextBox 43"/>
          <p:cNvSpPr txBox="1"/>
          <p:nvPr/>
        </p:nvSpPr>
        <p:spPr>
          <a:xfrm>
            <a:off x="3242583" y="3509148"/>
            <a:ext cx="1281121" cy="215444"/>
          </a:xfrm>
          <a:prstGeom prst="rect">
            <a:avLst/>
          </a:prstGeom>
          <a:noFill/>
        </p:spPr>
        <p:txBody>
          <a:bodyPr wrap="none" rtlCol="0">
            <a:spAutoFit/>
          </a:bodyPr>
          <a:lstStyle/>
          <a:p>
            <a:pPr algn="ctr"/>
            <a:r>
              <a:rPr lang="en-US" altLang="ko-KR" sz="800" smtClean="0">
                <a:solidFill>
                  <a:srgbClr val="0070C0"/>
                </a:solidFill>
                <a:latin typeface="Arial" panose="020B0604020202020204" pitchFamily="34" charset="0"/>
                <a:ea typeface="나눔고딕" pitchFamily="50" charset="-127"/>
                <a:cs typeface="Arial" panose="020B0604020202020204" pitchFamily="34" charset="0"/>
              </a:rPr>
              <a:t>Hoàn tất nạp Hello Coin</a:t>
            </a:r>
            <a:endParaRPr lang="ko-KR" altLang="en-US" sz="800" dirty="0">
              <a:solidFill>
                <a:srgbClr val="0070C0"/>
              </a:solidFill>
              <a:latin typeface="Arial" panose="020B0604020202020204" pitchFamily="34" charset="0"/>
              <a:ea typeface="나눔고딕" pitchFamily="50" charset="-127"/>
              <a:cs typeface="Arial" panose="020B0604020202020204" pitchFamily="34" charset="0"/>
            </a:endParaRPr>
          </a:p>
        </p:txBody>
      </p:sp>
      <p:sp>
        <p:nvSpPr>
          <p:cNvPr id="45" name="TextBox 44"/>
          <p:cNvSpPr txBox="1"/>
          <p:nvPr/>
        </p:nvSpPr>
        <p:spPr>
          <a:xfrm>
            <a:off x="3377046" y="4875969"/>
            <a:ext cx="322525" cy="215444"/>
          </a:xfrm>
          <a:prstGeom prst="rect">
            <a:avLst/>
          </a:prstGeom>
          <a:noFill/>
        </p:spPr>
        <p:txBody>
          <a:bodyPr wrap="none" rtlCol="0">
            <a:spAutoFit/>
          </a:bodyPr>
          <a:lstStyle/>
          <a:p>
            <a:pPr algn="ctr"/>
            <a:r>
              <a:rPr lang="en-US" altLang="ko-KR" sz="800" dirty="0" smtClean="0">
                <a:solidFill>
                  <a:srgbClr val="FF0000"/>
                </a:solidFill>
                <a:latin typeface="Arial" panose="020B0604020202020204" pitchFamily="34" charset="0"/>
                <a:ea typeface="나눔고딕" pitchFamily="50" charset="-127"/>
                <a:cs typeface="Arial" panose="020B0604020202020204" pitchFamily="34" charset="0"/>
              </a:rPr>
              <a:t>No</a:t>
            </a:r>
            <a:endParaRPr lang="ko-KR" altLang="en-US" sz="800" dirty="0">
              <a:solidFill>
                <a:srgbClr val="FF0000"/>
              </a:solidFill>
              <a:latin typeface="Arial" panose="020B0604020202020204" pitchFamily="34" charset="0"/>
              <a:ea typeface="나눔고딕" pitchFamily="50" charset="-127"/>
              <a:cs typeface="Arial" panose="020B0604020202020204" pitchFamily="34" charset="0"/>
            </a:endParaRPr>
          </a:p>
        </p:txBody>
      </p:sp>
      <p:sp>
        <p:nvSpPr>
          <p:cNvPr id="46" name="TextBox 45"/>
          <p:cNvSpPr txBox="1"/>
          <p:nvPr/>
        </p:nvSpPr>
        <p:spPr>
          <a:xfrm>
            <a:off x="2822916" y="5299380"/>
            <a:ext cx="362600" cy="215444"/>
          </a:xfrm>
          <a:prstGeom prst="rect">
            <a:avLst/>
          </a:prstGeom>
          <a:noFill/>
        </p:spPr>
        <p:txBody>
          <a:bodyPr wrap="none" rtlCol="0">
            <a:spAutoFit/>
          </a:bodyPr>
          <a:lstStyle/>
          <a:p>
            <a:pPr algn="ctr"/>
            <a:r>
              <a:rPr lang="en-US" altLang="ko-KR" sz="800" dirty="0" smtClean="0">
                <a:solidFill>
                  <a:srgbClr val="FF0000"/>
                </a:solidFill>
                <a:latin typeface="Arial" panose="020B0604020202020204" pitchFamily="34" charset="0"/>
                <a:ea typeface="나눔고딕" pitchFamily="50" charset="-127"/>
                <a:cs typeface="Arial" panose="020B0604020202020204" pitchFamily="34" charset="0"/>
              </a:rPr>
              <a:t>Yes</a:t>
            </a:r>
            <a:endParaRPr lang="ko-KR" altLang="en-US" sz="800" dirty="0">
              <a:solidFill>
                <a:srgbClr val="FF0000"/>
              </a:solidFill>
              <a:latin typeface="Arial" panose="020B0604020202020204" pitchFamily="34" charset="0"/>
              <a:ea typeface="나눔고딕" pitchFamily="50" charset="-127"/>
              <a:cs typeface="Arial" panose="020B0604020202020204" pitchFamily="34" charset="0"/>
            </a:endParaRPr>
          </a:p>
        </p:txBody>
      </p:sp>
      <p:sp>
        <p:nvSpPr>
          <p:cNvPr id="47" name="TextBox 46"/>
          <p:cNvSpPr txBox="1"/>
          <p:nvPr/>
        </p:nvSpPr>
        <p:spPr>
          <a:xfrm>
            <a:off x="5220072" y="2166244"/>
            <a:ext cx="322525" cy="215444"/>
          </a:xfrm>
          <a:prstGeom prst="rect">
            <a:avLst/>
          </a:prstGeom>
          <a:noFill/>
        </p:spPr>
        <p:txBody>
          <a:bodyPr wrap="none" rtlCol="0">
            <a:spAutoFit/>
          </a:bodyPr>
          <a:lstStyle/>
          <a:p>
            <a:pPr algn="ctr"/>
            <a:r>
              <a:rPr lang="en-US" altLang="ko-KR" sz="800" dirty="0" smtClean="0">
                <a:solidFill>
                  <a:srgbClr val="FF0000"/>
                </a:solidFill>
                <a:latin typeface="Arial" panose="020B0604020202020204" pitchFamily="34" charset="0"/>
                <a:ea typeface="나눔고딕" pitchFamily="50" charset="-127"/>
                <a:cs typeface="Arial" panose="020B0604020202020204" pitchFamily="34" charset="0"/>
              </a:rPr>
              <a:t>No</a:t>
            </a:r>
            <a:endParaRPr lang="ko-KR" altLang="en-US" sz="800" dirty="0">
              <a:solidFill>
                <a:srgbClr val="FF0000"/>
              </a:solidFill>
              <a:latin typeface="Arial" panose="020B0604020202020204" pitchFamily="34" charset="0"/>
              <a:ea typeface="나눔고딕" pitchFamily="50" charset="-127"/>
              <a:cs typeface="Arial" panose="020B0604020202020204" pitchFamily="34" charset="0"/>
            </a:endParaRPr>
          </a:p>
        </p:txBody>
      </p:sp>
      <p:sp>
        <p:nvSpPr>
          <p:cNvPr id="48" name="TextBox 47"/>
          <p:cNvSpPr txBox="1"/>
          <p:nvPr/>
        </p:nvSpPr>
        <p:spPr>
          <a:xfrm>
            <a:off x="3334750" y="4398492"/>
            <a:ext cx="1096774" cy="215444"/>
          </a:xfrm>
          <a:prstGeom prst="rect">
            <a:avLst/>
          </a:prstGeom>
          <a:noFill/>
        </p:spPr>
        <p:txBody>
          <a:bodyPr wrap="none" rtlCol="0">
            <a:spAutoFit/>
          </a:bodyPr>
          <a:lstStyle/>
          <a:p>
            <a:pPr algn="ctr"/>
            <a:r>
              <a:rPr lang="en-US" altLang="ko-KR" sz="800" smtClean="0">
                <a:solidFill>
                  <a:srgbClr val="0070C0"/>
                </a:solidFill>
                <a:latin typeface="Arial" panose="020B0604020202020204" pitchFamily="34" charset="0"/>
                <a:ea typeface="나눔고딕" pitchFamily="50" charset="-127"/>
                <a:cs typeface="Arial" panose="020B0604020202020204" pitchFamily="34" charset="0"/>
              </a:rPr>
              <a:t>Hoàn tất Mindcheck</a:t>
            </a:r>
            <a:endParaRPr lang="ko-KR" altLang="en-US" sz="800" dirty="0">
              <a:solidFill>
                <a:srgbClr val="0070C0"/>
              </a:solidFill>
              <a:latin typeface="Arial" panose="020B0604020202020204" pitchFamily="34" charset="0"/>
              <a:ea typeface="나눔고딕" pitchFamily="50" charset="-127"/>
              <a:cs typeface="Arial" panose="020B0604020202020204" pitchFamily="34" charset="0"/>
            </a:endParaRPr>
          </a:p>
        </p:txBody>
      </p:sp>
      <p:sp>
        <p:nvSpPr>
          <p:cNvPr id="49" name="TextBox 48"/>
          <p:cNvSpPr txBox="1"/>
          <p:nvPr/>
        </p:nvSpPr>
        <p:spPr>
          <a:xfrm>
            <a:off x="-414899" y="4398492"/>
            <a:ext cx="3257623" cy="246221"/>
          </a:xfrm>
          <a:prstGeom prst="rect">
            <a:avLst/>
          </a:prstGeom>
          <a:noFill/>
        </p:spPr>
        <p:txBody>
          <a:bodyPr wrap="none" rtlCol="0">
            <a:spAutoFit/>
          </a:bodyPr>
          <a:lstStyle/>
          <a:p>
            <a:pPr algn="ctr"/>
            <a:r>
              <a:rPr lang="en-US" altLang="ko-KR" sz="1000" b="1" smtClean="0">
                <a:solidFill>
                  <a:srgbClr val="0070C0"/>
                </a:solidFill>
                <a:latin typeface="Arial" panose="020B0604020202020204" pitchFamily="34" charset="0"/>
                <a:ea typeface="나눔고딕" pitchFamily="50" charset="-127"/>
                <a:cs typeface="Arial" panose="020B0604020202020204" pitchFamily="34" charset="0"/>
              </a:rPr>
              <a:t>Counselor Web: Hiện Notification tư vấn Real-time</a:t>
            </a:r>
            <a:endParaRPr lang="ko-KR" altLang="en-US" sz="1000" b="1" dirty="0">
              <a:solidFill>
                <a:srgbClr val="0070C0"/>
              </a:solidFill>
              <a:latin typeface="Arial" panose="020B0604020202020204" pitchFamily="34" charset="0"/>
              <a:ea typeface="나눔고딕" pitchFamily="50" charset="-127"/>
              <a:cs typeface="Arial" panose="020B0604020202020204" pitchFamily="34" charset="0"/>
            </a:endParaRPr>
          </a:p>
        </p:txBody>
      </p:sp>
      <p:sp>
        <p:nvSpPr>
          <p:cNvPr id="50" name="순서도: 판단 49"/>
          <p:cNvSpPr/>
          <p:nvPr/>
        </p:nvSpPr>
        <p:spPr>
          <a:xfrm>
            <a:off x="2221134" y="2598292"/>
            <a:ext cx="1224136" cy="504056"/>
          </a:xfrm>
          <a:prstGeom prst="flowChartDecision">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1" name="TextBox 50"/>
          <p:cNvSpPr txBox="1"/>
          <p:nvPr/>
        </p:nvSpPr>
        <p:spPr>
          <a:xfrm>
            <a:off x="2295241" y="2652194"/>
            <a:ext cx="1075936" cy="400110"/>
          </a:xfrm>
          <a:prstGeom prst="rect">
            <a:avLst/>
          </a:prstGeom>
          <a:noFill/>
        </p:spPr>
        <p:txBody>
          <a:bodyPr wrap="none" rtlCol="0">
            <a:spAutoFit/>
          </a:bodyPr>
          <a:lstStyle/>
          <a:p>
            <a:pPr algn="ctr"/>
            <a:r>
              <a:rPr lang="en-US" altLang="ko-KR" sz="1000" smtClean="0">
                <a:latin typeface="Arial" panose="020B0604020202020204" pitchFamily="34" charset="0"/>
                <a:ea typeface="나눔고딕" pitchFamily="50" charset="-127"/>
                <a:cs typeface="Arial" panose="020B0604020202020204" pitchFamily="34" charset="0"/>
              </a:rPr>
              <a:t>Pop-up chọn </a:t>
            </a:r>
          </a:p>
          <a:p>
            <a:pPr algn="ctr"/>
            <a:r>
              <a:rPr lang="en-US" altLang="ko-KR" sz="1000" smtClean="0">
                <a:latin typeface="Arial" panose="020B0604020202020204" pitchFamily="34" charset="0"/>
                <a:ea typeface="나눔고딕" pitchFamily="50" charset="-127"/>
                <a:cs typeface="Arial" panose="020B0604020202020204" pitchFamily="34" charset="0"/>
              </a:rPr>
              <a:t>thời gian tư vấn</a:t>
            </a:r>
            <a:endParaRPr lang="ko-KR" altLang="en-US" sz="1000" dirty="0">
              <a:latin typeface="Arial" panose="020B0604020202020204" pitchFamily="34" charset="0"/>
              <a:ea typeface="나눔고딕" pitchFamily="50" charset="-127"/>
              <a:cs typeface="Arial" panose="020B0604020202020204" pitchFamily="34" charset="0"/>
            </a:endParaRPr>
          </a:p>
        </p:txBody>
      </p:sp>
      <p:cxnSp>
        <p:nvCxnSpPr>
          <p:cNvPr id="52" name="직선 화살표 연결선 51"/>
          <p:cNvCxnSpPr>
            <a:stCxn id="9" idx="2"/>
            <a:endCxn id="50" idx="0"/>
          </p:cNvCxnSpPr>
          <p:nvPr/>
        </p:nvCxnSpPr>
        <p:spPr>
          <a:xfrm>
            <a:off x="2831917" y="2166244"/>
            <a:ext cx="1285" cy="43204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659079" y="2123855"/>
            <a:ext cx="1217177" cy="400110"/>
          </a:xfrm>
          <a:prstGeom prst="rect">
            <a:avLst/>
          </a:prstGeom>
          <a:noFill/>
        </p:spPr>
        <p:txBody>
          <a:bodyPr wrap="square" rtlCol="0">
            <a:spAutoFit/>
          </a:bodyPr>
          <a:lstStyle/>
          <a:p>
            <a:pPr algn="ctr"/>
            <a:r>
              <a:rPr lang="en-US" altLang="ko-KR" sz="1000" smtClean="0">
                <a:latin typeface="Arial" panose="020B0604020202020204" pitchFamily="34" charset="0"/>
                <a:ea typeface="나눔고딕" pitchFamily="50" charset="-127"/>
                <a:cs typeface="Arial" panose="020B0604020202020204" pitchFamily="34" charset="0"/>
              </a:rPr>
              <a:t>Ko hiển thị thời gian 50 phút</a:t>
            </a:r>
            <a:endParaRPr lang="ko-KR" altLang="en-US" sz="1000" dirty="0">
              <a:latin typeface="Arial" panose="020B0604020202020204" pitchFamily="34" charset="0"/>
              <a:ea typeface="나눔고딕" pitchFamily="50" charset="-127"/>
              <a:cs typeface="Arial" panose="020B0604020202020204" pitchFamily="34" charset="0"/>
            </a:endParaRPr>
          </a:p>
        </p:txBody>
      </p:sp>
      <p:cxnSp>
        <p:nvCxnSpPr>
          <p:cNvPr id="54" name="꺾인 연결선 85"/>
          <p:cNvCxnSpPr>
            <a:stCxn id="9" idx="2"/>
            <a:endCxn id="14" idx="1"/>
          </p:cNvCxnSpPr>
          <p:nvPr/>
        </p:nvCxnSpPr>
        <p:spPr>
          <a:xfrm rot="16200000" flipH="1">
            <a:off x="3323916" y="1674244"/>
            <a:ext cx="180020" cy="1164019"/>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직사각형 54"/>
          <p:cNvSpPr/>
          <p:nvPr/>
        </p:nvSpPr>
        <p:spPr>
          <a:xfrm>
            <a:off x="185959" y="174428"/>
            <a:ext cx="8772912" cy="6612307"/>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 name="표 70"/>
          <p:cNvGraphicFramePr>
            <a:graphicFrameLocks noGrp="1"/>
          </p:cNvGraphicFramePr>
          <p:nvPr>
            <p:extLst>
              <p:ext uri="{D42A27DB-BD31-4B8C-83A1-F6EECF244321}">
                <p14:modId xmlns:p14="http://schemas.microsoft.com/office/powerpoint/2010/main" val="3376880294"/>
              </p:ext>
            </p:extLst>
          </p:nvPr>
        </p:nvGraphicFramePr>
        <p:xfrm>
          <a:off x="6327195" y="916224"/>
          <a:ext cx="2678400" cy="1688592"/>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smtClean="0">
                          <a:solidFill>
                            <a:schemeClr val="tx1"/>
                          </a:solidFill>
                        </a:rPr>
                        <a:t>[Screen Explaination]</a:t>
                      </a:r>
                    </a:p>
                    <a:p>
                      <a:pPr latinLnBrk="1"/>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Search by Counselor detail</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Search</a:t>
                      </a:r>
                      <a:r>
                        <a:rPr lang="en-US" altLang="ko-KR" sz="800" kern="1200" baseline="0" smtClean="0">
                          <a:solidFill>
                            <a:schemeClr val="tx1"/>
                          </a:solidFill>
                          <a:latin typeface="+mn-lt"/>
                          <a:ea typeface="+mn-ea"/>
                          <a:cs typeface="+mn-cs"/>
                        </a:rPr>
                        <a:t> theo keyword là Nickname hoặc lời giới thiệu</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Khi click hiện</a:t>
                      </a:r>
                      <a:r>
                        <a:rPr lang="en-US" altLang="ko-KR" sz="800" kern="1200" baseline="0" smtClean="0">
                          <a:solidFill>
                            <a:schemeClr val="tx1"/>
                          </a:solidFill>
                          <a:latin typeface="+mn-lt"/>
                          <a:ea typeface="+mn-ea"/>
                          <a:cs typeface="+mn-cs"/>
                        </a:rPr>
                        <a:t> Keypad tiếng Hàn ở bên dưới</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Mỗi</a:t>
                      </a:r>
                      <a:r>
                        <a:rPr lang="en-US" altLang="ko-KR" sz="800" kern="1200" baseline="0" smtClean="0">
                          <a:solidFill>
                            <a:schemeClr val="tx1"/>
                          </a:solidFill>
                          <a:latin typeface="+mn-lt"/>
                          <a:ea typeface="+mn-ea"/>
                          <a:cs typeface="+mn-cs"/>
                        </a:rPr>
                        <a:t> khi nhập từ khóa k</a:t>
                      </a:r>
                      <a:r>
                        <a:rPr lang="en-US" altLang="ko-KR" sz="800" kern="1200" smtClean="0">
                          <a:solidFill>
                            <a:schemeClr val="tx1"/>
                          </a:solidFill>
                          <a:latin typeface="+mn-lt"/>
                          <a:ea typeface="+mn-ea"/>
                          <a:cs typeface="+mn-cs"/>
                        </a:rPr>
                        <a:t>ết</a:t>
                      </a:r>
                      <a:r>
                        <a:rPr lang="en-US" altLang="ko-KR" sz="800" kern="1200" baseline="0" smtClean="0">
                          <a:solidFill>
                            <a:schemeClr val="tx1"/>
                          </a:solidFill>
                          <a:latin typeface="+mn-lt"/>
                          <a:ea typeface="+mn-ea"/>
                          <a:cs typeface="+mn-cs"/>
                        </a:rPr>
                        <a:t> quả search sẽ tự động thay đổi (tham khảo function search friend hoặc search phòng chat trên Kakao Talk</a:t>
                      </a:r>
                      <a:r>
                        <a:rPr lang="en-US" altLang="ko-KR" sz="800" kern="1200" smtClean="0">
                          <a:solidFill>
                            <a:schemeClr val="tx1"/>
                          </a:solidFill>
                          <a:latin typeface="+mn-lt"/>
                          <a:ea typeface="+mn-ea"/>
                          <a:cs typeface="+mn-cs"/>
                        </a:rPr>
                        <a:t>)</a:t>
                      </a:r>
                      <a:endParaRPr lang="en-US" altLang="ko-KR" sz="800" kern="1200" dirty="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Hiển thị tất cả các Counselor có thông tin tương thích với từ khóa đã nhập</a:t>
                      </a: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pSp>
        <p:nvGrpSpPr>
          <p:cNvPr id="72" name="그룹 26"/>
          <p:cNvGrpSpPr/>
          <p:nvPr/>
        </p:nvGrpSpPr>
        <p:grpSpPr>
          <a:xfrm>
            <a:off x="328861" y="899195"/>
            <a:ext cx="2812504" cy="5000582"/>
            <a:chOff x="366961" y="908720"/>
            <a:chExt cx="2812504" cy="5000582"/>
          </a:xfrm>
        </p:grpSpPr>
        <p:pic>
          <p:nvPicPr>
            <p:cNvPr id="73" name="그림 7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74" name="직사각형 73"/>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5" name="직사각형 74"/>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76" name="직사각형 75"/>
          <p:cNvSpPr/>
          <p:nvPr/>
        </p:nvSpPr>
        <p:spPr>
          <a:xfrm>
            <a:off x="328861" y="1106835"/>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7" name="TextBox 76"/>
          <p:cNvSpPr txBox="1"/>
          <p:nvPr/>
        </p:nvSpPr>
        <p:spPr>
          <a:xfrm>
            <a:off x="685914" y="1168177"/>
            <a:ext cx="1127232" cy="246221"/>
          </a:xfrm>
          <a:prstGeom prst="rect">
            <a:avLst/>
          </a:prstGeom>
          <a:noFill/>
        </p:spPr>
        <p:txBody>
          <a:bodyPr wrap="none" rtlCol="0">
            <a:spAutoFit/>
          </a:bodyPr>
          <a:lstStyle/>
          <a:p>
            <a:r>
              <a:rPr lang="ko-KR" altLang="en-US" sz="1000" b="1" dirty="0" smtClean="0"/>
              <a:t>심리상담사 선택</a:t>
            </a:r>
            <a:endParaRPr lang="ko-KR" altLang="en-US" sz="1000" b="1" dirty="0"/>
          </a:p>
        </p:txBody>
      </p:sp>
      <p:pic>
        <p:nvPicPr>
          <p:cNvPr id="78" name="그림 77" descr="btn_navi_fr_search.png"/>
          <p:cNvPicPr>
            <a:picLocks noChangeAspect="1"/>
          </p:cNvPicPr>
          <p:nvPr/>
        </p:nvPicPr>
        <p:blipFill>
          <a:blip r:embed="rId3" cstate="print"/>
          <a:stretch>
            <a:fillRect/>
          </a:stretch>
        </p:blipFill>
        <p:spPr>
          <a:xfrm>
            <a:off x="2817825" y="1168177"/>
            <a:ext cx="290770" cy="252000"/>
          </a:xfrm>
          <a:prstGeom prst="rect">
            <a:avLst/>
          </a:prstGeom>
        </p:spPr>
      </p:pic>
      <p:sp>
        <p:nvSpPr>
          <p:cNvPr id="79" name="TextBox 78"/>
          <p:cNvSpPr txBox="1"/>
          <p:nvPr/>
        </p:nvSpPr>
        <p:spPr>
          <a:xfrm>
            <a:off x="1061610" y="1935975"/>
            <a:ext cx="1191352" cy="246221"/>
          </a:xfrm>
          <a:prstGeom prst="rect">
            <a:avLst/>
          </a:prstGeom>
          <a:noFill/>
        </p:spPr>
        <p:txBody>
          <a:bodyPr wrap="none" rtlCol="0">
            <a:spAutoFit/>
          </a:bodyPr>
          <a:lstStyle/>
          <a:p>
            <a:r>
              <a:rPr lang="ko-KR" altLang="en-US" sz="1000" b="1" dirty="0" smtClean="0"/>
              <a:t>김태희 </a:t>
            </a:r>
            <a:r>
              <a:rPr lang="ko-KR" altLang="en-US" sz="900" dirty="0" smtClean="0">
                <a:solidFill>
                  <a:prstClr val="black"/>
                </a:solidFill>
              </a:rPr>
              <a:t>심리상담사</a:t>
            </a:r>
            <a:endParaRPr lang="ko-KR" altLang="en-US" sz="1000" dirty="0"/>
          </a:p>
        </p:txBody>
      </p:sp>
      <p:sp>
        <p:nvSpPr>
          <p:cNvPr id="80" name="TextBox 79"/>
          <p:cNvSpPr txBox="1"/>
          <p:nvPr/>
        </p:nvSpPr>
        <p:spPr>
          <a:xfrm>
            <a:off x="1061610" y="2154095"/>
            <a:ext cx="2020105" cy="387798"/>
          </a:xfrm>
          <a:prstGeom prst="rect">
            <a:avLst/>
          </a:prstGeom>
          <a:noFill/>
        </p:spPr>
        <p:txBody>
          <a:bodyPr wrap="none" rtlCol="0">
            <a:spAutoFit/>
          </a:bodyPr>
          <a:lstStyle/>
          <a:p>
            <a:pPr>
              <a:lnSpc>
                <a:spcPct val="120000"/>
              </a:lnSpc>
            </a:pPr>
            <a:r>
              <a:rPr lang="ko-KR" altLang="en-US" sz="800" dirty="0" smtClean="0"/>
              <a:t>우리 아이가 점점 난폭해지지 않나요</a:t>
            </a:r>
            <a:r>
              <a:rPr lang="en-US" altLang="ko-KR" sz="800" dirty="0" smtClean="0"/>
              <a:t>?</a:t>
            </a:r>
          </a:p>
          <a:p>
            <a:pPr>
              <a:lnSpc>
                <a:spcPct val="120000"/>
              </a:lnSpc>
            </a:pPr>
            <a:r>
              <a:rPr lang="ko-KR" altLang="en-US" sz="800" dirty="0" smtClean="0"/>
              <a:t>자꾸 반항하지는 않나요</a:t>
            </a:r>
            <a:r>
              <a:rPr lang="en-US" altLang="ko-KR" sz="800" dirty="0" smtClean="0"/>
              <a:t>? </a:t>
            </a:r>
            <a:r>
              <a:rPr lang="ko-KR" altLang="en-US" sz="800" dirty="0" smtClean="0"/>
              <a:t>엄마들의 </a:t>
            </a:r>
            <a:r>
              <a:rPr lang="en-US" altLang="ko-KR" sz="800" dirty="0" smtClean="0"/>
              <a:t>……</a:t>
            </a:r>
            <a:endParaRPr lang="ko-KR" altLang="en-US" sz="800" dirty="0"/>
          </a:p>
        </p:txBody>
      </p:sp>
      <p:cxnSp>
        <p:nvCxnSpPr>
          <p:cNvPr id="81" name="직선 연결선 80"/>
          <p:cNvCxnSpPr/>
          <p:nvPr/>
        </p:nvCxnSpPr>
        <p:spPr>
          <a:xfrm>
            <a:off x="438969" y="2675651"/>
            <a:ext cx="259305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61610" y="2819645"/>
            <a:ext cx="1191352" cy="246221"/>
          </a:xfrm>
          <a:prstGeom prst="rect">
            <a:avLst/>
          </a:prstGeom>
          <a:noFill/>
        </p:spPr>
        <p:txBody>
          <a:bodyPr wrap="none" rtlCol="0">
            <a:spAutoFit/>
          </a:bodyPr>
          <a:lstStyle/>
          <a:p>
            <a:r>
              <a:rPr lang="ko-KR" altLang="en-US" sz="1000" b="1" dirty="0" smtClean="0"/>
              <a:t>신민아 </a:t>
            </a:r>
            <a:r>
              <a:rPr lang="ko-KR" altLang="en-US" sz="900" dirty="0" smtClean="0">
                <a:solidFill>
                  <a:prstClr val="black"/>
                </a:solidFill>
              </a:rPr>
              <a:t>심리상담사</a:t>
            </a:r>
            <a:endParaRPr lang="ko-KR" altLang="en-US" sz="1000" dirty="0"/>
          </a:p>
        </p:txBody>
      </p:sp>
      <p:cxnSp>
        <p:nvCxnSpPr>
          <p:cNvPr id="83" name="직선 연결선 82"/>
          <p:cNvCxnSpPr/>
          <p:nvPr/>
        </p:nvCxnSpPr>
        <p:spPr>
          <a:xfrm>
            <a:off x="438969" y="3566226"/>
            <a:ext cx="259305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078040" y="3693790"/>
            <a:ext cx="1191352" cy="246221"/>
          </a:xfrm>
          <a:prstGeom prst="rect">
            <a:avLst/>
          </a:prstGeom>
          <a:noFill/>
        </p:spPr>
        <p:txBody>
          <a:bodyPr wrap="none" rtlCol="0">
            <a:spAutoFit/>
          </a:bodyPr>
          <a:lstStyle/>
          <a:p>
            <a:r>
              <a:rPr lang="ko-KR" altLang="en-US" sz="1000" b="1" dirty="0" smtClean="0"/>
              <a:t>장동건 </a:t>
            </a:r>
            <a:r>
              <a:rPr lang="ko-KR" altLang="en-US" sz="900" dirty="0" smtClean="0">
                <a:solidFill>
                  <a:prstClr val="black"/>
                </a:solidFill>
              </a:rPr>
              <a:t>심리상담사</a:t>
            </a:r>
            <a:endParaRPr lang="ko-KR" altLang="en-US" sz="1000" b="1" dirty="0"/>
          </a:p>
        </p:txBody>
      </p:sp>
      <p:cxnSp>
        <p:nvCxnSpPr>
          <p:cNvPr id="85" name="직선 연결선 84"/>
          <p:cNvCxnSpPr/>
          <p:nvPr/>
        </p:nvCxnSpPr>
        <p:spPr>
          <a:xfrm>
            <a:off x="455399" y="4449896"/>
            <a:ext cx="259305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071135" y="4619845"/>
            <a:ext cx="1191352" cy="246221"/>
          </a:xfrm>
          <a:prstGeom prst="rect">
            <a:avLst/>
          </a:prstGeom>
          <a:noFill/>
        </p:spPr>
        <p:txBody>
          <a:bodyPr wrap="none" rtlCol="0">
            <a:spAutoFit/>
          </a:bodyPr>
          <a:lstStyle/>
          <a:p>
            <a:r>
              <a:rPr lang="ko-KR" altLang="en-US" sz="1000" b="1" dirty="0" err="1" smtClean="0"/>
              <a:t>김사랑</a:t>
            </a:r>
            <a:r>
              <a:rPr lang="ko-KR" altLang="en-US" sz="1000" b="1" dirty="0" smtClean="0"/>
              <a:t> </a:t>
            </a:r>
            <a:r>
              <a:rPr lang="ko-KR" altLang="en-US" sz="900" dirty="0" smtClean="0">
                <a:solidFill>
                  <a:prstClr val="black"/>
                </a:solidFill>
              </a:rPr>
              <a:t>심리상담사</a:t>
            </a:r>
            <a:endParaRPr lang="ko-KR" altLang="en-US" sz="1000" b="1" dirty="0"/>
          </a:p>
        </p:txBody>
      </p:sp>
      <p:cxnSp>
        <p:nvCxnSpPr>
          <p:cNvPr id="87" name="직선 연결선 86"/>
          <p:cNvCxnSpPr/>
          <p:nvPr/>
        </p:nvCxnSpPr>
        <p:spPr>
          <a:xfrm>
            <a:off x="448494" y="5323495"/>
            <a:ext cx="259305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8" name="그림 87" descr="화상상담 이미지3.JPG"/>
          <p:cNvPicPr>
            <a:picLocks noChangeAspect="1"/>
          </p:cNvPicPr>
          <p:nvPr/>
        </p:nvPicPr>
        <p:blipFill>
          <a:blip r:embed="rId4" cstate="print"/>
          <a:srcRect t="3835" b="10525"/>
          <a:stretch>
            <a:fillRect/>
          </a:stretch>
        </p:blipFill>
        <p:spPr>
          <a:xfrm>
            <a:off x="466987" y="1945606"/>
            <a:ext cx="536392" cy="576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grpSp>
        <p:nvGrpSpPr>
          <p:cNvPr id="89" name="그룹 193"/>
          <p:cNvGrpSpPr/>
          <p:nvPr/>
        </p:nvGrpSpPr>
        <p:grpSpPr>
          <a:xfrm>
            <a:off x="844233" y="4548885"/>
            <a:ext cx="320922" cy="193683"/>
            <a:chOff x="555627" y="2399699"/>
            <a:chExt cx="253217" cy="151788"/>
          </a:xfrm>
        </p:grpSpPr>
        <p:sp>
          <p:nvSpPr>
            <p:cNvPr id="90" name="타원 89"/>
            <p:cNvSpPr/>
            <p:nvPr/>
          </p:nvSpPr>
          <p:spPr>
            <a:xfrm>
              <a:off x="602575" y="2399699"/>
              <a:ext cx="144000" cy="144000"/>
            </a:xfrm>
            <a:prstGeom prst="ellipse">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1" name="TextBox 90"/>
            <p:cNvSpPr txBox="1"/>
            <p:nvPr/>
          </p:nvSpPr>
          <p:spPr>
            <a:xfrm>
              <a:off x="555627" y="2406767"/>
              <a:ext cx="253217" cy="144720"/>
            </a:xfrm>
            <a:prstGeom prst="rect">
              <a:avLst/>
            </a:prstGeom>
            <a:noFill/>
          </p:spPr>
          <p:txBody>
            <a:bodyPr wrap="none" rtlCol="0">
              <a:spAutoFit/>
            </a:bodyPr>
            <a:lstStyle/>
            <a:p>
              <a:r>
                <a:rPr lang="en-US" altLang="ko-KR" sz="600" dirty="0" smtClean="0">
                  <a:solidFill>
                    <a:schemeClr val="bg1"/>
                  </a:solidFill>
                </a:rPr>
                <a:t>OFF</a:t>
              </a:r>
              <a:endParaRPr lang="ko-KR" altLang="en-US" sz="1000" dirty="0">
                <a:solidFill>
                  <a:schemeClr val="bg1"/>
                </a:solidFill>
              </a:endParaRPr>
            </a:p>
          </p:txBody>
        </p:sp>
      </p:grpSp>
      <p:pic>
        <p:nvPicPr>
          <p:cNvPr id="92" name="그림 91" descr="김사랑.JPG"/>
          <p:cNvPicPr>
            <a:picLocks noChangeAspect="1"/>
          </p:cNvPicPr>
          <p:nvPr/>
        </p:nvPicPr>
        <p:blipFill>
          <a:blip r:embed="rId5" cstate="print"/>
          <a:srcRect r="5228"/>
          <a:stretch>
            <a:fillRect/>
          </a:stretch>
        </p:blipFill>
        <p:spPr>
          <a:xfrm>
            <a:off x="466987" y="4620263"/>
            <a:ext cx="547487" cy="576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3" name="그림 92" descr="신민아2.JPG"/>
          <p:cNvPicPr>
            <a:picLocks noChangeAspect="1"/>
          </p:cNvPicPr>
          <p:nvPr/>
        </p:nvPicPr>
        <p:blipFill>
          <a:blip r:embed="rId6" cstate="print"/>
          <a:srcRect/>
          <a:stretch>
            <a:fillRect/>
          </a:stretch>
        </p:blipFill>
        <p:spPr>
          <a:xfrm>
            <a:off x="466987" y="2835431"/>
            <a:ext cx="549618" cy="576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4" name="그림 93" descr="장동건.JPG"/>
          <p:cNvPicPr>
            <a:picLocks noChangeAspect="1"/>
          </p:cNvPicPr>
          <p:nvPr/>
        </p:nvPicPr>
        <p:blipFill>
          <a:blip r:embed="rId7" cstate="print"/>
          <a:stretch>
            <a:fillRect/>
          </a:stretch>
        </p:blipFill>
        <p:spPr>
          <a:xfrm>
            <a:off x="466987" y="3712130"/>
            <a:ext cx="547487" cy="576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95" name="그룹 199"/>
          <p:cNvGrpSpPr/>
          <p:nvPr/>
        </p:nvGrpSpPr>
        <p:grpSpPr>
          <a:xfrm>
            <a:off x="851138" y="1919545"/>
            <a:ext cx="303288" cy="189050"/>
            <a:chOff x="563145" y="2399699"/>
            <a:chExt cx="239304" cy="148157"/>
          </a:xfrm>
        </p:grpSpPr>
        <p:sp>
          <p:nvSpPr>
            <p:cNvPr id="96" name="타원 95"/>
            <p:cNvSpPr/>
            <p:nvPr/>
          </p:nvSpPr>
          <p:spPr>
            <a:xfrm>
              <a:off x="602575" y="2399699"/>
              <a:ext cx="144000" cy="144000"/>
            </a:xfrm>
            <a:prstGeom prst="ellipse">
              <a:avLst/>
            </a:prstGeom>
            <a:solidFill>
              <a:schemeClr val="bg2">
                <a:lumMod val="7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7" name="TextBox 96"/>
            <p:cNvSpPr txBox="1"/>
            <p:nvPr/>
          </p:nvSpPr>
          <p:spPr>
            <a:xfrm>
              <a:off x="563145" y="2403135"/>
              <a:ext cx="239304" cy="144721"/>
            </a:xfrm>
            <a:prstGeom prst="rect">
              <a:avLst/>
            </a:prstGeom>
            <a:noFill/>
          </p:spPr>
          <p:txBody>
            <a:bodyPr wrap="none" rtlCol="0">
              <a:spAutoFit/>
            </a:bodyPr>
            <a:lstStyle/>
            <a:p>
              <a:r>
                <a:rPr lang="en-US" altLang="ko-KR" sz="600" dirty="0" smtClean="0">
                  <a:solidFill>
                    <a:schemeClr val="bg1"/>
                  </a:solidFill>
                </a:rPr>
                <a:t>ON</a:t>
              </a:r>
              <a:endParaRPr lang="ko-KR" altLang="en-US" sz="1000" dirty="0">
                <a:solidFill>
                  <a:schemeClr val="bg1"/>
                </a:solidFill>
              </a:endParaRPr>
            </a:p>
          </p:txBody>
        </p:sp>
      </p:grpSp>
      <p:grpSp>
        <p:nvGrpSpPr>
          <p:cNvPr id="98" name="그룹 156"/>
          <p:cNvGrpSpPr/>
          <p:nvPr/>
        </p:nvGrpSpPr>
        <p:grpSpPr>
          <a:xfrm>
            <a:off x="851138" y="2801141"/>
            <a:ext cx="303288" cy="189050"/>
            <a:chOff x="563145" y="2399699"/>
            <a:chExt cx="239304" cy="148157"/>
          </a:xfrm>
        </p:grpSpPr>
        <p:sp>
          <p:nvSpPr>
            <p:cNvPr id="99" name="타원 98"/>
            <p:cNvSpPr/>
            <p:nvPr/>
          </p:nvSpPr>
          <p:spPr>
            <a:xfrm>
              <a:off x="602575" y="2399699"/>
              <a:ext cx="144000" cy="144000"/>
            </a:xfrm>
            <a:prstGeom prst="ellipse">
              <a:avLst/>
            </a:prstGeom>
            <a:solidFill>
              <a:schemeClr val="bg2">
                <a:lumMod val="7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0" name="TextBox 99"/>
            <p:cNvSpPr txBox="1"/>
            <p:nvPr/>
          </p:nvSpPr>
          <p:spPr>
            <a:xfrm>
              <a:off x="563145" y="2403135"/>
              <a:ext cx="239304" cy="144721"/>
            </a:xfrm>
            <a:prstGeom prst="rect">
              <a:avLst/>
            </a:prstGeom>
            <a:noFill/>
          </p:spPr>
          <p:txBody>
            <a:bodyPr wrap="none" rtlCol="0">
              <a:spAutoFit/>
            </a:bodyPr>
            <a:lstStyle/>
            <a:p>
              <a:r>
                <a:rPr lang="en-US" altLang="ko-KR" sz="600" dirty="0" smtClean="0">
                  <a:solidFill>
                    <a:schemeClr val="bg1"/>
                  </a:solidFill>
                </a:rPr>
                <a:t>ON</a:t>
              </a:r>
              <a:endParaRPr lang="ko-KR" altLang="en-US" sz="1000" dirty="0">
                <a:solidFill>
                  <a:schemeClr val="bg1"/>
                </a:solidFill>
              </a:endParaRPr>
            </a:p>
          </p:txBody>
        </p:sp>
      </p:grpSp>
      <p:grpSp>
        <p:nvGrpSpPr>
          <p:cNvPr id="101" name="그룹 159"/>
          <p:cNvGrpSpPr/>
          <p:nvPr/>
        </p:nvGrpSpPr>
        <p:grpSpPr>
          <a:xfrm>
            <a:off x="851138" y="3703861"/>
            <a:ext cx="320922" cy="193683"/>
            <a:chOff x="555627" y="2399699"/>
            <a:chExt cx="253217" cy="151788"/>
          </a:xfrm>
        </p:grpSpPr>
        <p:sp>
          <p:nvSpPr>
            <p:cNvPr id="102" name="타원 101"/>
            <p:cNvSpPr/>
            <p:nvPr/>
          </p:nvSpPr>
          <p:spPr>
            <a:xfrm>
              <a:off x="602575" y="2399699"/>
              <a:ext cx="144000" cy="144000"/>
            </a:xfrm>
            <a:prstGeom prst="ellipse">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3" name="TextBox 102"/>
            <p:cNvSpPr txBox="1"/>
            <p:nvPr/>
          </p:nvSpPr>
          <p:spPr>
            <a:xfrm>
              <a:off x="555627" y="2406767"/>
              <a:ext cx="253217" cy="144720"/>
            </a:xfrm>
            <a:prstGeom prst="rect">
              <a:avLst/>
            </a:prstGeom>
            <a:noFill/>
          </p:spPr>
          <p:txBody>
            <a:bodyPr wrap="none" rtlCol="0">
              <a:spAutoFit/>
            </a:bodyPr>
            <a:lstStyle/>
            <a:p>
              <a:r>
                <a:rPr lang="en-US" altLang="ko-KR" sz="600" dirty="0" smtClean="0">
                  <a:solidFill>
                    <a:schemeClr val="bg1"/>
                  </a:solidFill>
                </a:rPr>
                <a:t>OFF</a:t>
              </a:r>
              <a:endParaRPr lang="ko-KR" altLang="en-US" sz="1000" dirty="0">
                <a:solidFill>
                  <a:schemeClr val="bg1"/>
                </a:solidFill>
              </a:endParaRPr>
            </a:p>
          </p:txBody>
        </p:sp>
      </p:grpSp>
      <p:sp>
        <p:nvSpPr>
          <p:cNvPr id="106" name="직사각형 105"/>
          <p:cNvSpPr/>
          <p:nvPr/>
        </p:nvSpPr>
        <p:spPr>
          <a:xfrm>
            <a:off x="2366755" y="1966752"/>
            <a:ext cx="761747" cy="230832"/>
          </a:xfrm>
          <a:prstGeom prst="rect">
            <a:avLst/>
          </a:prstGeom>
        </p:spPr>
        <p:txBody>
          <a:bodyPr wrap="none">
            <a:spAutoFit/>
          </a:bodyPr>
          <a:lstStyle/>
          <a:p>
            <a:pPr algn="ctr"/>
            <a:r>
              <a:rPr lang="ko-KR" altLang="en-US" sz="900" dirty="0" smtClean="0"/>
              <a:t>★★★★</a:t>
            </a:r>
            <a:r>
              <a:rPr lang="ko-KR" altLang="en-US" sz="900" dirty="0" smtClean="0">
                <a:solidFill>
                  <a:schemeClr val="bg1">
                    <a:lumMod val="75000"/>
                  </a:schemeClr>
                </a:solidFill>
              </a:rPr>
              <a:t>★</a:t>
            </a:r>
            <a:endParaRPr lang="ko-KR" altLang="en-US" sz="900" dirty="0">
              <a:solidFill>
                <a:schemeClr val="bg1">
                  <a:lumMod val="75000"/>
                </a:schemeClr>
              </a:solidFill>
            </a:endParaRPr>
          </a:p>
        </p:txBody>
      </p:sp>
      <p:sp>
        <p:nvSpPr>
          <p:cNvPr id="107" name="TextBox 106"/>
          <p:cNvSpPr txBox="1"/>
          <p:nvPr/>
        </p:nvSpPr>
        <p:spPr>
          <a:xfrm>
            <a:off x="1061610" y="3019532"/>
            <a:ext cx="2020105" cy="387798"/>
          </a:xfrm>
          <a:prstGeom prst="rect">
            <a:avLst/>
          </a:prstGeom>
          <a:noFill/>
        </p:spPr>
        <p:txBody>
          <a:bodyPr wrap="none" rtlCol="0">
            <a:spAutoFit/>
          </a:bodyPr>
          <a:lstStyle/>
          <a:p>
            <a:pPr>
              <a:lnSpc>
                <a:spcPct val="120000"/>
              </a:lnSpc>
            </a:pPr>
            <a:r>
              <a:rPr lang="ko-KR" altLang="en-US" sz="800" dirty="0" smtClean="0"/>
              <a:t>우리 아이가 점점 난폭해지지 않나요</a:t>
            </a:r>
            <a:r>
              <a:rPr lang="en-US" altLang="ko-KR" sz="800" dirty="0" smtClean="0"/>
              <a:t>?</a:t>
            </a:r>
          </a:p>
          <a:p>
            <a:pPr>
              <a:lnSpc>
                <a:spcPct val="120000"/>
              </a:lnSpc>
            </a:pPr>
            <a:r>
              <a:rPr lang="ko-KR" altLang="en-US" sz="800" dirty="0" smtClean="0"/>
              <a:t>자꾸 반항하지는 않나요</a:t>
            </a:r>
            <a:r>
              <a:rPr lang="en-US" altLang="ko-KR" sz="800" dirty="0" smtClean="0"/>
              <a:t>? </a:t>
            </a:r>
            <a:r>
              <a:rPr lang="ko-KR" altLang="en-US" sz="800" dirty="0" smtClean="0"/>
              <a:t>엄마들의 </a:t>
            </a:r>
            <a:r>
              <a:rPr lang="en-US" altLang="ko-KR" sz="800" dirty="0" smtClean="0"/>
              <a:t>……</a:t>
            </a:r>
            <a:endParaRPr lang="ko-KR" altLang="en-US" sz="800" dirty="0"/>
          </a:p>
        </p:txBody>
      </p:sp>
      <p:sp>
        <p:nvSpPr>
          <p:cNvPr id="108" name="TextBox 107"/>
          <p:cNvSpPr txBox="1"/>
          <p:nvPr/>
        </p:nvSpPr>
        <p:spPr>
          <a:xfrm>
            <a:off x="1080660" y="3899765"/>
            <a:ext cx="2020105" cy="387798"/>
          </a:xfrm>
          <a:prstGeom prst="rect">
            <a:avLst/>
          </a:prstGeom>
          <a:noFill/>
        </p:spPr>
        <p:txBody>
          <a:bodyPr wrap="none" rtlCol="0">
            <a:spAutoFit/>
          </a:bodyPr>
          <a:lstStyle/>
          <a:p>
            <a:pPr>
              <a:lnSpc>
                <a:spcPct val="120000"/>
              </a:lnSpc>
            </a:pPr>
            <a:r>
              <a:rPr lang="ko-KR" altLang="en-US" sz="800" dirty="0" smtClean="0"/>
              <a:t>우리 아이가 점점 난폭해지지 않나요</a:t>
            </a:r>
            <a:r>
              <a:rPr lang="en-US" altLang="ko-KR" sz="800" dirty="0" smtClean="0"/>
              <a:t>?</a:t>
            </a:r>
          </a:p>
          <a:p>
            <a:pPr>
              <a:lnSpc>
                <a:spcPct val="120000"/>
              </a:lnSpc>
            </a:pPr>
            <a:r>
              <a:rPr lang="ko-KR" altLang="en-US" sz="800" dirty="0" smtClean="0"/>
              <a:t>자꾸 반항하지는 않나요</a:t>
            </a:r>
            <a:r>
              <a:rPr lang="en-US" altLang="ko-KR" sz="800" dirty="0" smtClean="0"/>
              <a:t>? </a:t>
            </a:r>
            <a:r>
              <a:rPr lang="ko-KR" altLang="en-US" sz="800" dirty="0" smtClean="0"/>
              <a:t>엄마들의 </a:t>
            </a:r>
            <a:r>
              <a:rPr lang="en-US" altLang="ko-KR" sz="800" dirty="0" smtClean="0"/>
              <a:t>……</a:t>
            </a:r>
            <a:endParaRPr lang="ko-KR" altLang="en-US" sz="800" dirty="0"/>
          </a:p>
        </p:txBody>
      </p:sp>
      <p:sp>
        <p:nvSpPr>
          <p:cNvPr id="109" name="TextBox 108"/>
          <p:cNvSpPr txBox="1"/>
          <p:nvPr/>
        </p:nvSpPr>
        <p:spPr>
          <a:xfrm>
            <a:off x="1071135" y="4826637"/>
            <a:ext cx="2020105" cy="387798"/>
          </a:xfrm>
          <a:prstGeom prst="rect">
            <a:avLst/>
          </a:prstGeom>
          <a:noFill/>
        </p:spPr>
        <p:txBody>
          <a:bodyPr wrap="none" rtlCol="0">
            <a:spAutoFit/>
          </a:bodyPr>
          <a:lstStyle/>
          <a:p>
            <a:pPr>
              <a:lnSpc>
                <a:spcPct val="120000"/>
              </a:lnSpc>
            </a:pPr>
            <a:r>
              <a:rPr lang="ko-KR" altLang="en-US" sz="800" dirty="0" smtClean="0"/>
              <a:t>우리 아이가 점점 난폭해지지 않나요</a:t>
            </a:r>
            <a:r>
              <a:rPr lang="en-US" altLang="ko-KR" sz="800" dirty="0" smtClean="0"/>
              <a:t>?</a:t>
            </a:r>
          </a:p>
          <a:p>
            <a:pPr>
              <a:lnSpc>
                <a:spcPct val="120000"/>
              </a:lnSpc>
            </a:pPr>
            <a:r>
              <a:rPr lang="ko-KR" altLang="en-US" sz="800" dirty="0" smtClean="0"/>
              <a:t>자꾸 반항하지는 않나요</a:t>
            </a:r>
            <a:r>
              <a:rPr lang="en-US" altLang="ko-KR" sz="800" dirty="0" smtClean="0"/>
              <a:t>? </a:t>
            </a:r>
            <a:r>
              <a:rPr lang="ko-KR" altLang="en-US" sz="800" dirty="0" smtClean="0"/>
              <a:t>엄마들의 </a:t>
            </a:r>
            <a:r>
              <a:rPr lang="en-US" altLang="ko-KR" sz="800" dirty="0" smtClean="0"/>
              <a:t>……</a:t>
            </a:r>
            <a:endParaRPr lang="ko-KR" altLang="en-US" sz="800" dirty="0"/>
          </a:p>
        </p:txBody>
      </p:sp>
      <p:sp>
        <p:nvSpPr>
          <p:cNvPr id="110" name="직사각형 109"/>
          <p:cNvSpPr/>
          <p:nvPr/>
        </p:nvSpPr>
        <p:spPr>
          <a:xfrm>
            <a:off x="2366755" y="2804313"/>
            <a:ext cx="761747" cy="230832"/>
          </a:xfrm>
          <a:prstGeom prst="rect">
            <a:avLst/>
          </a:prstGeom>
        </p:spPr>
        <p:txBody>
          <a:bodyPr wrap="none">
            <a:spAutoFit/>
          </a:bodyPr>
          <a:lstStyle/>
          <a:p>
            <a:pPr algn="ctr"/>
            <a:r>
              <a:rPr lang="ko-KR" altLang="en-US" sz="900" dirty="0" smtClean="0"/>
              <a:t>★★★</a:t>
            </a:r>
            <a:r>
              <a:rPr lang="ko-KR" altLang="en-US" sz="900" dirty="0" smtClean="0">
                <a:solidFill>
                  <a:schemeClr val="bg1">
                    <a:lumMod val="75000"/>
                  </a:schemeClr>
                </a:solidFill>
              </a:rPr>
              <a:t>★★</a:t>
            </a:r>
            <a:endParaRPr lang="ko-KR" altLang="en-US" sz="900" dirty="0">
              <a:solidFill>
                <a:schemeClr val="bg1">
                  <a:lumMod val="75000"/>
                </a:schemeClr>
              </a:solidFill>
            </a:endParaRPr>
          </a:p>
        </p:txBody>
      </p:sp>
      <p:sp>
        <p:nvSpPr>
          <p:cNvPr id="111" name="직사각형 110"/>
          <p:cNvSpPr/>
          <p:nvPr/>
        </p:nvSpPr>
        <p:spPr>
          <a:xfrm>
            <a:off x="2366755" y="3690129"/>
            <a:ext cx="761747" cy="230832"/>
          </a:xfrm>
          <a:prstGeom prst="rect">
            <a:avLst/>
          </a:prstGeom>
        </p:spPr>
        <p:txBody>
          <a:bodyPr wrap="none">
            <a:spAutoFit/>
          </a:bodyPr>
          <a:lstStyle/>
          <a:p>
            <a:pPr algn="ctr"/>
            <a:r>
              <a:rPr lang="ko-KR" altLang="en-US" sz="900" dirty="0" smtClean="0"/>
              <a:t>★★★★★</a:t>
            </a:r>
            <a:endParaRPr lang="ko-KR" altLang="en-US" sz="900" dirty="0">
              <a:solidFill>
                <a:schemeClr val="bg1">
                  <a:lumMod val="75000"/>
                </a:schemeClr>
              </a:solidFill>
            </a:endParaRPr>
          </a:p>
        </p:txBody>
      </p:sp>
      <p:sp>
        <p:nvSpPr>
          <p:cNvPr id="112" name="직사각형 111"/>
          <p:cNvSpPr/>
          <p:nvPr/>
        </p:nvSpPr>
        <p:spPr>
          <a:xfrm>
            <a:off x="2366755" y="4617627"/>
            <a:ext cx="761747" cy="230832"/>
          </a:xfrm>
          <a:prstGeom prst="rect">
            <a:avLst/>
          </a:prstGeom>
        </p:spPr>
        <p:txBody>
          <a:bodyPr wrap="none">
            <a:spAutoFit/>
          </a:bodyPr>
          <a:lstStyle/>
          <a:p>
            <a:pPr algn="ctr"/>
            <a:r>
              <a:rPr lang="ko-KR" altLang="en-US" sz="900" dirty="0" smtClean="0">
                <a:solidFill>
                  <a:schemeClr val="bg1">
                    <a:lumMod val="65000"/>
                  </a:schemeClr>
                </a:solidFill>
              </a:rPr>
              <a:t>★★★★★</a:t>
            </a:r>
            <a:endParaRPr lang="ko-KR" altLang="en-US" sz="900" dirty="0">
              <a:solidFill>
                <a:schemeClr val="bg1">
                  <a:lumMod val="65000"/>
                </a:schemeClr>
              </a:solidFill>
            </a:endParaRPr>
          </a:p>
        </p:txBody>
      </p:sp>
      <p:sp>
        <p:nvSpPr>
          <p:cNvPr id="130" name="TextBox 129"/>
          <p:cNvSpPr txBox="1"/>
          <p:nvPr/>
        </p:nvSpPr>
        <p:spPr>
          <a:xfrm>
            <a:off x="324005"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13" name="직사각형 12"/>
          <p:cNvSpPr/>
          <p:nvPr/>
        </p:nvSpPr>
        <p:spPr>
          <a:xfrm>
            <a:off x="333365" y="1444070"/>
            <a:ext cx="2820587"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900" dirty="0" smtClean="0">
                <a:solidFill>
                  <a:schemeClr val="bg1">
                    <a:lumMod val="50000"/>
                  </a:schemeClr>
                </a:solidFill>
              </a:rPr>
              <a:t>      검색어 입력                                           </a:t>
            </a:r>
            <a:endParaRPr lang="ko-KR" altLang="en-US" sz="1000" dirty="0">
              <a:solidFill>
                <a:schemeClr val="bg1">
                  <a:lumMod val="50000"/>
                </a:schemeClr>
              </a:solidFill>
            </a:endParaRPr>
          </a:p>
        </p:txBody>
      </p:sp>
      <p:pic>
        <p:nvPicPr>
          <p:cNvPr id="131" name="그림 130" descr="search.png"/>
          <p:cNvPicPr>
            <a:picLocks noChangeAspect="1"/>
          </p:cNvPicPr>
          <p:nvPr/>
        </p:nvPicPr>
        <p:blipFill>
          <a:blip r:embed="rId8" cstate="print"/>
          <a:stretch>
            <a:fillRect/>
          </a:stretch>
        </p:blipFill>
        <p:spPr>
          <a:xfrm>
            <a:off x="386403" y="1521290"/>
            <a:ext cx="180000" cy="180000"/>
          </a:xfrm>
          <a:prstGeom prst="rect">
            <a:avLst/>
          </a:prstGeom>
        </p:spPr>
      </p:pic>
      <p:sp>
        <p:nvSpPr>
          <p:cNvPr id="104" name="타원 103"/>
          <p:cNvSpPr/>
          <p:nvPr/>
        </p:nvSpPr>
        <p:spPr>
          <a:xfrm>
            <a:off x="1304665" y="152129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65" name="타원 64"/>
          <p:cNvSpPr/>
          <p:nvPr/>
        </p:nvSpPr>
        <p:spPr>
          <a:xfrm>
            <a:off x="186969" y="1819606"/>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68" name="TextBox 67"/>
          <p:cNvSpPr txBox="1"/>
          <p:nvPr/>
        </p:nvSpPr>
        <p:spPr>
          <a:xfrm>
            <a:off x="5485869" y="124096"/>
            <a:ext cx="607859" cy="215444"/>
          </a:xfrm>
          <a:prstGeom prst="rect">
            <a:avLst/>
          </a:prstGeom>
          <a:noFill/>
        </p:spPr>
        <p:txBody>
          <a:bodyPr wrap="none" rtlCol="0">
            <a:spAutoFit/>
          </a:bodyPr>
          <a:lstStyle/>
          <a:p>
            <a:r>
              <a:rPr lang="en-US" altLang="ko-KR" sz="800" dirty="0" smtClean="0">
                <a:solidFill>
                  <a:prstClr val="black"/>
                </a:solidFill>
              </a:rPr>
              <a:t>RM-0701</a:t>
            </a:r>
            <a:endParaRPr lang="ko-KR" altLang="en-US" sz="800" dirty="0">
              <a:solidFill>
                <a:prstClr val="black"/>
              </a:solidFill>
            </a:endParaRPr>
          </a:p>
        </p:txBody>
      </p:sp>
      <p:grpSp>
        <p:nvGrpSpPr>
          <p:cNvPr id="69" name="그룹 68"/>
          <p:cNvGrpSpPr/>
          <p:nvPr/>
        </p:nvGrpSpPr>
        <p:grpSpPr>
          <a:xfrm>
            <a:off x="335170" y="5434755"/>
            <a:ext cx="2831426" cy="469520"/>
            <a:chOff x="329434" y="5426750"/>
            <a:chExt cx="2831426" cy="469520"/>
          </a:xfrm>
        </p:grpSpPr>
        <p:sp>
          <p:nvSpPr>
            <p:cNvPr id="70" name="직사각형 69"/>
            <p:cNvSpPr/>
            <p:nvPr/>
          </p:nvSpPr>
          <p:spPr>
            <a:xfrm>
              <a:off x="329434" y="5428270"/>
              <a:ext cx="2811931" cy="46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132" name="그림 131" descr="siri.png"/>
            <p:cNvPicPr>
              <a:picLocks noChangeAspect="1"/>
            </p:cNvPicPr>
            <p:nvPr/>
          </p:nvPicPr>
          <p:blipFill>
            <a:blip r:embed="rId9" cstate="print"/>
            <a:stretch>
              <a:fillRect/>
            </a:stretch>
          </p:blipFill>
          <p:spPr>
            <a:xfrm>
              <a:off x="1051812" y="5502471"/>
              <a:ext cx="198000" cy="198000"/>
            </a:xfrm>
            <a:prstGeom prst="rect">
              <a:avLst/>
            </a:prstGeom>
          </p:spPr>
        </p:pic>
        <p:sp>
          <p:nvSpPr>
            <p:cNvPr id="133" name="TextBox 106"/>
            <p:cNvSpPr txBox="1"/>
            <p:nvPr/>
          </p:nvSpPr>
          <p:spPr>
            <a:xfrm>
              <a:off x="840374"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smtClean="0"/>
                <a:t>상담하기</a:t>
              </a:r>
              <a:endParaRPr lang="ko-KR" altLang="en-US" sz="800" b="1" dirty="0"/>
            </a:p>
          </p:txBody>
        </p:sp>
        <p:cxnSp>
          <p:nvCxnSpPr>
            <p:cNvPr id="134" name="직선 연결선 133"/>
            <p:cNvCxnSpPr/>
            <p:nvPr/>
          </p:nvCxnSpPr>
          <p:spPr>
            <a:xfrm>
              <a:off x="87453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직선 연결선 134"/>
            <p:cNvCxnSpPr/>
            <p:nvPr/>
          </p:nvCxnSpPr>
          <p:spPr>
            <a:xfrm>
              <a:off x="254924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6" name="TextBox 122"/>
            <p:cNvSpPr txBox="1"/>
            <p:nvPr/>
          </p:nvSpPr>
          <p:spPr>
            <a:xfrm>
              <a:off x="1409009"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마이헬로</a:t>
              </a:r>
              <a:endParaRPr lang="ko-KR" altLang="en-US" sz="800" dirty="0"/>
            </a:p>
          </p:txBody>
        </p:sp>
        <p:sp>
          <p:nvSpPr>
            <p:cNvPr id="137" name="TextBox 123"/>
            <p:cNvSpPr txBox="1"/>
            <p:nvPr/>
          </p:nvSpPr>
          <p:spPr>
            <a:xfrm>
              <a:off x="476403" y="5663441"/>
              <a:ext cx="287258"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홈</a:t>
              </a:r>
              <a:endParaRPr lang="ko-KR" altLang="en-US" sz="800" dirty="0"/>
            </a:p>
          </p:txBody>
        </p:sp>
        <p:sp>
          <p:nvSpPr>
            <p:cNvPr id="138" name="TextBox 124"/>
            <p:cNvSpPr txBox="1"/>
            <p:nvPr/>
          </p:nvSpPr>
          <p:spPr>
            <a:xfrm>
              <a:off x="198766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심리검사</a:t>
              </a:r>
              <a:endParaRPr lang="ko-KR" altLang="en-US" sz="800" dirty="0"/>
            </a:p>
          </p:txBody>
        </p:sp>
        <p:sp>
          <p:nvSpPr>
            <p:cNvPr id="139" name="TextBox 125"/>
            <p:cNvSpPr txBox="1"/>
            <p:nvPr/>
          </p:nvSpPr>
          <p:spPr>
            <a:xfrm>
              <a:off x="256582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자가진단</a:t>
              </a:r>
              <a:endParaRPr lang="ko-KR" altLang="en-US" sz="800" dirty="0"/>
            </a:p>
          </p:txBody>
        </p:sp>
        <p:pic>
          <p:nvPicPr>
            <p:cNvPr id="140" name="그림 139" descr="홈 이미지.JPG"/>
            <p:cNvPicPr>
              <a:picLocks noChangeAspect="1"/>
            </p:cNvPicPr>
            <p:nvPr/>
          </p:nvPicPr>
          <p:blipFill>
            <a:blip r:embed="rId10" cstate="print"/>
            <a:stretch>
              <a:fillRect/>
            </a:stretch>
          </p:blipFill>
          <p:spPr>
            <a:xfrm>
              <a:off x="531831" y="5505256"/>
              <a:ext cx="180000" cy="186208"/>
            </a:xfrm>
            <a:prstGeom prst="rect">
              <a:avLst/>
            </a:prstGeom>
          </p:spPr>
        </p:pic>
        <p:pic>
          <p:nvPicPr>
            <p:cNvPr id="141" name="그림 140" descr="프로필 이미지.JPG"/>
            <p:cNvPicPr>
              <a:picLocks noChangeAspect="1"/>
            </p:cNvPicPr>
            <p:nvPr/>
          </p:nvPicPr>
          <p:blipFill>
            <a:blip r:embed="rId11" cstate="print"/>
            <a:stretch>
              <a:fillRect/>
            </a:stretch>
          </p:blipFill>
          <p:spPr>
            <a:xfrm>
              <a:off x="1645429" y="5521452"/>
              <a:ext cx="144000" cy="155755"/>
            </a:xfrm>
            <a:prstGeom prst="rect">
              <a:avLst/>
            </a:prstGeom>
          </p:spPr>
        </p:pic>
        <p:pic>
          <p:nvPicPr>
            <p:cNvPr id="142" name="그림 141" descr="compose.png"/>
            <p:cNvPicPr>
              <a:picLocks noChangeAspect="1"/>
            </p:cNvPicPr>
            <p:nvPr/>
          </p:nvPicPr>
          <p:blipFill>
            <a:blip r:embed="rId12" cstate="print"/>
            <a:stretch>
              <a:fillRect/>
            </a:stretch>
          </p:blipFill>
          <p:spPr>
            <a:xfrm>
              <a:off x="2188182" y="5504470"/>
              <a:ext cx="180000" cy="180000"/>
            </a:xfrm>
            <a:prstGeom prst="rect">
              <a:avLst/>
            </a:prstGeom>
          </p:spPr>
        </p:pic>
        <p:cxnSp>
          <p:nvCxnSpPr>
            <p:cNvPr id="143" name="직선 연결선 142"/>
            <p:cNvCxnSpPr/>
            <p:nvPr/>
          </p:nvCxnSpPr>
          <p:spPr>
            <a:xfrm>
              <a:off x="1431022" y="5589805"/>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직선 연결선 143"/>
            <p:cNvCxnSpPr/>
            <p:nvPr/>
          </p:nvCxnSpPr>
          <p:spPr>
            <a:xfrm>
              <a:off x="1992594" y="5580780"/>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5" name="직사각형 144"/>
            <p:cNvSpPr/>
            <p:nvPr/>
          </p:nvSpPr>
          <p:spPr>
            <a:xfrm>
              <a:off x="865095" y="5426750"/>
              <a:ext cx="561577" cy="468000"/>
            </a:xfrm>
            <a:prstGeom prst="rect">
              <a:avLst/>
            </a:prstGeom>
            <a:solidFill>
              <a:srgbClr val="B2B2B2">
                <a:alpha val="10196"/>
              </a:srgb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pic>
          <p:nvPicPr>
            <p:cNvPr id="146" name="그림 145" descr="compose.png"/>
            <p:cNvPicPr>
              <a:picLocks noChangeAspect="1"/>
            </p:cNvPicPr>
            <p:nvPr/>
          </p:nvPicPr>
          <p:blipFill>
            <a:blip r:embed="rId12" cstate="print"/>
            <a:stretch>
              <a:fillRect/>
            </a:stretch>
          </p:blipFill>
          <p:spPr>
            <a:xfrm>
              <a:off x="2771820" y="5503521"/>
              <a:ext cx="180000" cy="180000"/>
            </a:xfrm>
            <a:prstGeom prst="rect">
              <a:avLst/>
            </a:prstGeom>
          </p:spPr>
        </p:pic>
      </p:grpSp>
      <p:sp>
        <p:nvSpPr>
          <p:cNvPr id="105" name="슬라이드 번호 개체 틀 104"/>
          <p:cNvSpPr>
            <a:spLocks noGrp="1"/>
          </p:cNvSpPr>
          <p:nvPr>
            <p:ph type="sldNum" sz="quarter" idx="4"/>
          </p:nvPr>
        </p:nvSpPr>
        <p:spPr/>
        <p:txBody>
          <a:bodyPr/>
          <a:lstStyle/>
          <a:p>
            <a:fld id="{C70D9EDE-4299-4BB9-BBD1-CAF81FD85894}" type="slidenum">
              <a:rPr lang="ko-KR" altLang="en-US" smtClean="0"/>
              <a:pPr/>
              <a:t>47</a:t>
            </a:fld>
            <a:endParaRPr lang="ko-KR" altLang="en-US" dirty="0"/>
          </a:p>
        </p:txBody>
      </p:sp>
      <p:sp>
        <p:nvSpPr>
          <p:cNvPr id="113" name="TextBox 112"/>
          <p:cNvSpPr txBox="1"/>
          <p:nvPr/>
        </p:nvSpPr>
        <p:spPr>
          <a:xfrm>
            <a:off x="1132570" y="124096"/>
            <a:ext cx="1659429" cy="215444"/>
          </a:xfrm>
          <a:prstGeom prst="rect">
            <a:avLst/>
          </a:prstGeom>
          <a:noFill/>
        </p:spPr>
        <p:txBody>
          <a:bodyPr wrap="none" rtlCol="0">
            <a:spAutoFit/>
          </a:bodyPr>
          <a:lstStyle/>
          <a:p>
            <a:r>
              <a:rPr lang="en-US" altLang="ko-KR" sz="800" dirty="0" smtClean="0">
                <a:solidFill>
                  <a:prstClr val="black"/>
                </a:solidFill>
              </a:rPr>
              <a:t>Search Psychological Counselor</a:t>
            </a:r>
            <a:endParaRPr lang="ko-KR" altLang="en-US" sz="800" dirty="0">
              <a:solidFill>
                <a:prstClr val="black"/>
              </a:solidFill>
            </a:endParaRPr>
          </a:p>
        </p:txBody>
      </p:sp>
      <p:sp>
        <p:nvSpPr>
          <p:cNvPr id="114" name="TextBox 113"/>
          <p:cNvSpPr txBox="1"/>
          <p:nvPr/>
        </p:nvSpPr>
        <p:spPr>
          <a:xfrm>
            <a:off x="1132570" y="352286"/>
            <a:ext cx="2087431"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Select Psychological Counselor </a:t>
            </a:r>
            <a:endParaRPr lang="ko-KR" altLang="en-US" sz="800" dirty="0">
              <a:solidFill>
                <a:prstClr val="black"/>
              </a:solidFill>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그룹 83"/>
          <p:cNvGrpSpPr/>
          <p:nvPr/>
        </p:nvGrpSpPr>
        <p:grpSpPr>
          <a:xfrm>
            <a:off x="331788" y="903411"/>
            <a:ext cx="2812504" cy="5000582"/>
            <a:chOff x="-3078850" y="932736"/>
            <a:chExt cx="2812504" cy="5000582"/>
          </a:xfrm>
        </p:grpSpPr>
        <p:grpSp>
          <p:nvGrpSpPr>
            <p:cNvPr id="85" name="그룹 26"/>
            <p:cNvGrpSpPr/>
            <p:nvPr/>
          </p:nvGrpSpPr>
          <p:grpSpPr>
            <a:xfrm>
              <a:off x="-3078850" y="932736"/>
              <a:ext cx="2812504" cy="5000582"/>
              <a:chOff x="366961" y="908720"/>
              <a:chExt cx="2812504" cy="5000582"/>
            </a:xfrm>
          </p:grpSpPr>
          <p:pic>
            <p:nvPicPr>
              <p:cNvPr id="110" name="그림 10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111" name="직사각형 110"/>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12" name="직사각형 111"/>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86" name="타원 85"/>
            <p:cNvSpPr/>
            <p:nvPr/>
          </p:nvSpPr>
          <p:spPr>
            <a:xfrm>
              <a:off x="-2924824" y="3810303"/>
              <a:ext cx="563724" cy="252000"/>
            </a:xfrm>
            <a:prstGeom prst="ellipse">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주요 경력</a:t>
              </a:r>
              <a:endParaRPr lang="ko-KR" altLang="en-US" sz="800" dirty="0">
                <a:solidFill>
                  <a:schemeClr val="tx1"/>
                </a:solidFill>
              </a:endParaRPr>
            </a:p>
          </p:txBody>
        </p:sp>
        <p:sp>
          <p:nvSpPr>
            <p:cNvPr id="87" name="직사각형 86"/>
            <p:cNvSpPr/>
            <p:nvPr/>
          </p:nvSpPr>
          <p:spPr>
            <a:xfrm>
              <a:off x="-3069542" y="1482919"/>
              <a:ext cx="2802883" cy="1436299"/>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0" name="직사각형 89"/>
            <p:cNvSpPr/>
            <p:nvPr/>
          </p:nvSpPr>
          <p:spPr>
            <a:xfrm>
              <a:off x="-3010139" y="3033594"/>
              <a:ext cx="2641114" cy="590931"/>
            </a:xfrm>
            <a:prstGeom prst="rect">
              <a:avLst/>
            </a:prstGeom>
          </p:spPr>
          <p:txBody>
            <a:bodyPr wrap="square">
              <a:spAutoFit/>
            </a:bodyPr>
            <a:lstStyle/>
            <a:p>
              <a:pPr>
                <a:lnSpc>
                  <a:spcPct val="120000"/>
                </a:lnSpc>
              </a:pPr>
              <a:r>
                <a:rPr lang="ko-KR" altLang="en-US" sz="900" dirty="0" smtClean="0"/>
                <a:t>우리 아이가 점점 난폭해지지는 않나요</a:t>
              </a:r>
              <a:r>
                <a:rPr lang="en-US" altLang="ko-KR" sz="900" dirty="0" smtClean="0"/>
                <a:t>? </a:t>
              </a:r>
              <a:r>
                <a:rPr lang="ko-KR" altLang="en-US" sz="900" dirty="0" smtClean="0"/>
                <a:t>자꾸 </a:t>
              </a:r>
              <a:endParaRPr lang="en-US" altLang="ko-KR" sz="900" dirty="0" smtClean="0"/>
            </a:p>
            <a:p>
              <a:pPr>
                <a:lnSpc>
                  <a:spcPct val="120000"/>
                </a:lnSpc>
              </a:pPr>
              <a:r>
                <a:rPr lang="ko-KR" altLang="en-US" sz="900" dirty="0" smtClean="0"/>
                <a:t>반항하지는 않나요</a:t>
              </a:r>
              <a:r>
                <a:rPr lang="en-US" altLang="ko-KR" sz="900" dirty="0" smtClean="0"/>
                <a:t>? </a:t>
              </a:r>
              <a:r>
                <a:rPr lang="ko-KR" altLang="en-US" sz="900" dirty="0" smtClean="0"/>
                <a:t>엄마들의 자녀 문제 지금 </a:t>
              </a:r>
              <a:endParaRPr lang="en-US" altLang="ko-KR" sz="900" dirty="0" smtClean="0"/>
            </a:p>
            <a:p>
              <a:pPr>
                <a:lnSpc>
                  <a:spcPct val="120000"/>
                </a:lnSpc>
              </a:pPr>
              <a:r>
                <a:rPr lang="ko-KR" altLang="en-US" sz="900" dirty="0" smtClean="0"/>
                <a:t>바로 명쾌하게 해결해 드릴게요</a:t>
              </a:r>
              <a:r>
                <a:rPr lang="en-US" altLang="ko-KR" sz="900" dirty="0" smtClean="0"/>
                <a:t>. </a:t>
              </a:r>
              <a:endParaRPr lang="ko-KR" altLang="en-US" sz="900" dirty="0"/>
            </a:p>
          </p:txBody>
        </p:sp>
        <p:sp>
          <p:nvSpPr>
            <p:cNvPr id="91" name="직사각형 90"/>
            <p:cNvSpPr/>
            <p:nvPr/>
          </p:nvSpPr>
          <p:spPr>
            <a:xfrm>
              <a:off x="-3009756" y="4030049"/>
              <a:ext cx="2164810" cy="757130"/>
            </a:xfrm>
            <a:prstGeom prst="rect">
              <a:avLst/>
            </a:prstGeom>
          </p:spPr>
          <p:txBody>
            <a:bodyPr wrap="square">
              <a:spAutoFit/>
            </a:bodyPr>
            <a:lstStyle/>
            <a:p>
              <a:pPr>
                <a:lnSpc>
                  <a:spcPct val="120000"/>
                </a:lnSpc>
              </a:pPr>
              <a:r>
                <a:rPr lang="ko-KR" altLang="en-US" sz="900" dirty="0" smtClean="0"/>
                <a:t>ㆍ현 서울대학교 아동심리학과 교수</a:t>
              </a:r>
              <a:endParaRPr lang="en-US" altLang="ko-KR" sz="900" dirty="0" smtClean="0"/>
            </a:p>
            <a:p>
              <a:pPr>
                <a:lnSpc>
                  <a:spcPct val="120000"/>
                </a:lnSpc>
              </a:pPr>
              <a:r>
                <a:rPr lang="ko-KR" altLang="en-US" sz="900" dirty="0" err="1" smtClean="0"/>
                <a:t>ㆍ전문상담사</a:t>
              </a:r>
              <a:r>
                <a:rPr lang="ko-KR" altLang="en-US" sz="900" dirty="0" smtClean="0"/>
                <a:t> </a:t>
              </a:r>
              <a:r>
                <a:rPr lang="en-US" altLang="ko-KR" sz="900" dirty="0" smtClean="0"/>
                <a:t>1</a:t>
              </a:r>
              <a:r>
                <a:rPr lang="ko-KR" altLang="en-US" sz="900" dirty="0" smtClean="0"/>
                <a:t>급</a:t>
              </a:r>
              <a:endParaRPr lang="en-US" altLang="ko-KR" sz="900" dirty="0" smtClean="0"/>
            </a:p>
            <a:p>
              <a:pPr>
                <a:lnSpc>
                  <a:spcPct val="120000"/>
                </a:lnSpc>
              </a:pPr>
              <a:r>
                <a:rPr lang="ko-KR" altLang="en-US" sz="900" dirty="0" err="1" smtClean="0"/>
                <a:t>ㆍ아동상담사</a:t>
              </a:r>
              <a:r>
                <a:rPr lang="ko-KR" altLang="en-US" sz="900" dirty="0" smtClean="0"/>
                <a:t> </a:t>
              </a:r>
              <a:r>
                <a:rPr lang="en-US" altLang="ko-KR" sz="900" dirty="0" smtClean="0"/>
                <a:t>1</a:t>
              </a:r>
              <a:r>
                <a:rPr lang="ko-KR" altLang="en-US" sz="900" dirty="0" smtClean="0"/>
                <a:t>급</a:t>
              </a:r>
              <a:endParaRPr lang="en-US" altLang="ko-KR" sz="900" dirty="0" smtClean="0"/>
            </a:p>
            <a:p>
              <a:pPr>
                <a:lnSpc>
                  <a:spcPct val="120000"/>
                </a:lnSpc>
              </a:pPr>
              <a:r>
                <a:rPr lang="ko-KR" altLang="en-US" sz="900" dirty="0" err="1" smtClean="0"/>
                <a:t>ㆍ상담</a:t>
              </a:r>
              <a:r>
                <a:rPr lang="ko-KR" altLang="en-US" sz="900" dirty="0" smtClean="0"/>
                <a:t> </a:t>
              </a:r>
              <a:r>
                <a:rPr lang="en-US" altLang="ko-KR" sz="900" dirty="0" smtClean="0"/>
                <a:t>1,000</a:t>
              </a:r>
              <a:r>
                <a:rPr lang="ko-KR" altLang="en-US" sz="900" dirty="0" smtClean="0"/>
                <a:t>회 이상</a:t>
              </a:r>
              <a:endParaRPr lang="ko-KR" altLang="en-US" sz="900" dirty="0"/>
            </a:p>
          </p:txBody>
        </p:sp>
        <p:cxnSp>
          <p:nvCxnSpPr>
            <p:cNvPr id="92" name="직선 연결선 91"/>
            <p:cNvCxnSpPr/>
            <p:nvPr/>
          </p:nvCxnSpPr>
          <p:spPr>
            <a:xfrm>
              <a:off x="-2992821" y="3741816"/>
              <a:ext cx="2628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800326" y="1646627"/>
              <a:ext cx="1362874" cy="307777"/>
            </a:xfrm>
            <a:prstGeom prst="rect">
              <a:avLst/>
            </a:prstGeom>
            <a:noFill/>
          </p:spPr>
          <p:txBody>
            <a:bodyPr wrap="none" rtlCol="0">
              <a:spAutoFit/>
            </a:bodyPr>
            <a:lstStyle/>
            <a:p>
              <a:r>
                <a:rPr lang="ko-KR" altLang="en-US" sz="1400" b="1" dirty="0" smtClean="0"/>
                <a:t>김태희 </a:t>
              </a:r>
              <a:r>
                <a:rPr lang="ko-KR" altLang="en-US" sz="900" dirty="0" smtClean="0">
                  <a:solidFill>
                    <a:prstClr val="black"/>
                  </a:solidFill>
                </a:rPr>
                <a:t>심리상담사</a:t>
              </a:r>
              <a:endParaRPr lang="ko-KR" altLang="en-US" sz="1000" dirty="0"/>
            </a:p>
          </p:txBody>
        </p:sp>
        <p:pic>
          <p:nvPicPr>
            <p:cNvPr id="94" name="그림 93" descr="화상상담 이미지3.JPG"/>
            <p:cNvPicPr>
              <a:picLocks noChangeAspect="1"/>
            </p:cNvPicPr>
            <p:nvPr/>
          </p:nvPicPr>
          <p:blipFill>
            <a:blip r:embed="rId4" cstate="print"/>
            <a:srcRect t="3835" b="10525"/>
            <a:stretch>
              <a:fillRect/>
            </a:stretch>
          </p:blipFill>
          <p:spPr>
            <a:xfrm>
              <a:off x="-2968742" y="1646627"/>
              <a:ext cx="1005742" cy="1080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96" name="직사각형 95"/>
            <p:cNvSpPr/>
            <p:nvPr/>
          </p:nvSpPr>
          <p:spPr>
            <a:xfrm>
              <a:off x="-1763963" y="1954829"/>
              <a:ext cx="933269" cy="215444"/>
            </a:xfrm>
            <a:prstGeom prst="rect">
              <a:avLst/>
            </a:prstGeom>
          </p:spPr>
          <p:txBody>
            <a:bodyPr wrap="none">
              <a:spAutoFit/>
            </a:bodyPr>
            <a:lstStyle/>
            <a:p>
              <a:r>
                <a:rPr lang="ko-KR" altLang="en-US" sz="800" dirty="0" smtClean="0"/>
                <a:t>★★★★</a:t>
              </a:r>
              <a:r>
                <a:rPr lang="ko-KR" altLang="en-US" sz="800" dirty="0" smtClean="0">
                  <a:solidFill>
                    <a:schemeClr val="bg1">
                      <a:lumMod val="75000"/>
                    </a:schemeClr>
                  </a:solidFill>
                </a:rPr>
                <a:t>★ </a:t>
              </a:r>
              <a:r>
                <a:rPr lang="en-US" altLang="ko-KR" sz="800" dirty="0" smtClean="0"/>
                <a:t>(4.6)</a:t>
              </a:r>
              <a:endParaRPr lang="ko-KR" altLang="en-US" dirty="0"/>
            </a:p>
          </p:txBody>
        </p:sp>
        <p:sp>
          <p:nvSpPr>
            <p:cNvPr id="109" name="TextBox 108"/>
            <p:cNvSpPr txBox="1"/>
            <p:nvPr/>
          </p:nvSpPr>
          <p:spPr>
            <a:xfrm>
              <a:off x="-2045407" y="3815128"/>
              <a:ext cx="184731" cy="231730"/>
            </a:xfrm>
            <a:prstGeom prst="rect">
              <a:avLst/>
            </a:prstGeom>
            <a:noFill/>
          </p:spPr>
          <p:txBody>
            <a:bodyPr wrap="none" rtlCol="0">
              <a:spAutoFit/>
            </a:bodyPr>
            <a:lstStyle/>
            <a:p>
              <a:pPr algn="ctr">
                <a:lnSpc>
                  <a:spcPct val="110000"/>
                </a:lnSpc>
              </a:pPr>
              <a:endParaRPr lang="ko-KR" altLang="en-US" sz="900" dirty="0"/>
            </a:p>
          </p:txBody>
        </p:sp>
        <p:sp>
          <p:nvSpPr>
            <p:cNvPr id="104" name="TextBox 103"/>
            <p:cNvSpPr txBox="1"/>
            <p:nvPr/>
          </p:nvSpPr>
          <p:spPr>
            <a:xfrm>
              <a:off x="-1147141" y="3815128"/>
              <a:ext cx="184731" cy="231730"/>
            </a:xfrm>
            <a:prstGeom prst="rect">
              <a:avLst/>
            </a:prstGeom>
            <a:noFill/>
          </p:spPr>
          <p:txBody>
            <a:bodyPr wrap="none" rtlCol="0">
              <a:spAutoFit/>
            </a:bodyPr>
            <a:lstStyle/>
            <a:p>
              <a:pPr algn="ctr">
                <a:lnSpc>
                  <a:spcPct val="110000"/>
                </a:lnSpc>
              </a:pPr>
              <a:endParaRPr lang="ko-KR" altLang="en-US" sz="900" dirty="0"/>
            </a:p>
          </p:txBody>
        </p:sp>
        <p:cxnSp>
          <p:nvCxnSpPr>
            <p:cNvPr id="131" name="직선 연결선 130"/>
            <p:cNvCxnSpPr/>
            <p:nvPr/>
          </p:nvCxnSpPr>
          <p:spPr>
            <a:xfrm>
              <a:off x="-2992821" y="4815447"/>
              <a:ext cx="2628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2" name="직사각형 131"/>
            <p:cNvSpPr/>
            <p:nvPr/>
          </p:nvSpPr>
          <p:spPr>
            <a:xfrm>
              <a:off x="-2639106" y="4878798"/>
              <a:ext cx="920148" cy="406265"/>
            </a:xfrm>
            <a:prstGeom prst="rect">
              <a:avLst/>
            </a:prstGeom>
          </p:spPr>
          <p:txBody>
            <a:bodyPr wrap="square">
              <a:spAutoFit/>
            </a:bodyPr>
            <a:lstStyle/>
            <a:p>
              <a:pPr algn="ctr">
                <a:lnSpc>
                  <a:spcPct val="120000"/>
                </a:lnSpc>
              </a:pPr>
              <a:r>
                <a:rPr lang="en-US" altLang="ko-KR" sz="800" dirty="0" smtClean="0"/>
                <a:t>30</a:t>
              </a:r>
              <a:r>
                <a:rPr lang="ko-KR" altLang="en-US" sz="800" dirty="0" smtClean="0"/>
                <a:t>분 상담</a:t>
              </a:r>
              <a:endParaRPr lang="en-US" altLang="ko-KR" sz="900" dirty="0" smtClean="0"/>
            </a:p>
            <a:p>
              <a:pPr algn="ctr">
                <a:lnSpc>
                  <a:spcPct val="120000"/>
                </a:lnSpc>
              </a:pPr>
              <a:r>
                <a:rPr lang="en-US" altLang="ko-KR" sz="900" b="1" dirty="0" smtClean="0"/>
                <a:t>33,000</a:t>
              </a:r>
              <a:r>
                <a:rPr lang="ko-KR" altLang="en-US" sz="900" b="1" dirty="0" smtClean="0"/>
                <a:t>원</a:t>
              </a:r>
              <a:endParaRPr lang="en-US" altLang="ko-KR" sz="900" b="1" dirty="0" smtClean="0"/>
            </a:p>
          </p:txBody>
        </p:sp>
        <p:sp>
          <p:nvSpPr>
            <p:cNvPr id="100" name="직사각형 99"/>
            <p:cNvSpPr/>
            <p:nvPr/>
          </p:nvSpPr>
          <p:spPr>
            <a:xfrm>
              <a:off x="-1628948" y="4878798"/>
              <a:ext cx="852456" cy="406265"/>
            </a:xfrm>
            <a:prstGeom prst="rect">
              <a:avLst/>
            </a:prstGeom>
          </p:spPr>
          <p:txBody>
            <a:bodyPr wrap="square">
              <a:spAutoFit/>
            </a:bodyPr>
            <a:lstStyle/>
            <a:p>
              <a:pPr algn="ctr">
                <a:lnSpc>
                  <a:spcPct val="120000"/>
                </a:lnSpc>
              </a:pPr>
              <a:r>
                <a:rPr lang="en-US" altLang="ko-KR" sz="700" dirty="0" smtClean="0"/>
                <a:t>50</a:t>
              </a:r>
              <a:r>
                <a:rPr lang="ko-KR" altLang="en-US" sz="700" dirty="0" smtClean="0"/>
                <a:t>분 상담</a:t>
              </a:r>
              <a:r>
                <a:rPr lang="ko-KR" altLang="en-US" sz="800" dirty="0" smtClean="0"/>
                <a:t> </a:t>
              </a:r>
              <a:endParaRPr lang="en-US" altLang="ko-KR" sz="800" dirty="0" smtClean="0"/>
            </a:p>
            <a:p>
              <a:pPr algn="ctr">
                <a:lnSpc>
                  <a:spcPct val="120000"/>
                </a:lnSpc>
              </a:pPr>
              <a:r>
                <a:rPr lang="en-US" altLang="ko-KR" sz="900" b="1" dirty="0" smtClean="0"/>
                <a:t>55,000</a:t>
              </a:r>
              <a:r>
                <a:rPr lang="ko-KR" altLang="en-US" sz="900" b="1" dirty="0" smtClean="0"/>
                <a:t>원</a:t>
              </a:r>
              <a:endParaRPr lang="en-US" altLang="ko-KR" sz="900" b="1" dirty="0" smtClean="0"/>
            </a:p>
          </p:txBody>
        </p:sp>
        <p:sp>
          <p:nvSpPr>
            <p:cNvPr id="115" name="직사각형 114"/>
            <p:cNvSpPr/>
            <p:nvPr/>
          </p:nvSpPr>
          <p:spPr>
            <a:xfrm>
              <a:off x="-3024103" y="5303044"/>
              <a:ext cx="2757444" cy="535531"/>
            </a:xfrm>
            <a:prstGeom prst="rect">
              <a:avLst/>
            </a:prstGeom>
          </p:spPr>
          <p:txBody>
            <a:bodyPr wrap="square">
              <a:spAutoFit/>
            </a:bodyPr>
            <a:lstStyle/>
            <a:p>
              <a:pPr>
                <a:lnSpc>
                  <a:spcPct val="120000"/>
                </a:lnSpc>
              </a:pPr>
              <a:r>
                <a:rPr lang="en-US" altLang="ko-KR" sz="800" dirty="0" smtClean="0"/>
                <a:t>* </a:t>
              </a:r>
              <a:r>
                <a:rPr lang="ko-KR" altLang="en-US" sz="800" dirty="0" err="1" smtClean="0"/>
                <a:t>상담권은</a:t>
              </a:r>
              <a:r>
                <a:rPr lang="ko-KR" altLang="en-US" sz="800" dirty="0" smtClean="0"/>
                <a:t> </a:t>
              </a:r>
              <a:r>
                <a:rPr lang="en-US" altLang="ko-KR" sz="800" dirty="0" smtClean="0"/>
                <a:t>30</a:t>
              </a:r>
              <a:r>
                <a:rPr lang="ko-KR" altLang="en-US" sz="800" dirty="0" smtClean="0"/>
                <a:t>분 </a:t>
              </a:r>
              <a:r>
                <a:rPr lang="ko-KR" altLang="en-US" sz="800" dirty="0" err="1" smtClean="0"/>
                <a:t>상담권</a:t>
              </a:r>
              <a:r>
                <a:rPr lang="en-US" altLang="ko-KR" sz="800" dirty="0" smtClean="0"/>
                <a:t>, 50</a:t>
              </a:r>
              <a:r>
                <a:rPr lang="ko-KR" altLang="en-US" sz="800" dirty="0" smtClean="0"/>
                <a:t>분 </a:t>
              </a:r>
              <a:r>
                <a:rPr lang="ko-KR" altLang="en-US" sz="800" dirty="0" err="1" smtClean="0"/>
                <a:t>상담권이</a:t>
              </a:r>
              <a:r>
                <a:rPr lang="ko-KR" altLang="en-US" sz="800" dirty="0" smtClean="0"/>
                <a:t> 있습니다</a:t>
              </a:r>
              <a:r>
                <a:rPr lang="en-US" altLang="ko-KR" sz="800" dirty="0" smtClean="0"/>
                <a:t>. </a:t>
              </a:r>
              <a:r>
                <a:rPr lang="ko-KR" altLang="en-US" sz="800" dirty="0" smtClean="0"/>
                <a:t>보유하신 </a:t>
              </a:r>
              <a:r>
                <a:rPr lang="ko-KR" altLang="en-US" sz="800" dirty="0" err="1" smtClean="0"/>
                <a:t>상담권의</a:t>
              </a:r>
              <a:r>
                <a:rPr lang="ko-KR" altLang="en-US" sz="800" dirty="0" smtClean="0"/>
                <a:t> 정보는 </a:t>
              </a:r>
              <a:r>
                <a:rPr lang="en-US" altLang="ko-KR" sz="800" dirty="0" smtClean="0"/>
                <a:t>‘</a:t>
              </a:r>
              <a:r>
                <a:rPr lang="ko-KR" altLang="en-US" sz="800" dirty="0" err="1" smtClean="0"/>
                <a:t>마이헬로</a:t>
              </a:r>
              <a:r>
                <a:rPr lang="ko-KR" altLang="en-US" sz="800" dirty="0" smtClean="0"/>
                <a:t> </a:t>
              </a:r>
              <a:r>
                <a:rPr lang="en-US" altLang="ko-KR" sz="800" dirty="0" smtClean="0"/>
                <a:t>&gt; </a:t>
              </a:r>
              <a:r>
                <a:rPr lang="ko-KR" altLang="en-US" sz="800" dirty="0" err="1" smtClean="0"/>
                <a:t>헬로코인</a:t>
              </a:r>
              <a:r>
                <a:rPr lang="en-US" altLang="ko-KR" sz="800" dirty="0" smtClean="0"/>
                <a:t>/</a:t>
              </a:r>
              <a:r>
                <a:rPr lang="ko-KR" altLang="en-US" sz="800" dirty="0" err="1" smtClean="0"/>
                <a:t>상담권</a:t>
              </a:r>
              <a:r>
                <a:rPr lang="en-US" altLang="ko-KR" sz="800" dirty="0" smtClean="0"/>
                <a:t>” </a:t>
              </a:r>
              <a:r>
                <a:rPr lang="ko-KR" altLang="en-US" sz="800" dirty="0" smtClean="0"/>
                <a:t>메뉴에서 </a:t>
              </a:r>
              <a:r>
                <a:rPr lang="ko-KR" altLang="en-US" sz="800" dirty="0" err="1" smtClean="0"/>
                <a:t>확인가능합니다</a:t>
              </a:r>
              <a:r>
                <a:rPr lang="en-US" altLang="ko-KR" sz="800" dirty="0" smtClean="0"/>
                <a:t>.</a:t>
              </a:r>
              <a:endParaRPr lang="ko-KR" altLang="en-US" sz="800" dirty="0" smtClean="0"/>
            </a:p>
          </p:txBody>
        </p:sp>
        <p:cxnSp>
          <p:nvCxnSpPr>
            <p:cNvPr id="120" name="직선 연결선 119"/>
            <p:cNvCxnSpPr/>
            <p:nvPr/>
          </p:nvCxnSpPr>
          <p:spPr>
            <a:xfrm>
              <a:off x="-1683025" y="4972992"/>
              <a:ext cx="0" cy="216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5485869" y="124096"/>
            <a:ext cx="720069" cy="215444"/>
          </a:xfrm>
          <a:prstGeom prst="rect">
            <a:avLst/>
          </a:prstGeom>
          <a:noFill/>
        </p:spPr>
        <p:txBody>
          <a:bodyPr wrap="none" rtlCol="0">
            <a:spAutoFit/>
          </a:bodyPr>
          <a:lstStyle/>
          <a:p>
            <a:r>
              <a:rPr lang="en-US" altLang="ko-KR" sz="800" dirty="0" smtClean="0">
                <a:solidFill>
                  <a:prstClr val="black"/>
                </a:solidFill>
              </a:rPr>
              <a:t>RM-070101</a:t>
            </a:r>
            <a:endParaRPr lang="ko-KR" altLang="en-US" sz="800" dirty="0">
              <a:solidFill>
                <a:prstClr val="black"/>
              </a:solidFill>
            </a:endParaRPr>
          </a:p>
        </p:txBody>
      </p:sp>
      <p:sp>
        <p:nvSpPr>
          <p:cNvPr id="63" name="타원 62"/>
          <p:cNvSpPr/>
          <p:nvPr/>
        </p:nvSpPr>
        <p:spPr>
          <a:xfrm>
            <a:off x="165817" y="305818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67" name="타원 66"/>
          <p:cNvSpPr/>
          <p:nvPr/>
        </p:nvSpPr>
        <p:spPr>
          <a:xfrm>
            <a:off x="189896" y="383799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68" name="타원 67"/>
          <p:cNvSpPr/>
          <p:nvPr/>
        </p:nvSpPr>
        <p:spPr>
          <a:xfrm>
            <a:off x="89096" y="4718642"/>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pic>
        <p:nvPicPr>
          <p:cNvPr id="75" name="그림 74" descr="mail.png"/>
          <p:cNvPicPr>
            <a:picLocks noChangeAspect="1"/>
          </p:cNvPicPr>
          <p:nvPr/>
        </p:nvPicPr>
        <p:blipFill>
          <a:blip r:embed="rId5" cstate="print"/>
          <a:stretch>
            <a:fillRect/>
          </a:stretch>
        </p:blipFill>
        <p:spPr>
          <a:xfrm>
            <a:off x="2528703" y="1924948"/>
            <a:ext cx="216000" cy="216000"/>
          </a:xfrm>
          <a:prstGeom prst="rect">
            <a:avLst/>
          </a:prstGeom>
          <a:solidFill>
            <a:schemeClr val="bg1"/>
          </a:solidFill>
        </p:spPr>
      </p:pic>
      <p:sp>
        <p:nvSpPr>
          <p:cNvPr id="65" name="타원 64"/>
          <p:cNvSpPr/>
          <p:nvPr/>
        </p:nvSpPr>
        <p:spPr>
          <a:xfrm>
            <a:off x="2735300" y="194031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72" name="타원 71"/>
          <p:cNvSpPr/>
          <p:nvPr/>
        </p:nvSpPr>
        <p:spPr>
          <a:xfrm>
            <a:off x="1087638" y="2337302"/>
            <a:ext cx="360000" cy="360000"/>
          </a:xfrm>
          <a:prstGeom prst="ellipse">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등급</a:t>
            </a:r>
            <a:endParaRPr lang="en-US" altLang="ko-KR" sz="900" dirty="0" smtClean="0">
              <a:solidFill>
                <a:schemeClr val="tx1"/>
              </a:solidFill>
            </a:endParaRPr>
          </a:p>
          <a:p>
            <a:pPr algn="ctr"/>
            <a:r>
              <a:rPr lang="ko-KR" altLang="en-US" sz="900" dirty="0" smtClean="0">
                <a:solidFill>
                  <a:schemeClr val="tx1"/>
                </a:solidFill>
              </a:rPr>
              <a:t>엠블럼</a:t>
            </a:r>
            <a:endParaRPr lang="ko-KR" altLang="en-US" sz="900" dirty="0">
              <a:solidFill>
                <a:schemeClr val="tx1"/>
              </a:solidFill>
            </a:endParaRPr>
          </a:p>
        </p:txBody>
      </p:sp>
      <p:graphicFrame>
        <p:nvGraphicFramePr>
          <p:cNvPr id="76" name="표 75"/>
          <p:cNvGraphicFramePr>
            <a:graphicFrameLocks noGrp="1"/>
          </p:cNvGraphicFramePr>
          <p:nvPr>
            <p:extLst>
              <p:ext uri="{D42A27DB-BD31-4B8C-83A1-F6EECF244321}">
                <p14:modId xmlns:p14="http://schemas.microsoft.com/office/powerpoint/2010/main" val="1896347122"/>
              </p:ext>
            </p:extLst>
          </p:nvPr>
        </p:nvGraphicFramePr>
        <p:xfrm>
          <a:off x="6320290" y="908720"/>
          <a:ext cx="2678400" cy="5766816"/>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smtClean="0">
                          <a:solidFill>
                            <a:schemeClr val="tx1"/>
                          </a:solidFill>
                        </a:rPr>
                        <a:t>[Screen Explaination]</a:t>
                      </a:r>
                    </a:p>
                    <a:p>
                      <a:pPr latinLnBrk="1"/>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Counselor Intro (</a:t>
                      </a:r>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Details) </a:t>
                      </a:r>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page &amp; making Reservation </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Hiển</a:t>
                      </a:r>
                      <a:r>
                        <a:rPr lang="en-US" altLang="ko-KR" sz="800" kern="1200" baseline="0" smtClean="0">
                          <a:solidFill>
                            <a:schemeClr val="dk1"/>
                          </a:solidFill>
                          <a:latin typeface="+mn-lt"/>
                          <a:ea typeface="+mn-ea"/>
                          <a:cs typeface="+mn-cs"/>
                        </a:rPr>
                        <a:t> thị thông tin Profile của Counselor </a:t>
                      </a:r>
                      <a:endParaRPr lang="en-US" altLang="ko-KR" sz="800" kern="120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a:t>
                      </a:r>
                      <a:r>
                        <a:rPr lang="en-US" altLang="ko-KR" sz="800" kern="1200" dirty="0" smtClean="0">
                          <a:solidFill>
                            <a:schemeClr val="tx1"/>
                          </a:solidFill>
                          <a:latin typeface="+mn-lt"/>
                          <a:ea typeface="+mn-ea"/>
                          <a:cs typeface="+mn-cs"/>
                        </a:rPr>
                        <a:t>1-1) </a:t>
                      </a:r>
                      <a:r>
                        <a:rPr lang="en-US" altLang="ko-KR" sz="800" kern="1200" smtClean="0">
                          <a:solidFill>
                            <a:schemeClr val="tx1"/>
                          </a:solidFill>
                          <a:latin typeface="+mn-lt"/>
                          <a:ea typeface="+mn-ea"/>
                          <a:cs typeface="+mn-cs"/>
                        </a:rPr>
                        <a:t>: </a:t>
                      </a:r>
                      <a:r>
                        <a:rPr lang="en-US" altLang="ko-KR" sz="800" kern="1200" baseline="0" smtClean="0">
                          <a:solidFill>
                            <a:schemeClr val="tx1"/>
                          </a:solidFill>
                          <a:latin typeface="+mn-lt"/>
                          <a:ea typeface="+mn-ea"/>
                          <a:cs typeface="+mn-cs"/>
                        </a:rPr>
                        <a:t>Hiển thị thumbnail ảnh đại diện mà Counselor đã upload và icon huy hiệu cấp bậc của Counselor được thiết lập trên trang Admin</a:t>
                      </a:r>
                      <a:endParaRPr lang="en-US" altLang="ko-KR" sz="800" kern="1200" baseline="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smtClean="0">
                          <a:solidFill>
                            <a:schemeClr val="tx1"/>
                          </a:solidFill>
                          <a:latin typeface="+mn-lt"/>
                          <a:ea typeface="+mn-ea"/>
                          <a:cs typeface="+mn-cs"/>
                        </a:rPr>
                        <a:t>(1-2) </a:t>
                      </a:r>
                      <a:r>
                        <a:rPr lang="en-US" altLang="ko-KR" sz="800" kern="1200" smtClean="0">
                          <a:solidFill>
                            <a:schemeClr val="tx1"/>
                          </a:solidFill>
                          <a:latin typeface="+mn-lt"/>
                          <a:ea typeface="+mn-ea"/>
                          <a:cs typeface="+mn-cs"/>
                        </a:rPr>
                        <a:t>: Hiển</a:t>
                      </a:r>
                      <a:r>
                        <a:rPr lang="en-US" altLang="ko-KR" sz="800" kern="1200" baseline="0" smtClean="0">
                          <a:solidFill>
                            <a:schemeClr val="tx1"/>
                          </a:solidFill>
                          <a:latin typeface="+mn-lt"/>
                          <a:ea typeface="+mn-ea"/>
                          <a:cs typeface="+mn-cs"/>
                        </a:rPr>
                        <a:t> thị tên Counselor</a:t>
                      </a:r>
                      <a:endParaRPr lang="en-US" altLang="ko-KR" sz="800" kern="120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(1-3) : </a:t>
                      </a:r>
                      <a:r>
                        <a:rPr lang="en-US" altLang="ko-KR" sz="800" kern="1200" baseline="0" smtClean="0">
                          <a:solidFill>
                            <a:schemeClr val="tx1"/>
                          </a:solidFill>
                          <a:latin typeface="+mn-lt"/>
                          <a:ea typeface="+mn-ea"/>
                          <a:cs typeface="+mn-cs"/>
                        </a:rPr>
                        <a:t>Hiển thị Điểm đánh giá Độ hài lòng trung bình bằng sao và điểm số . Mỗi Sao sẽ chia theo thang 1/10</a:t>
                      </a:r>
                      <a:endParaRPr lang="en-US" altLang="ko-KR" sz="800" kern="120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a:t>
                      </a:r>
                      <a:r>
                        <a:rPr lang="en-US" altLang="ko-KR" sz="800" kern="1200" dirty="0" smtClean="0">
                          <a:solidFill>
                            <a:schemeClr val="tx1"/>
                          </a:solidFill>
                          <a:latin typeface="+mn-lt"/>
                          <a:ea typeface="+mn-ea"/>
                          <a:cs typeface="+mn-cs"/>
                        </a:rPr>
                        <a:t>1-4) </a:t>
                      </a:r>
                      <a:r>
                        <a:rPr lang="en-US" altLang="ko-KR" sz="800" kern="1200" smtClean="0">
                          <a:solidFill>
                            <a:schemeClr val="tx1"/>
                          </a:solidFill>
                          <a:latin typeface="+mn-lt"/>
                          <a:ea typeface="+mn-ea"/>
                          <a:cs typeface="+mn-cs"/>
                        </a:rPr>
                        <a:t>: Hiển</a:t>
                      </a:r>
                      <a:r>
                        <a:rPr lang="en-US" altLang="ko-KR" sz="800" kern="1200" baseline="0" smtClean="0">
                          <a:solidFill>
                            <a:schemeClr val="tx1"/>
                          </a:solidFill>
                          <a:latin typeface="+mn-lt"/>
                          <a:ea typeface="+mn-ea"/>
                          <a:cs typeface="+mn-cs"/>
                        </a:rPr>
                        <a:t> thị số lần Counselor tương ứng được đề xuất</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smtClean="0">
                          <a:solidFill>
                            <a:schemeClr val="tx1"/>
                          </a:solidFill>
                          <a:latin typeface="+mn-lt"/>
                          <a:ea typeface="+mn-ea"/>
                          <a:cs typeface="+mn-cs"/>
                        </a:rPr>
                        <a:t>(1-5) </a:t>
                      </a:r>
                      <a:r>
                        <a:rPr lang="en-US" altLang="ko-KR" sz="800" kern="1200" smtClean="0">
                          <a:solidFill>
                            <a:schemeClr val="tx1"/>
                          </a:solidFill>
                          <a:latin typeface="+mn-lt"/>
                          <a:ea typeface="+mn-ea"/>
                          <a:cs typeface="+mn-cs"/>
                        </a:rPr>
                        <a:t>: Trường</a:t>
                      </a:r>
                      <a:r>
                        <a:rPr lang="en-US" altLang="ko-KR" sz="800" kern="1200" baseline="0" smtClean="0">
                          <a:solidFill>
                            <a:schemeClr val="tx1"/>
                          </a:solidFill>
                          <a:latin typeface="+mn-lt"/>
                          <a:ea typeface="+mn-ea"/>
                          <a:cs typeface="+mn-cs"/>
                        </a:rPr>
                        <a:t> hợp Counselor có thể tư vấn Real-tìm thì hiển thị</a:t>
                      </a:r>
                      <a:r>
                        <a:rPr lang="ko-KR" altLang="en-US" sz="800" kern="120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바로 상담 </a:t>
                      </a:r>
                      <a:r>
                        <a:rPr lang="ko-KR" altLang="en-US" sz="800" kern="1200" smtClean="0">
                          <a:solidFill>
                            <a:schemeClr val="tx1"/>
                          </a:solidFill>
                          <a:latin typeface="+mn-lt"/>
                          <a:ea typeface="+mn-ea"/>
                          <a:cs typeface="+mn-cs"/>
                        </a:rPr>
                        <a:t>가능</a:t>
                      </a:r>
                      <a:r>
                        <a:rPr lang="en-US" altLang="ko-KR" sz="800" kern="1200" smtClean="0">
                          <a:solidFill>
                            <a:schemeClr val="tx1"/>
                          </a:solidFill>
                          <a:latin typeface="+mn-lt"/>
                          <a:ea typeface="+mn-ea"/>
                          <a:cs typeface="+mn-cs"/>
                        </a:rPr>
                        <a:t>’</a:t>
                      </a:r>
                      <a:r>
                        <a:rPr lang="en-US" altLang="ko-KR" sz="800" kern="1200" baseline="0" smtClean="0">
                          <a:solidFill>
                            <a:schemeClr val="tx1"/>
                          </a:solidFill>
                          <a:latin typeface="+mn-lt"/>
                          <a:ea typeface="+mn-ea"/>
                          <a:cs typeface="+mn-cs"/>
                        </a:rPr>
                        <a:t> (Có thể tư vấn ngay)</a:t>
                      </a:r>
                      <a:endParaRPr lang="en-US" altLang="ko-KR" sz="800" kern="1200" dirty="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baseline="0" smtClean="0">
                          <a:solidFill>
                            <a:schemeClr val="tx1"/>
                          </a:solidFill>
                          <a:latin typeface="+mn-lt"/>
                          <a:ea typeface="+mn-ea"/>
                          <a:cs typeface="+mn-cs"/>
                        </a:rPr>
                        <a:t>Đã Login</a:t>
                      </a:r>
                      <a:r>
                        <a:rPr lang="en-US" altLang="ko-KR" sz="800" kern="1200" smtClean="0">
                          <a:solidFill>
                            <a:schemeClr val="tx1"/>
                          </a:solidFill>
                          <a:latin typeface="+mn-lt"/>
                          <a:ea typeface="+mn-ea"/>
                          <a:cs typeface="+mn-cs"/>
                        </a:rPr>
                        <a:t>: khi click di chuyển</a:t>
                      </a:r>
                      <a:r>
                        <a:rPr lang="en-US" altLang="ko-KR" sz="800" kern="1200" baseline="0" smtClean="0">
                          <a:solidFill>
                            <a:schemeClr val="tx1"/>
                          </a:solidFill>
                          <a:latin typeface="+mn-lt"/>
                          <a:ea typeface="+mn-ea"/>
                          <a:cs typeface="+mn-cs"/>
                        </a:rPr>
                        <a:t> đến trang </a:t>
                      </a:r>
                      <a:r>
                        <a:rPr lang="en-US" altLang="ko-KR" sz="800" kern="1200" baseline="0" smtClean="0">
                          <a:solidFill>
                            <a:schemeClr val="dk1"/>
                          </a:solidFill>
                          <a:latin typeface="+mn-lt"/>
                          <a:ea typeface="+mn-ea"/>
                          <a:cs typeface="+mn-cs"/>
                        </a:rPr>
                        <a:t>[</a:t>
                      </a:r>
                      <a:r>
                        <a:rPr lang="en-US" altLang="ko-KR" sz="800" smtClean="0">
                          <a:solidFill>
                            <a:prstClr val="black"/>
                          </a:solidFill>
                        </a:rPr>
                        <a:t>Write Message]</a:t>
                      </a:r>
                      <a:r>
                        <a:rPr lang="en-US" altLang="ko-KR" sz="800" kern="1200" smtClean="0">
                          <a:solidFill>
                            <a:schemeClr val="tx1"/>
                          </a:solidFill>
                          <a:latin typeface="+mn-lt"/>
                          <a:ea typeface="+mn-ea"/>
                          <a:cs typeface="+mn-cs"/>
                        </a:rPr>
                        <a:t> </a:t>
                      </a:r>
                      <a:r>
                        <a:rPr lang="en-US" altLang="ko-KR" sz="800" smtClean="0">
                          <a:solidFill>
                            <a:schemeClr val="tx1"/>
                          </a:solidFill>
                        </a:rPr>
                        <a:t>(RM-080503)</a:t>
                      </a:r>
                      <a:endParaRPr lang="en-US" altLang="ko-KR" sz="800" dirty="0" smtClean="0">
                        <a:solidFill>
                          <a:schemeClr val="tx1"/>
                        </a:solidFill>
                      </a:endParaRPr>
                    </a:p>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Chưa</a:t>
                      </a:r>
                      <a:r>
                        <a:rPr lang="en-US" altLang="ko-KR" sz="800" kern="1200" baseline="0" smtClean="0">
                          <a:solidFill>
                            <a:schemeClr val="dk1"/>
                          </a:solidFill>
                          <a:latin typeface="+mn-lt"/>
                          <a:ea typeface="+mn-ea"/>
                          <a:cs typeface="+mn-cs"/>
                        </a:rPr>
                        <a:t> Login </a:t>
                      </a:r>
                      <a:r>
                        <a:rPr lang="en-US" altLang="ko-KR" sz="800" kern="1200" smtClean="0">
                          <a:solidFill>
                            <a:schemeClr val="dk1"/>
                          </a:solidFill>
                          <a:latin typeface="+mn-lt"/>
                          <a:ea typeface="+mn-ea"/>
                          <a:cs typeface="+mn-cs"/>
                        </a:rPr>
                        <a:t>: </a:t>
                      </a:r>
                      <a:r>
                        <a:rPr lang="vi-VN" altLang="ko-KR" sz="800" kern="1200" smtClean="0">
                          <a:solidFill>
                            <a:schemeClr val="dk1"/>
                          </a:solidFill>
                          <a:latin typeface="+mn-lt"/>
                          <a:ea typeface="+mn-ea"/>
                          <a:cs typeface="+mn-cs"/>
                        </a:rPr>
                        <a:t>Khi </a:t>
                      </a:r>
                      <a:r>
                        <a:rPr lang="en-US" altLang="ko-KR" sz="800" kern="1200" smtClean="0">
                          <a:solidFill>
                            <a:schemeClr val="dk1"/>
                          </a:solidFill>
                          <a:latin typeface="+mn-lt"/>
                          <a:ea typeface="+mn-ea"/>
                          <a:cs typeface="+mn-cs"/>
                        </a:rPr>
                        <a:t>click</a:t>
                      </a:r>
                      <a:r>
                        <a:rPr lang="en-US" altLang="ko-KR" sz="800" kern="1200" baseline="0" smtClean="0">
                          <a:solidFill>
                            <a:schemeClr val="dk1"/>
                          </a:solidFill>
                          <a:latin typeface="+mn-lt"/>
                          <a:ea typeface="+mn-ea"/>
                          <a:cs typeface="+mn-cs"/>
                        </a:rPr>
                        <a:t> di</a:t>
                      </a:r>
                      <a:r>
                        <a:rPr lang="vi-VN" altLang="ko-KR" sz="800" kern="1200" smtClean="0">
                          <a:solidFill>
                            <a:schemeClr val="dk1"/>
                          </a:solidFill>
                          <a:latin typeface="+mn-lt"/>
                          <a:ea typeface="+mn-ea"/>
                          <a:cs typeface="+mn-cs"/>
                        </a:rPr>
                        <a:t> chuyển đến trang [Login]</a:t>
                      </a:r>
                      <a:r>
                        <a:rPr lang="en-US" altLang="ko-KR" sz="800" kern="1200" smtClean="0">
                          <a:solidFill>
                            <a:schemeClr val="dk1"/>
                          </a:solidFill>
                          <a:latin typeface="+mn-lt"/>
                          <a:ea typeface="+mn-ea"/>
                          <a:cs typeface="+mn-cs"/>
                        </a:rPr>
                        <a:t> </a:t>
                      </a:r>
                      <a:r>
                        <a:rPr lang="en-US" altLang="ko-KR" sz="800" kern="1200" smtClean="0">
                          <a:solidFill>
                            <a:schemeClr val="tx1"/>
                          </a:solidFill>
                          <a:latin typeface="+mn-lt"/>
                          <a:ea typeface="+mn-ea"/>
                          <a:cs typeface="+mn-cs"/>
                        </a:rPr>
                        <a:t>(RM-03)</a:t>
                      </a:r>
                      <a:endParaRPr lang="en-US" altLang="ko-KR" sz="800" kern="1200" dirty="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Hiển</a:t>
                      </a:r>
                      <a:r>
                        <a:rPr lang="en-US" altLang="ko-KR" sz="800" kern="1200" baseline="0" smtClean="0">
                          <a:solidFill>
                            <a:schemeClr val="dk1"/>
                          </a:solidFill>
                          <a:latin typeface="+mn-lt"/>
                          <a:ea typeface="+mn-ea"/>
                          <a:cs typeface="+mn-cs"/>
                        </a:rPr>
                        <a:t> thị phần Lời giới thiệu  mà Counselor đã nhập trên Web</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Hiển</a:t>
                      </a:r>
                      <a:r>
                        <a:rPr lang="en-US" altLang="ko-KR" sz="800" kern="1200" baseline="0" smtClean="0">
                          <a:solidFill>
                            <a:schemeClr val="tx1"/>
                          </a:solidFill>
                          <a:latin typeface="+mn-lt"/>
                          <a:ea typeface="+mn-ea"/>
                          <a:cs typeface="+mn-cs"/>
                        </a:rPr>
                        <a:t> thị  thông tin tiểu sử sơ lược và các bằng cấp mà Counslor đã nhập trên Web </a:t>
                      </a:r>
                      <a:endParaRPr lang="en-US" altLang="ko-KR" sz="800" kern="120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Thứ</a:t>
                      </a:r>
                      <a:r>
                        <a:rPr lang="en-US" altLang="ko-KR" sz="800" kern="1200" baseline="0" smtClean="0">
                          <a:solidFill>
                            <a:schemeClr val="tx1"/>
                          </a:solidFill>
                          <a:latin typeface="+mn-lt"/>
                          <a:ea typeface="+mn-ea"/>
                          <a:cs typeface="+mn-cs"/>
                        </a:rPr>
                        <a:t> tự hiển thị : Tiểu sử 5 dòng</a:t>
                      </a:r>
                      <a:r>
                        <a:rPr lang="en-US" altLang="ko-KR" sz="800" kern="1200" smtClean="0">
                          <a:solidFill>
                            <a:schemeClr val="tx1"/>
                          </a:solidFill>
                          <a:latin typeface="+mn-lt"/>
                          <a:ea typeface="+mn-ea"/>
                          <a:cs typeface="+mn-cs"/>
                        </a:rPr>
                        <a:t>+ Bằng</a:t>
                      </a:r>
                      <a:r>
                        <a:rPr lang="en-US" altLang="ko-KR" sz="800" kern="1200" baseline="0" smtClean="0">
                          <a:solidFill>
                            <a:schemeClr val="tx1"/>
                          </a:solidFill>
                          <a:latin typeface="+mn-lt"/>
                          <a:ea typeface="+mn-ea"/>
                          <a:cs typeface="+mn-cs"/>
                        </a:rPr>
                        <a:t> cấp 4 dòng </a:t>
                      </a:r>
                      <a:r>
                        <a:rPr lang="en-US" altLang="ko-KR" sz="800" kern="1200" smtClean="0">
                          <a:solidFill>
                            <a:schemeClr val="tx1"/>
                          </a:solidFill>
                          <a:latin typeface="+mn-lt"/>
                          <a:ea typeface="+mn-ea"/>
                          <a:cs typeface="+mn-cs"/>
                        </a:rPr>
                        <a:t>+ Số</a:t>
                      </a:r>
                      <a:r>
                        <a:rPr lang="en-US" altLang="ko-KR" sz="800" kern="1200" baseline="0" smtClean="0">
                          <a:solidFill>
                            <a:schemeClr val="tx1"/>
                          </a:solidFill>
                          <a:latin typeface="+mn-lt"/>
                          <a:ea typeface="+mn-ea"/>
                          <a:cs typeface="+mn-cs"/>
                        </a:rPr>
                        <a:t> lượt tư vấn </a:t>
                      </a:r>
                      <a:endParaRPr lang="en-US" altLang="ko-KR" sz="800" kern="120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Hiển</a:t>
                      </a:r>
                      <a:r>
                        <a:rPr lang="en-US" altLang="ko-KR" sz="800" kern="1200" baseline="0" smtClean="0">
                          <a:solidFill>
                            <a:schemeClr val="dk1"/>
                          </a:solidFill>
                          <a:latin typeface="+mn-lt"/>
                          <a:ea typeface="+mn-ea"/>
                          <a:cs typeface="+mn-cs"/>
                        </a:rPr>
                        <a:t> thị tối đa 10 dòng</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5</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20000"/>
                        </a:lnSpc>
                        <a:spcBef>
                          <a:spcPts val="0"/>
                        </a:spcBef>
                        <a:spcAft>
                          <a:spcPts val="0"/>
                        </a:spcAft>
                        <a:buClrTx/>
                        <a:buSzTx/>
                        <a:buFontTx/>
                        <a:buChar char="-"/>
                        <a:tabLst/>
                        <a:defRPr/>
                      </a:pPr>
                      <a:r>
                        <a:rPr lang="en-US" altLang="ko-KR" sz="800" strike="sngStrike" kern="1200" smtClean="0">
                          <a:solidFill>
                            <a:srgbClr val="0000FF"/>
                          </a:solidFill>
                          <a:latin typeface="+mn-lt"/>
                          <a:ea typeface="+mn-ea"/>
                          <a:cs typeface="+mn-cs"/>
                        </a:rPr>
                        <a:t>Hiển</a:t>
                      </a:r>
                      <a:r>
                        <a:rPr lang="en-US" altLang="ko-KR" sz="800" strike="sngStrike" kern="1200" baseline="0" smtClean="0">
                          <a:solidFill>
                            <a:srgbClr val="0000FF"/>
                          </a:solidFill>
                          <a:latin typeface="+mn-lt"/>
                          <a:ea typeface="+mn-ea"/>
                          <a:cs typeface="+mn-cs"/>
                        </a:rPr>
                        <a:t> thị khác nhau tùy thuộc vào việc User đó sở hữu bao nhiêu Voucher </a:t>
                      </a:r>
                      <a:endParaRPr lang="en-US" altLang="ko-KR" sz="800" strike="sngStrike" kern="1200" smtClean="0">
                        <a:solidFill>
                          <a:srgbClr val="0000FF"/>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strike="sngStrike" kern="1200" smtClean="0">
                          <a:solidFill>
                            <a:srgbClr val="0000FF"/>
                          </a:solidFill>
                          <a:latin typeface="+mn-lt"/>
                          <a:ea typeface="+mn-ea"/>
                          <a:cs typeface="+mn-cs"/>
                        </a:rPr>
                        <a:t>Nếu</a:t>
                      </a:r>
                      <a:r>
                        <a:rPr lang="en-US" altLang="ko-KR" sz="800" strike="sngStrike" kern="1200" baseline="0" smtClean="0">
                          <a:solidFill>
                            <a:srgbClr val="0000FF"/>
                          </a:solidFill>
                          <a:latin typeface="+mn-lt"/>
                          <a:ea typeface="+mn-ea"/>
                          <a:cs typeface="+mn-cs"/>
                        </a:rPr>
                        <a:t> không sở hữu Voucher thì chỉ hiển thị Giá tư vấn theo lượt 30 phút</a:t>
                      </a:r>
                      <a:endParaRPr lang="en-US" altLang="ko-KR" sz="800" strike="sngStrike" kern="1200" dirty="0" smtClean="0">
                        <a:solidFill>
                          <a:srgbClr val="0000FF"/>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strike="noStrike" kern="1200" smtClean="0">
                          <a:solidFill>
                            <a:srgbClr val="0000FF"/>
                          </a:solidFill>
                          <a:latin typeface="+mn-lt"/>
                          <a:ea typeface="+mn-ea"/>
                          <a:cs typeface="+mn-cs"/>
                        </a:rPr>
                        <a:t>Hiển</a:t>
                      </a:r>
                      <a:r>
                        <a:rPr lang="en-US" altLang="ko-KR" sz="800" strike="noStrike" kern="1200" baseline="0" smtClean="0">
                          <a:solidFill>
                            <a:srgbClr val="0000FF"/>
                          </a:solidFill>
                          <a:latin typeface="+mn-lt"/>
                          <a:ea typeface="+mn-ea"/>
                          <a:cs typeface="+mn-cs"/>
                        </a:rPr>
                        <a:t> thị giá tư vấn của 2 loại 30 phút/50 phút tùy theo cấp bậc của Counselor</a:t>
                      </a:r>
                      <a:r>
                        <a:rPr lang="ko-KR" altLang="en-US" sz="800" strike="noStrike" kern="1200" smtClean="0">
                          <a:solidFill>
                            <a:srgbClr val="0000FF"/>
                          </a:solidFill>
                          <a:latin typeface="+mn-lt"/>
                          <a:ea typeface="+mn-ea"/>
                          <a:cs typeface="+mn-cs"/>
                        </a:rPr>
                        <a:t> </a:t>
                      </a:r>
                      <a:r>
                        <a:rPr lang="en-US" altLang="ko-KR" sz="800" strike="noStrike" kern="1200" baseline="0" smtClean="0">
                          <a:solidFill>
                            <a:srgbClr val="0000FF"/>
                          </a:solidFill>
                          <a:latin typeface="+mn-lt"/>
                          <a:ea typeface="+mn-ea"/>
                          <a:cs typeface="+mn-cs"/>
                        </a:rPr>
                        <a:t>(ko liên quan đến thông tin thời gian tư vấn mà Counselor đã chọn trên Counselor Web)</a:t>
                      </a:r>
                      <a:endParaRPr lang="en-US" altLang="ko-KR" sz="800" strike="noStrike" kern="1200" baseline="0" dirty="0" smtClean="0">
                        <a:solidFill>
                          <a:srgbClr val="0000FF"/>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strike="noStrike" kern="1200" baseline="0" smtClean="0">
                          <a:solidFill>
                            <a:srgbClr val="0000FF"/>
                          </a:solidFill>
                          <a:latin typeface="+mn-lt"/>
                          <a:ea typeface="+mn-ea"/>
                          <a:cs typeface="+mn-cs"/>
                        </a:rPr>
                        <a:t>Giá tư vấn theo cấp bậc Counselor</a:t>
                      </a:r>
                      <a:r>
                        <a:rPr lang="ko-KR" altLang="en-US" sz="800" strike="noStrike" kern="1200" baseline="0" smtClean="0">
                          <a:solidFill>
                            <a:srgbClr val="0000FF"/>
                          </a:solidFill>
                          <a:latin typeface="+mn-lt"/>
                          <a:ea typeface="+mn-ea"/>
                          <a:cs typeface="+mn-cs"/>
                        </a:rPr>
                        <a:t> </a:t>
                      </a:r>
                      <a:r>
                        <a:rPr lang="en-US" altLang="ko-KR" sz="800" strike="noStrike" kern="1200" baseline="0" smtClean="0">
                          <a:solidFill>
                            <a:srgbClr val="0000FF"/>
                          </a:solidFill>
                          <a:latin typeface="+mn-lt"/>
                          <a:ea typeface="+mn-ea"/>
                          <a:cs typeface="+mn-cs"/>
                        </a:rPr>
                        <a:t>tham khảo bảng bên phải</a:t>
                      </a:r>
                      <a:endParaRPr lang="en-US" altLang="ko-KR" sz="800" strike="noStrike" kern="1200" dirty="0" smtClean="0">
                        <a:solidFill>
                          <a:srgbClr val="0000FF"/>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64" name="타원 63"/>
          <p:cNvSpPr/>
          <p:nvPr/>
        </p:nvSpPr>
        <p:spPr>
          <a:xfrm>
            <a:off x="205788" y="133972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114" name="TextBox 113"/>
          <p:cNvSpPr txBox="1"/>
          <p:nvPr/>
        </p:nvSpPr>
        <p:spPr>
          <a:xfrm>
            <a:off x="324005"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116" name="TextBox 115"/>
          <p:cNvSpPr txBox="1"/>
          <p:nvPr/>
        </p:nvSpPr>
        <p:spPr>
          <a:xfrm>
            <a:off x="685914" y="1168177"/>
            <a:ext cx="1556836" cy="246221"/>
          </a:xfrm>
          <a:prstGeom prst="rect">
            <a:avLst/>
          </a:prstGeom>
          <a:noFill/>
        </p:spPr>
        <p:txBody>
          <a:bodyPr wrap="none" rtlCol="0">
            <a:spAutoFit/>
          </a:bodyPr>
          <a:lstStyle/>
          <a:p>
            <a:r>
              <a:rPr lang="ko-KR" altLang="en-US" sz="1000" b="1" dirty="0" smtClean="0"/>
              <a:t>심리상담사 자세히 보기</a:t>
            </a:r>
            <a:endParaRPr lang="ko-KR" altLang="en-US" sz="1000" b="1" dirty="0"/>
          </a:p>
        </p:txBody>
      </p:sp>
      <p:sp>
        <p:nvSpPr>
          <p:cNvPr id="130" name="모서리가 둥근 직사각형 129"/>
          <p:cNvSpPr/>
          <p:nvPr/>
        </p:nvSpPr>
        <p:spPr>
          <a:xfrm>
            <a:off x="2186825" y="2502066"/>
            <a:ext cx="720000" cy="195236"/>
          </a:xfrm>
          <a:prstGeom prst="roundRect">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바로 상담 가능</a:t>
            </a:r>
            <a:endParaRPr lang="ko-KR" altLang="en-US" sz="800" dirty="0">
              <a:solidFill>
                <a:schemeClr val="tx1"/>
              </a:solidFill>
            </a:endParaRPr>
          </a:p>
        </p:txBody>
      </p:sp>
      <p:sp>
        <p:nvSpPr>
          <p:cNvPr id="134" name="직사각형 133"/>
          <p:cNvSpPr/>
          <p:nvPr/>
        </p:nvSpPr>
        <p:spPr>
          <a:xfrm>
            <a:off x="330065" y="5805300"/>
            <a:ext cx="1404000" cy="324000"/>
          </a:xfrm>
          <a:prstGeom prst="rect">
            <a:avLst/>
          </a:prstGeom>
          <a:solidFill>
            <a:schemeClr val="tx1">
              <a:lumMod val="65000"/>
              <a:lumOff val="3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    예약</a:t>
            </a:r>
            <a:endParaRPr lang="ko-KR" altLang="en-US" sz="900" dirty="0">
              <a:solidFill>
                <a:schemeClr val="bg1"/>
              </a:solidFill>
            </a:endParaRPr>
          </a:p>
        </p:txBody>
      </p:sp>
      <p:sp>
        <p:nvSpPr>
          <p:cNvPr id="135" name="직사각형 134"/>
          <p:cNvSpPr/>
          <p:nvPr/>
        </p:nvSpPr>
        <p:spPr>
          <a:xfrm>
            <a:off x="1744270" y="5805225"/>
            <a:ext cx="1404000" cy="324000"/>
          </a:xfrm>
          <a:prstGeom prst="rect">
            <a:avLst/>
          </a:prstGeom>
          <a:solidFill>
            <a:schemeClr val="tx1">
              <a:lumMod val="65000"/>
              <a:lumOff val="3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   상담</a:t>
            </a:r>
            <a:endParaRPr lang="ko-KR" altLang="en-US" sz="900" dirty="0">
              <a:solidFill>
                <a:schemeClr val="bg1"/>
              </a:solidFill>
            </a:endParaRPr>
          </a:p>
        </p:txBody>
      </p:sp>
      <p:pic>
        <p:nvPicPr>
          <p:cNvPr id="1026" name="Picture 2" descr="Z:\img\Remote 참고 이미지\images.png"/>
          <p:cNvPicPr>
            <a:picLocks noChangeAspect="1" noChangeArrowheads="1"/>
          </p:cNvPicPr>
          <p:nvPr/>
        </p:nvPicPr>
        <p:blipFill>
          <a:blip r:embed="rId6" cstate="print"/>
          <a:srcRect/>
          <a:stretch>
            <a:fillRect/>
          </a:stretch>
        </p:blipFill>
        <p:spPr bwMode="auto">
          <a:xfrm>
            <a:off x="799580" y="5904815"/>
            <a:ext cx="144000" cy="144000"/>
          </a:xfrm>
          <a:prstGeom prst="rect">
            <a:avLst/>
          </a:prstGeom>
          <a:noFill/>
        </p:spPr>
      </p:pic>
      <p:pic>
        <p:nvPicPr>
          <p:cNvPr id="1027" name="Picture 3" descr="Z:\img\Remote 참고 이미지\images (1).png"/>
          <p:cNvPicPr>
            <a:picLocks noChangeAspect="1" noChangeArrowheads="1"/>
          </p:cNvPicPr>
          <p:nvPr/>
        </p:nvPicPr>
        <p:blipFill>
          <a:blip r:embed="rId7" cstate="print">
            <a:duotone>
              <a:schemeClr val="accent4">
                <a:shade val="45000"/>
                <a:satMod val="135000"/>
              </a:schemeClr>
              <a:prstClr val="white"/>
            </a:duotone>
          </a:blip>
          <a:srcRect/>
          <a:stretch>
            <a:fillRect/>
          </a:stretch>
        </p:blipFill>
        <p:spPr bwMode="auto">
          <a:xfrm>
            <a:off x="2081895" y="5841820"/>
            <a:ext cx="252000" cy="252000"/>
          </a:xfrm>
          <a:prstGeom prst="rect">
            <a:avLst/>
          </a:prstGeom>
          <a:noFill/>
        </p:spPr>
      </p:pic>
      <p:grpSp>
        <p:nvGrpSpPr>
          <p:cNvPr id="78" name="그룹 77"/>
          <p:cNvGrpSpPr/>
          <p:nvPr/>
        </p:nvGrpSpPr>
        <p:grpSpPr>
          <a:xfrm>
            <a:off x="1734065" y="2102848"/>
            <a:ext cx="438596" cy="242118"/>
            <a:chOff x="1734065" y="2102848"/>
            <a:chExt cx="438596" cy="242118"/>
          </a:xfrm>
        </p:grpSpPr>
        <p:pic>
          <p:nvPicPr>
            <p:cNvPr id="81" name="그림 80" descr="좋아요 아이콘.PNG"/>
            <p:cNvPicPr>
              <a:picLocks noChangeAspect="1"/>
            </p:cNvPicPr>
            <p:nvPr/>
          </p:nvPicPr>
          <p:blipFill>
            <a:blip r:embed="rId8" cstate="print"/>
            <a:stretch>
              <a:fillRect/>
            </a:stretch>
          </p:blipFill>
          <p:spPr>
            <a:xfrm>
              <a:off x="1734065" y="2140948"/>
              <a:ext cx="180000" cy="158275"/>
            </a:xfrm>
            <a:prstGeom prst="rect">
              <a:avLst/>
            </a:prstGeom>
          </p:spPr>
        </p:pic>
        <p:sp>
          <p:nvSpPr>
            <p:cNvPr id="88" name="TextBox 167"/>
            <p:cNvSpPr txBox="1"/>
            <p:nvPr/>
          </p:nvSpPr>
          <p:spPr>
            <a:xfrm>
              <a:off x="1819679" y="2102848"/>
              <a:ext cx="352982" cy="242118"/>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nSpc>
                  <a:spcPct val="120000"/>
                </a:lnSpc>
              </a:pPr>
              <a:r>
                <a:rPr lang="en-US" altLang="ko-KR" sz="900" dirty="0" smtClean="0">
                  <a:latin typeface="+mj-ea"/>
                </a:rPr>
                <a:t> 10</a:t>
              </a:r>
              <a:endParaRPr lang="ko-KR" altLang="en-US" sz="900" dirty="0">
                <a:latin typeface="+mj-ea"/>
              </a:endParaRPr>
            </a:p>
          </p:txBody>
        </p:sp>
      </p:grpSp>
      <p:sp>
        <p:nvSpPr>
          <p:cNvPr id="89" name="슬라이드 번호 개체 틀 88"/>
          <p:cNvSpPr>
            <a:spLocks noGrp="1"/>
          </p:cNvSpPr>
          <p:nvPr>
            <p:ph type="sldNum" sz="quarter" idx="4"/>
          </p:nvPr>
        </p:nvSpPr>
        <p:spPr/>
        <p:txBody>
          <a:bodyPr/>
          <a:lstStyle/>
          <a:p>
            <a:fld id="{C70D9EDE-4299-4BB9-BBD1-CAF81FD85894}" type="slidenum">
              <a:rPr lang="ko-KR" altLang="en-US" smtClean="0"/>
              <a:pPr/>
              <a:t>48</a:t>
            </a:fld>
            <a:endParaRPr lang="ko-KR" altLang="en-US" dirty="0"/>
          </a:p>
        </p:txBody>
      </p:sp>
      <p:sp>
        <p:nvSpPr>
          <p:cNvPr id="102" name="타원 101"/>
          <p:cNvSpPr/>
          <p:nvPr/>
        </p:nvSpPr>
        <p:spPr>
          <a:xfrm>
            <a:off x="988570" y="2547148"/>
            <a:ext cx="288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200" b="1" spc="-200" dirty="0" smtClean="0">
                <a:solidFill>
                  <a:schemeClr val="bg1"/>
                </a:solidFill>
                <a:latin typeface="+mn-ea"/>
              </a:rPr>
              <a:t>1-1</a:t>
            </a:r>
            <a:endParaRPr lang="ko-KR" altLang="en-US" sz="1200" b="1" spc="-200" dirty="0">
              <a:solidFill>
                <a:schemeClr val="bg1"/>
              </a:solidFill>
              <a:latin typeface="+mn-ea"/>
            </a:endParaRPr>
          </a:p>
        </p:txBody>
      </p:sp>
      <p:sp>
        <p:nvSpPr>
          <p:cNvPr id="103" name="타원 102"/>
          <p:cNvSpPr/>
          <p:nvPr/>
        </p:nvSpPr>
        <p:spPr>
          <a:xfrm>
            <a:off x="1502675" y="1491302"/>
            <a:ext cx="288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200" b="1" spc="-200" dirty="0" smtClean="0">
                <a:solidFill>
                  <a:schemeClr val="bg1"/>
                </a:solidFill>
                <a:latin typeface="+mn-ea"/>
              </a:rPr>
              <a:t>1-2</a:t>
            </a:r>
            <a:endParaRPr lang="ko-KR" altLang="en-US" sz="1200" b="1" spc="-200" dirty="0">
              <a:solidFill>
                <a:schemeClr val="bg1"/>
              </a:solidFill>
              <a:latin typeface="+mn-ea"/>
            </a:endParaRPr>
          </a:p>
        </p:txBody>
      </p:sp>
      <p:sp>
        <p:nvSpPr>
          <p:cNvPr id="105" name="타원 104"/>
          <p:cNvSpPr/>
          <p:nvPr/>
        </p:nvSpPr>
        <p:spPr>
          <a:xfrm>
            <a:off x="1446065" y="1888948"/>
            <a:ext cx="288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200" b="1" spc="-200" dirty="0" smtClean="0">
                <a:solidFill>
                  <a:schemeClr val="bg1"/>
                </a:solidFill>
                <a:latin typeface="+mn-ea"/>
              </a:rPr>
              <a:t>1-3</a:t>
            </a:r>
            <a:endParaRPr lang="ko-KR" altLang="en-US" sz="1200" b="1" spc="-200" dirty="0">
              <a:solidFill>
                <a:schemeClr val="bg1"/>
              </a:solidFill>
              <a:latin typeface="+mn-ea"/>
            </a:endParaRPr>
          </a:p>
        </p:txBody>
      </p:sp>
      <p:sp>
        <p:nvSpPr>
          <p:cNvPr id="106" name="타원 105"/>
          <p:cNvSpPr/>
          <p:nvPr/>
        </p:nvSpPr>
        <p:spPr>
          <a:xfrm>
            <a:off x="1466312" y="2102848"/>
            <a:ext cx="288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200" b="1" spc="-200" dirty="0" smtClean="0">
                <a:solidFill>
                  <a:schemeClr val="bg1"/>
                </a:solidFill>
                <a:latin typeface="+mn-ea"/>
              </a:rPr>
              <a:t>1-4</a:t>
            </a:r>
            <a:endParaRPr lang="ko-KR" altLang="en-US" sz="1200" b="1" spc="-200" dirty="0">
              <a:solidFill>
                <a:schemeClr val="bg1"/>
              </a:solidFill>
              <a:latin typeface="+mn-ea"/>
            </a:endParaRPr>
          </a:p>
        </p:txBody>
      </p:sp>
      <p:sp>
        <p:nvSpPr>
          <p:cNvPr id="107" name="타원 106"/>
          <p:cNvSpPr/>
          <p:nvPr/>
        </p:nvSpPr>
        <p:spPr>
          <a:xfrm>
            <a:off x="1937895" y="2547148"/>
            <a:ext cx="288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200" b="1" spc="-200" dirty="0" smtClean="0">
                <a:solidFill>
                  <a:schemeClr val="bg1"/>
                </a:solidFill>
                <a:latin typeface="+mn-ea"/>
              </a:rPr>
              <a:t>1-5</a:t>
            </a:r>
            <a:endParaRPr lang="ko-KR" altLang="en-US" sz="1200" b="1" spc="-200" dirty="0">
              <a:solidFill>
                <a:schemeClr val="bg1"/>
              </a:solidFill>
              <a:latin typeface="+mn-ea"/>
            </a:endParaRPr>
          </a:p>
        </p:txBody>
      </p:sp>
      <p:sp>
        <p:nvSpPr>
          <p:cNvPr id="97" name="직사각형 96"/>
          <p:cNvSpPr/>
          <p:nvPr/>
        </p:nvSpPr>
        <p:spPr>
          <a:xfrm>
            <a:off x="335979" y="4786122"/>
            <a:ext cx="2812291" cy="105569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23" name="표 122"/>
          <p:cNvGraphicFramePr>
            <a:graphicFrameLocks noGrp="1"/>
          </p:cNvGraphicFramePr>
          <p:nvPr>
            <p:extLst>
              <p:ext uri="{D42A27DB-BD31-4B8C-83A1-F6EECF244321}">
                <p14:modId xmlns:p14="http://schemas.microsoft.com/office/powerpoint/2010/main" val="671777561"/>
              </p:ext>
            </p:extLst>
          </p:nvPr>
        </p:nvGraphicFramePr>
        <p:xfrm>
          <a:off x="3311860" y="5139190"/>
          <a:ext cx="2778047" cy="910340"/>
        </p:xfrm>
        <a:graphic>
          <a:graphicData uri="http://schemas.openxmlformats.org/drawingml/2006/table">
            <a:tbl>
              <a:tblPr firstRow="1" bandRow="1">
                <a:tableStyleId>{5C22544A-7EE6-4342-B048-85BDC9FD1C3A}</a:tableStyleId>
              </a:tblPr>
              <a:tblGrid>
                <a:gridCol w="765085"/>
                <a:gridCol w="1006481"/>
                <a:gridCol w="1006481"/>
              </a:tblGrid>
              <a:tr h="239780">
                <a:tc>
                  <a:txBody>
                    <a:bodyPr/>
                    <a:lstStyle/>
                    <a:p>
                      <a:pPr algn="ctr" latinLnBrk="1"/>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ctr" defTabSz="914400" rtl="0" eaLnBrk="1" latinLnBrk="1" hangingPunct="1">
                        <a:lnSpc>
                          <a:spcPct val="120000"/>
                        </a:lnSpc>
                        <a:buFontTx/>
                        <a:buNone/>
                      </a:pPr>
                      <a:r>
                        <a:rPr lang="en-US" altLang="ko-KR" sz="800" b="0" kern="1200" smtClean="0">
                          <a:solidFill>
                            <a:schemeClr val="tx1"/>
                          </a:solidFill>
                          <a:latin typeface="+mn-lt"/>
                          <a:ea typeface="+mn-ea"/>
                          <a:cs typeface="+mn-cs"/>
                        </a:rPr>
                        <a:t>Counselor cấp</a:t>
                      </a:r>
                      <a:r>
                        <a:rPr lang="en-US" altLang="ko-KR" sz="800" b="0" kern="1200" baseline="0" smtClean="0">
                          <a:solidFill>
                            <a:schemeClr val="tx1"/>
                          </a:solidFill>
                          <a:latin typeface="+mn-lt"/>
                          <a:ea typeface="+mn-ea"/>
                          <a:cs typeface="+mn-cs"/>
                        </a:rPr>
                        <a:t> </a:t>
                      </a:r>
                      <a:r>
                        <a:rPr lang="en-US" altLang="ko-KR" sz="800" b="0" kern="1200" smtClean="0">
                          <a:solidFill>
                            <a:schemeClr val="tx1"/>
                          </a:solidFill>
                          <a:latin typeface="+mn-lt"/>
                          <a:ea typeface="+mn-ea"/>
                          <a:cs typeface="+mn-cs"/>
                        </a:rPr>
                        <a:t>2</a:t>
                      </a:r>
                      <a:endParaRPr lang="en-US" altLang="ko-KR" sz="800" b="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ctr" defTabSz="914400" rtl="0" eaLnBrk="1" latinLnBrk="1" hangingPunct="1">
                        <a:lnSpc>
                          <a:spcPct val="120000"/>
                        </a:lnSpc>
                        <a:buFontTx/>
                        <a:buNone/>
                      </a:pPr>
                      <a:r>
                        <a:rPr lang="en-US" altLang="ko-KR" sz="800" b="0" kern="1200" smtClean="0">
                          <a:solidFill>
                            <a:schemeClr val="tx1"/>
                          </a:solidFill>
                          <a:latin typeface="+mn-lt"/>
                          <a:ea typeface="+mn-ea"/>
                          <a:cs typeface="+mn-cs"/>
                        </a:rPr>
                        <a:t>Counselor cấp</a:t>
                      </a:r>
                      <a:r>
                        <a:rPr lang="en-US" altLang="ko-KR" sz="800" b="0" kern="1200" baseline="0" smtClean="0">
                          <a:solidFill>
                            <a:schemeClr val="tx1"/>
                          </a:solidFill>
                          <a:latin typeface="+mn-lt"/>
                          <a:ea typeface="+mn-ea"/>
                          <a:cs typeface="+mn-cs"/>
                        </a:rPr>
                        <a:t> 1</a:t>
                      </a:r>
                      <a:endParaRPr lang="en-US" altLang="ko-KR" sz="800" b="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algn="ctr" latinLnBrk="1"/>
                      <a:r>
                        <a:rPr lang="en-US" altLang="ko-KR" sz="800" b="0" smtClean="0">
                          <a:solidFill>
                            <a:schemeClr val="tx1"/>
                          </a:solidFill>
                        </a:rPr>
                        <a:t>Tư</a:t>
                      </a:r>
                      <a:r>
                        <a:rPr lang="en-US" altLang="ko-KR" sz="800" b="0" baseline="0" smtClean="0">
                          <a:solidFill>
                            <a:schemeClr val="tx1"/>
                          </a:solidFill>
                        </a:rPr>
                        <a:t> vấn </a:t>
                      </a:r>
                      <a:r>
                        <a:rPr lang="en-US" altLang="ko-KR" sz="800" b="0" smtClean="0">
                          <a:solidFill>
                            <a:schemeClr val="tx1"/>
                          </a:solidFill>
                        </a:rPr>
                        <a:t>30</a:t>
                      </a:r>
                      <a:r>
                        <a:rPr lang="ko-KR" altLang="en-US" sz="800" b="0" baseline="0" smtClean="0">
                          <a:solidFill>
                            <a:schemeClr val="tx1"/>
                          </a:solidFill>
                        </a:rPr>
                        <a:t> </a:t>
                      </a:r>
                      <a:r>
                        <a:rPr lang="en-US" altLang="ko-KR" sz="800" b="0" baseline="0" smtClean="0">
                          <a:solidFill>
                            <a:schemeClr val="tx1"/>
                          </a:solidFill>
                        </a:rPr>
                        <a:t>phút</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ctr" defTabSz="914400" rtl="0" eaLnBrk="1" fontAlgn="auto" latinLnBrk="1" hangingPunct="1">
                        <a:lnSpc>
                          <a:spcPct val="120000"/>
                        </a:lnSpc>
                        <a:spcBef>
                          <a:spcPts val="0"/>
                        </a:spcBef>
                        <a:spcAft>
                          <a:spcPts val="0"/>
                        </a:spcAft>
                        <a:buClrTx/>
                        <a:buSzTx/>
                        <a:buFontTx/>
                        <a:buNone/>
                        <a:tabLst/>
                        <a:defRPr/>
                      </a:pPr>
                      <a:r>
                        <a:rPr lang="en-US" altLang="ko-KR" sz="800" b="0" kern="1200" dirty="0" smtClean="0">
                          <a:solidFill>
                            <a:schemeClr val="tx1"/>
                          </a:solidFill>
                          <a:latin typeface="+mn-lt"/>
                          <a:ea typeface="+mn-ea"/>
                          <a:cs typeface="+mn-cs"/>
                        </a:rPr>
                        <a:t>33,000</a:t>
                      </a:r>
                      <a:r>
                        <a:rPr lang="ko-KR" altLang="en-US" sz="800" b="0" kern="1200" dirty="0" smtClean="0">
                          <a:solidFill>
                            <a:schemeClr val="tx1"/>
                          </a:solidFill>
                          <a:latin typeface="+mn-lt"/>
                          <a:ea typeface="+mn-ea"/>
                          <a:cs typeface="+mn-cs"/>
                        </a:rPr>
                        <a:t>원</a:t>
                      </a:r>
                      <a:endParaRPr lang="en-US" altLang="ko-KR" sz="800" b="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ctr" defTabSz="914400" rtl="0" eaLnBrk="1" fontAlgn="auto" latinLnBrk="1" hangingPunct="1">
                        <a:lnSpc>
                          <a:spcPct val="120000"/>
                        </a:lnSpc>
                        <a:spcBef>
                          <a:spcPts val="0"/>
                        </a:spcBef>
                        <a:spcAft>
                          <a:spcPts val="0"/>
                        </a:spcAft>
                        <a:buClrTx/>
                        <a:buSzTx/>
                        <a:buFontTx/>
                        <a:buNone/>
                        <a:tabLst/>
                        <a:defRPr/>
                      </a:pPr>
                      <a:r>
                        <a:rPr lang="en-US" altLang="ko-KR" sz="800" b="0" kern="1200" dirty="0" smtClean="0">
                          <a:solidFill>
                            <a:schemeClr val="tx1"/>
                          </a:solidFill>
                          <a:latin typeface="+mn-lt"/>
                          <a:ea typeface="+mn-ea"/>
                          <a:cs typeface="+mn-cs"/>
                        </a:rPr>
                        <a:t>44,000</a:t>
                      </a:r>
                      <a:r>
                        <a:rPr lang="ko-KR" altLang="en-US" sz="800" b="0" kern="1200" dirty="0" smtClean="0">
                          <a:solidFill>
                            <a:schemeClr val="tx1"/>
                          </a:solidFill>
                          <a:latin typeface="+mn-lt"/>
                          <a:ea typeface="+mn-ea"/>
                          <a:cs typeface="+mn-cs"/>
                        </a:rPr>
                        <a:t>원</a:t>
                      </a:r>
                      <a:endParaRPr lang="en-US" altLang="ko-KR" sz="800" b="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algn="ctr" latinLnBrk="1"/>
                      <a:r>
                        <a:rPr lang="en-US" altLang="ko-KR" sz="800" b="0" smtClean="0">
                          <a:solidFill>
                            <a:schemeClr val="tx1"/>
                          </a:solidFill>
                        </a:rPr>
                        <a:t>Tư</a:t>
                      </a:r>
                      <a:r>
                        <a:rPr lang="en-US" altLang="ko-KR" sz="800" b="0" baseline="0" smtClean="0">
                          <a:solidFill>
                            <a:schemeClr val="tx1"/>
                          </a:solidFill>
                        </a:rPr>
                        <a:t> vấn </a:t>
                      </a:r>
                      <a:r>
                        <a:rPr lang="en-US" altLang="ko-KR" sz="800" b="0" smtClean="0">
                          <a:solidFill>
                            <a:schemeClr val="tx1"/>
                          </a:solidFill>
                        </a:rPr>
                        <a:t>50 phút</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ctr" defTabSz="914400" rtl="0" eaLnBrk="1" fontAlgn="auto" latinLnBrk="1" hangingPunct="1">
                        <a:lnSpc>
                          <a:spcPct val="120000"/>
                        </a:lnSpc>
                        <a:spcBef>
                          <a:spcPts val="0"/>
                        </a:spcBef>
                        <a:spcAft>
                          <a:spcPts val="0"/>
                        </a:spcAft>
                        <a:buClrTx/>
                        <a:buSzTx/>
                        <a:buFontTx/>
                        <a:buNone/>
                        <a:tabLst/>
                        <a:defRPr/>
                      </a:pPr>
                      <a:r>
                        <a:rPr lang="en-US" altLang="ko-KR" sz="800" b="0" kern="1200" dirty="0" smtClean="0">
                          <a:solidFill>
                            <a:schemeClr val="tx1"/>
                          </a:solidFill>
                          <a:latin typeface="+mn-lt"/>
                          <a:ea typeface="+mn-ea"/>
                          <a:cs typeface="+mn-cs"/>
                        </a:rPr>
                        <a:t>55,000</a:t>
                      </a:r>
                      <a:r>
                        <a:rPr lang="ko-KR" altLang="en-US" sz="800" b="0" kern="1200" dirty="0" smtClean="0">
                          <a:solidFill>
                            <a:schemeClr val="tx1"/>
                          </a:solidFill>
                          <a:latin typeface="+mn-lt"/>
                          <a:ea typeface="+mn-ea"/>
                          <a:cs typeface="+mn-cs"/>
                        </a:rPr>
                        <a:t>원</a:t>
                      </a:r>
                      <a:endParaRPr lang="en-US" altLang="ko-KR" sz="800" b="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ctr" defTabSz="914400" rtl="0" eaLnBrk="1" fontAlgn="auto" latinLnBrk="1" hangingPunct="1">
                        <a:lnSpc>
                          <a:spcPct val="120000"/>
                        </a:lnSpc>
                        <a:spcBef>
                          <a:spcPts val="0"/>
                        </a:spcBef>
                        <a:spcAft>
                          <a:spcPts val="0"/>
                        </a:spcAft>
                        <a:buClrTx/>
                        <a:buSzTx/>
                        <a:buFontTx/>
                        <a:buNone/>
                        <a:tabLst/>
                        <a:defRPr/>
                      </a:pPr>
                      <a:r>
                        <a:rPr lang="en-US" altLang="ko-KR" sz="800" b="0" kern="1200" dirty="0" smtClean="0">
                          <a:solidFill>
                            <a:schemeClr val="tx1"/>
                          </a:solidFill>
                          <a:latin typeface="+mn-lt"/>
                          <a:ea typeface="+mn-ea"/>
                          <a:cs typeface="+mn-cs"/>
                        </a:rPr>
                        <a:t>71,500</a:t>
                      </a:r>
                      <a:r>
                        <a:rPr lang="ko-KR" altLang="en-US" sz="800" b="0" kern="1200" dirty="0" smtClean="0">
                          <a:solidFill>
                            <a:schemeClr val="tx1"/>
                          </a:solidFill>
                          <a:latin typeface="+mn-lt"/>
                          <a:ea typeface="+mn-ea"/>
                          <a:cs typeface="+mn-cs"/>
                        </a:rPr>
                        <a:t>원</a:t>
                      </a:r>
                      <a:endParaRPr lang="en-US" altLang="ko-KR" sz="800" b="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124" name="직사각형 123"/>
          <p:cNvSpPr/>
          <p:nvPr/>
        </p:nvSpPr>
        <p:spPr>
          <a:xfrm>
            <a:off x="6331709" y="5094184"/>
            <a:ext cx="2666981" cy="1524775"/>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직사각형 124"/>
          <p:cNvSpPr/>
          <p:nvPr/>
        </p:nvSpPr>
        <p:spPr>
          <a:xfrm>
            <a:off x="3332463" y="6093820"/>
            <a:ext cx="2757444" cy="240066"/>
          </a:xfrm>
          <a:prstGeom prst="rect">
            <a:avLst/>
          </a:prstGeom>
        </p:spPr>
        <p:txBody>
          <a:bodyPr wrap="square">
            <a:spAutoFit/>
          </a:bodyPr>
          <a:lstStyle/>
          <a:p>
            <a:pPr algn="r">
              <a:lnSpc>
                <a:spcPct val="120000"/>
              </a:lnSpc>
            </a:pPr>
            <a:r>
              <a:rPr lang="en-US" altLang="ko-KR" sz="800" smtClean="0"/>
              <a:t>(Giá đã bao gồm VAT)</a:t>
            </a:r>
            <a:endParaRPr lang="ko-KR" altLang="en-US" sz="800" dirty="0" smtClean="0"/>
          </a:p>
        </p:txBody>
      </p:sp>
      <p:sp>
        <p:nvSpPr>
          <p:cNvPr id="53" name="TextBox 52"/>
          <p:cNvSpPr txBox="1"/>
          <p:nvPr/>
        </p:nvSpPr>
        <p:spPr>
          <a:xfrm>
            <a:off x="1132570" y="124096"/>
            <a:ext cx="2335896" cy="215444"/>
          </a:xfrm>
          <a:prstGeom prst="rect">
            <a:avLst/>
          </a:prstGeom>
          <a:noFill/>
        </p:spPr>
        <p:txBody>
          <a:bodyPr wrap="none" rtlCol="0">
            <a:spAutoFit/>
          </a:bodyPr>
          <a:lstStyle/>
          <a:p>
            <a:r>
              <a:rPr lang="en-US" altLang="ko-KR" sz="800" dirty="0" smtClean="0">
                <a:solidFill>
                  <a:prstClr val="black"/>
                </a:solidFill>
              </a:rPr>
              <a:t>Psychological Counselor Introduction </a:t>
            </a:r>
            <a:r>
              <a:rPr lang="en-US" altLang="ko-KR" sz="800" smtClean="0">
                <a:solidFill>
                  <a:prstClr val="black"/>
                </a:solidFill>
              </a:rPr>
              <a:t>(</a:t>
            </a:r>
            <a:r>
              <a:rPr lang="en-US" altLang="ko-KR" sz="800" smtClean="0">
                <a:solidFill>
                  <a:prstClr val="black"/>
                </a:solidFill>
              </a:rPr>
              <a:t>Details)</a:t>
            </a:r>
            <a:endParaRPr lang="ko-KR" altLang="en-US" sz="800" dirty="0">
              <a:solidFill>
                <a:prstClr val="black"/>
              </a:solidFill>
            </a:endParaRPr>
          </a:p>
        </p:txBody>
      </p:sp>
      <p:sp>
        <p:nvSpPr>
          <p:cNvPr id="54" name="TextBox 53"/>
          <p:cNvSpPr txBox="1"/>
          <p:nvPr/>
        </p:nvSpPr>
        <p:spPr>
          <a:xfrm>
            <a:off x="1132570" y="352286"/>
            <a:ext cx="4347665"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Select Psychological Counselor &gt; Psychological Counselor Introduction </a:t>
            </a:r>
            <a:r>
              <a:rPr lang="en-US" altLang="ko-KR" sz="800" smtClean="0">
                <a:solidFill>
                  <a:prstClr val="black"/>
                </a:solidFill>
              </a:rPr>
              <a:t>(</a:t>
            </a:r>
            <a:r>
              <a:rPr lang="en-US" altLang="ko-KR" sz="800" smtClean="0">
                <a:solidFill>
                  <a:prstClr val="black"/>
                </a:solidFill>
              </a:rPr>
              <a:t>Details)</a:t>
            </a:r>
            <a:endParaRPr lang="ko-KR" altLang="en-US" sz="800" dirty="0">
              <a:solidFill>
                <a:prstClr val="black"/>
              </a:solidFill>
            </a:endParaRPr>
          </a:p>
        </p:txBody>
      </p:sp>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C70D9EDE-4299-4BB9-BBD1-CAF81FD85894}" type="slidenum">
              <a:rPr lang="ko-KR" altLang="en-US" smtClean="0"/>
              <a:pPr/>
              <a:t>49</a:t>
            </a:fld>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3605956542"/>
              </p:ext>
            </p:extLst>
          </p:nvPr>
        </p:nvGraphicFramePr>
        <p:xfrm>
          <a:off x="6320290" y="908720"/>
          <a:ext cx="2678400" cy="5742432"/>
        </p:xfrm>
        <a:graphic>
          <a:graphicData uri="http://schemas.openxmlformats.org/drawingml/2006/table">
            <a:tbl>
              <a:tblPr firstRow="1" bandRow="1">
                <a:tableStyleId>{5C22544A-7EE6-4342-B048-85BDC9FD1C3A}</a:tableStyleId>
              </a:tblPr>
              <a:tblGrid>
                <a:gridCol w="208800"/>
                <a:gridCol w="2469600"/>
              </a:tblGrid>
              <a:tr h="239780">
                <a:tc>
                  <a:txBody>
                    <a:bodyPr/>
                    <a:lstStyle/>
                    <a:p>
                      <a:pPr latinLnBrk="1"/>
                      <a:r>
                        <a:rPr lang="en-US" altLang="ko-KR" sz="800" b="0" dirty="0" smtClean="0">
                          <a:solidFill>
                            <a:schemeClr val="tx1"/>
                          </a:solidFill>
                        </a:rPr>
                        <a:t>6</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0" kern="1200" smtClean="0">
                          <a:solidFill>
                            <a:schemeClr val="tx1"/>
                          </a:solidFill>
                          <a:latin typeface="+mn-lt"/>
                          <a:ea typeface="+mn-ea"/>
                          <a:cs typeface="+mn-cs"/>
                        </a:rPr>
                        <a:t>Hiển</a:t>
                      </a:r>
                      <a:r>
                        <a:rPr lang="en-US" altLang="ko-KR" sz="800" b="0" kern="1200" baseline="0" smtClean="0">
                          <a:solidFill>
                            <a:schemeClr val="tx1"/>
                          </a:solidFill>
                          <a:latin typeface="+mn-lt"/>
                          <a:ea typeface="+mn-ea"/>
                          <a:cs typeface="+mn-cs"/>
                        </a:rPr>
                        <a:t> thị Điểm đánh giá Độ hài lòng trung bình bằng Sao và ở phía trên phải điểm Sao trung bình hiển thị bằng chữ số.</a:t>
                      </a:r>
                      <a:endParaRPr lang="en-US" altLang="ko-KR" sz="800" b="0" kern="120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0" kern="1200" smtClean="0">
                          <a:solidFill>
                            <a:schemeClr val="tx1"/>
                          </a:solidFill>
                          <a:latin typeface="+mn-lt"/>
                          <a:ea typeface="+mn-ea"/>
                          <a:cs typeface="+mn-cs"/>
                        </a:rPr>
                        <a:t>Nếu</a:t>
                      </a:r>
                      <a:r>
                        <a:rPr lang="en-US" altLang="ko-KR" sz="800" b="0" kern="1200" baseline="0" smtClean="0">
                          <a:solidFill>
                            <a:schemeClr val="tx1"/>
                          </a:solidFill>
                          <a:latin typeface="+mn-lt"/>
                          <a:ea typeface="+mn-ea"/>
                          <a:cs typeface="+mn-cs"/>
                        </a:rPr>
                        <a:t> có dưới 10 review thì hiển thị toàn bộ, nếu có hơn 10 review thì mỗi lần scroll sẽ tải thêm 10 review nữa</a:t>
                      </a:r>
                      <a:endParaRPr lang="en-US" altLang="ko-KR" sz="800" b="0" kern="120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0" kern="1200" smtClean="0">
                          <a:solidFill>
                            <a:schemeClr val="tx1"/>
                          </a:solidFill>
                          <a:latin typeface="+mn-lt"/>
                          <a:ea typeface="+mn-ea"/>
                          <a:cs typeface="+mn-cs"/>
                        </a:rPr>
                        <a:t>Chỉ</a:t>
                      </a:r>
                      <a:r>
                        <a:rPr lang="en-US" altLang="ko-KR" sz="800" b="0" kern="1200" baseline="0" smtClean="0">
                          <a:solidFill>
                            <a:schemeClr val="tx1"/>
                          </a:solidFill>
                          <a:latin typeface="+mn-lt"/>
                          <a:ea typeface="+mn-ea"/>
                          <a:cs typeface="+mn-cs"/>
                        </a:rPr>
                        <a:t> hiển thị button </a:t>
                      </a:r>
                      <a:r>
                        <a:rPr lang="en-US" altLang="ko-KR" sz="800" b="0" kern="1200" smtClean="0">
                          <a:solidFill>
                            <a:schemeClr val="tx1"/>
                          </a:solidFill>
                          <a:latin typeface="+mn-lt"/>
                          <a:ea typeface="+mn-ea"/>
                          <a:cs typeface="+mn-cs"/>
                        </a:rPr>
                        <a:t>[</a:t>
                      </a:r>
                      <a:r>
                        <a:rPr lang="ko-KR" altLang="en-US" sz="800" b="0" kern="1200" smtClean="0">
                          <a:solidFill>
                            <a:schemeClr val="tx1"/>
                          </a:solidFill>
                          <a:latin typeface="+mn-lt"/>
                          <a:ea typeface="+mn-ea"/>
                          <a:cs typeface="+mn-cs"/>
                        </a:rPr>
                        <a:t>작성</a:t>
                      </a:r>
                      <a:r>
                        <a:rPr lang="en-US" altLang="ko-KR" sz="800" b="0" kern="1200" smtClean="0">
                          <a:solidFill>
                            <a:schemeClr val="tx1"/>
                          </a:solidFill>
                          <a:latin typeface="+mn-lt"/>
                          <a:ea typeface="+mn-ea"/>
                          <a:cs typeface="+mn-cs"/>
                        </a:rPr>
                        <a:t>] -</a:t>
                      </a:r>
                      <a:r>
                        <a:rPr lang="en-US" altLang="ko-KR" sz="800" b="0" kern="1200" baseline="0" smtClean="0">
                          <a:solidFill>
                            <a:schemeClr val="tx1"/>
                          </a:solidFill>
                          <a:latin typeface="+mn-lt"/>
                          <a:ea typeface="+mn-ea"/>
                          <a:cs typeface="+mn-cs"/>
                        </a:rPr>
                        <a:t>Write Review đối với những User đã hoàn tất buổi tư vấn nhưng chưa hoàn thành việc đánh giá độ hài lòng</a:t>
                      </a:r>
                      <a:endParaRPr lang="en-US" altLang="ko-KR" sz="800" b="0" kern="120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0" kern="1200" smtClean="0">
                          <a:solidFill>
                            <a:schemeClr val="tx1"/>
                          </a:solidFill>
                          <a:latin typeface="+mn-lt"/>
                          <a:ea typeface="+mn-ea"/>
                          <a:cs typeface="+mn-cs"/>
                        </a:rPr>
                        <a:t>Chỉ</a:t>
                      </a:r>
                      <a:r>
                        <a:rPr lang="en-US" altLang="ko-KR" sz="800" b="0" kern="1200" baseline="0" smtClean="0">
                          <a:solidFill>
                            <a:schemeClr val="tx1"/>
                          </a:solidFill>
                          <a:latin typeface="+mn-lt"/>
                          <a:ea typeface="+mn-ea"/>
                          <a:cs typeface="+mn-cs"/>
                        </a:rPr>
                        <a:t> hiển thị những đánh giá bao gồm cả Đánh giá độ Hài lòng và có Review </a:t>
                      </a:r>
                      <a:endParaRPr lang="en-US" altLang="ko-KR" sz="800" b="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6-1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Hiển</a:t>
                      </a:r>
                      <a:r>
                        <a:rPr lang="en-US" altLang="ko-KR" sz="800" kern="1200" baseline="0" smtClean="0">
                          <a:solidFill>
                            <a:schemeClr val="dk1"/>
                          </a:solidFill>
                          <a:latin typeface="+mn-lt"/>
                          <a:ea typeface="+mn-ea"/>
                          <a:cs typeface="+mn-cs"/>
                        </a:rPr>
                        <a:t> thị Tên của  User viết Review và làm đánh giá Độ hài lòng và thay kí tự ở chính giữa  bằng dấu *, Nếu Tên có 4 kí tự trở lên chỉ hiển thị 3 kí tự,</a:t>
                      </a:r>
                      <a:endParaRPr lang="en-US" altLang="ko-KR" sz="800" b="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6-2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0" kern="1200" baseline="0" smtClean="0">
                          <a:solidFill>
                            <a:schemeClr val="dk1"/>
                          </a:solidFill>
                          <a:latin typeface="+mn-lt"/>
                          <a:ea typeface="+mn-ea"/>
                          <a:cs typeface="+mn-cs"/>
                        </a:rPr>
                        <a:t>Điểm đánh giá bằng Sao sẽ là điểm trung bình từ 3 câu hỏi đánh giá. Nếu điểm đành giá trung bình lẻ thì làm tròn đến chữ số thập phân thứ 2. Mỗi sao chia theo thang 1/10</a:t>
                      </a:r>
                      <a:endParaRPr lang="en-US" altLang="ko-KR" sz="800" b="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6-3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Chỉ</a:t>
                      </a:r>
                      <a:r>
                        <a:rPr lang="en-US" altLang="ko-KR" sz="800" kern="1200" baseline="0" smtClean="0">
                          <a:solidFill>
                            <a:schemeClr val="dk1"/>
                          </a:solidFill>
                          <a:latin typeface="+mn-lt"/>
                          <a:ea typeface="+mn-ea"/>
                          <a:cs typeface="+mn-cs"/>
                        </a:rPr>
                        <a:t> hiển thị 2 dòng </a:t>
                      </a:r>
                      <a:r>
                        <a:rPr lang="en-US" altLang="ko-KR" sz="800" kern="1200" smtClean="0">
                          <a:solidFill>
                            <a:schemeClr val="dk1"/>
                          </a:solidFill>
                          <a:latin typeface="+mn-lt"/>
                          <a:ea typeface="+mn-ea"/>
                          <a:cs typeface="+mn-cs"/>
                        </a:rPr>
                        <a:t>Nội</a:t>
                      </a:r>
                      <a:r>
                        <a:rPr lang="en-US" altLang="ko-KR" sz="800" kern="1200" baseline="0" smtClean="0">
                          <a:solidFill>
                            <a:schemeClr val="dk1"/>
                          </a:solidFill>
                          <a:latin typeface="+mn-lt"/>
                          <a:ea typeface="+mn-ea"/>
                          <a:cs typeface="+mn-cs"/>
                        </a:rPr>
                        <a:t> dung review, nếu dài hơn hiển thị phần còn lại là (…)</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7</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0" kern="1200" baseline="0" smtClean="0">
                          <a:solidFill>
                            <a:schemeClr val="tx1"/>
                          </a:solidFill>
                          <a:latin typeface="+mn-lt"/>
                          <a:ea typeface="+mn-ea"/>
                          <a:cs typeface="+mn-cs"/>
                        </a:rPr>
                        <a:t>Khi click di chuyển đến trang [Reservation] </a:t>
                      </a:r>
                      <a:r>
                        <a:rPr lang="en-US" altLang="ko-KR" sz="800" b="0" kern="1200" smtClean="0">
                          <a:solidFill>
                            <a:schemeClr val="tx1"/>
                          </a:solidFill>
                          <a:latin typeface="+mn-lt"/>
                          <a:ea typeface="+mn-ea"/>
                          <a:cs typeface="+mn-cs"/>
                        </a:rPr>
                        <a:t>(RM-07010102)</a:t>
                      </a: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0" kern="1200" baseline="0" smtClean="0">
                          <a:solidFill>
                            <a:schemeClr val="tx1"/>
                          </a:solidFill>
                          <a:latin typeface="+mn-lt"/>
                          <a:ea typeface="+mn-ea"/>
                          <a:cs typeface="+mn-cs"/>
                        </a:rPr>
                        <a:t>Chưa Login: k</a:t>
                      </a:r>
                      <a:r>
                        <a:rPr lang="vi-VN" altLang="ko-KR" sz="800" b="0" kern="1200" baseline="0" smtClean="0">
                          <a:solidFill>
                            <a:schemeClr val="tx1"/>
                          </a:solidFill>
                          <a:latin typeface="+mn-lt"/>
                          <a:ea typeface="+mn-ea"/>
                          <a:cs typeface="+mn-cs"/>
                        </a:rPr>
                        <a:t>hi click </a:t>
                      </a:r>
                      <a:r>
                        <a:rPr lang="en-US" altLang="ko-KR" sz="800" b="0" kern="1200" baseline="0" smtClean="0">
                          <a:solidFill>
                            <a:schemeClr val="tx1"/>
                          </a:solidFill>
                          <a:latin typeface="+mn-lt"/>
                          <a:ea typeface="+mn-ea"/>
                          <a:cs typeface="+mn-cs"/>
                        </a:rPr>
                        <a:t>di </a:t>
                      </a:r>
                      <a:r>
                        <a:rPr lang="vi-VN" altLang="ko-KR" sz="800" b="0" kern="1200" baseline="0" smtClean="0">
                          <a:solidFill>
                            <a:schemeClr val="tx1"/>
                          </a:solidFill>
                          <a:latin typeface="+mn-lt"/>
                          <a:ea typeface="+mn-ea"/>
                          <a:cs typeface="+mn-cs"/>
                        </a:rPr>
                        <a:t>chuyển đến trang [Login]</a:t>
                      </a:r>
                      <a:r>
                        <a:rPr lang="en-US" altLang="ko-KR" sz="800" b="0" kern="1200" baseline="0" smtClean="0">
                          <a:solidFill>
                            <a:schemeClr val="tx1"/>
                          </a:solidFill>
                          <a:latin typeface="+mn-lt"/>
                          <a:ea typeface="+mn-ea"/>
                          <a:cs typeface="+mn-cs"/>
                        </a:rPr>
                        <a:t> </a:t>
                      </a:r>
                      <a:r>
                        <a:rPr lang="vi-VN" altLang="ko-KR" sz="800" b="0" kern="1200" baseline="0" smtClean="0">
                          <a:solidFill>
                            <a:schemeClr val="tx1"/>
                          </a:solidFill>
                          <a:latin typeface="+mn-lt"/>
                          <a:ea typeface="+mn-ea"/>
                          <a:cs typeface="+mn-cs"/>
                        </a:rPr>
                        <a:t>(RM-03)</a:t>
                      </a:r>
                      <a:endParaRPr lang="en-US" altLang="ko-KR" sz="800" b="0" kern="1200" baseline="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8</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Chỉ</a:t>
                      </a:r>
                      <a:r>
                        <a:rPr lang="en-US" altLang="ko-KR" sz="800" kern="1200" baseline="0" smtClean="0">
                          <a:solidFill>
                            <a:schemeClr val="tx1"/>
                          </a:solidFill>
                          <a:latin typeface="+mn-lt"/>
                          <a:ea typeface="+mn-ea"/>
                          <a:cs typeface="+mn-cs"/>
                        </a:rPr>
                        <a:t> hiển thị Button này khi Counselor có thể tư vấn Real-time</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Nếu</a:t>
                      </a:r>
                      <a:r>
                        <a:rPr lang="en-US" altLang="ko-KR" sz="800" kern="1200" baseline="0" smtClean="0">
                          <a:solidFill>
                            <a:schemeClr val="tx1"/>
                          </a:solidFill>
                          <a:latin typeface="+mn-lt"/>
                          <a:ea typeface="+mn-ea"/>
                          <a:cs typeface="+mn-cs"/>
                        </a:rPr>
                        <a:t> Counselor tương ứng ko thể tư vấn Real-time thì ko hiển thị button này mà hiển thị button như mục </a:t>
                      </a:r>
                      <a:r>
                        <a:rPr lang="en-US" altLang="ko-KR" sz="800" kern="1200" smtClean="0">
                          <a:solidFill>
                            <a:schemeClr val="tx1"/>
                          </a:solidFill>
                          <a:latin typeface="+mn-lt"/>
                          <a:ea typeface="+mn-ea"/>
                          <a:cs typeface="+mn-cs"/>
                        </a:rPr>
                        <a:t>(7-1)</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Khi click hiển</a:t>
                      </a:r>
                      <a:r>
                        <a:rPr lang="en-US" altLang="ko-KR" sz="800" kern="1200" baseline="0" smtClean="0">
                          <a:solidFill>
                            <a:schemeClr val="tx1"/>
                          </a:solidFill>
                          <a:latin typeface="+mn-lt"/>
                          <a:ea typeface="+mn-ea"/>
                          <a:cs typeface="+mn-cs"/>
                        </a:rPr>
                        <a:t> thị Pop-up </a:t>
                      </a:r>
                      <a:r>
                        <a:rPr lang="en-US" altLang="ko-KR" sz="800" kern="1200" baseline="0" smtClean="0">
                          <a:solidFill>
                            <a:srgbClr val="0000FF"/>
                          </a:solidFill>
                          <a:latin typeface="+mn-lt"/>
                          <a:ea typeface="+mn-ea"/>
                          <a:cs typeface="+mn-cs"/>
                        </a:rPr>
                        <a:t>chọn thời gian tư vấn [Select/Confirm Counseling Time] trước khi thanh toán thay vì hiển thị Pop-up [Payment Confirm] như trước đây, </a:t>
                      </a:r>
                      <a:r>
                        <a:rPr lang="en-US" altLang="ko-KR" sz="800" kern="1200" baseline="0" smtClean="0">
                          <a:solidFill>
                            <a:schemeClr val="tx1"/>
                          </a:solidFill>
                          <a:latin typeface="+mn-lt"/>
                          <a:ea typeface="+mn-ea"/>
                          <a:cs typeface="+mn-cs"/>
                        </a:rPr>
                        <a:t>còn </a:t>
                      </a:r>
                      <a:r>
                        <a:rPr lang="en-US" altLang="ko-KR" sz="800" b="0" kern="1200" baseline="0" smtClean="0">
                          <a:solidFill>
                            <a:schemeClr val="tx1"/>
                          </a:solidFill>
                          <a:latin typeface="+mn-lt"/>
                          <a:ea typeface="+mn-ea"/>
                          <a:cs typeface="+mn-cs"/>
                        </a:rPr>
                        <a:t>nếu chưa Login thì khi click di</a:t>
                      </a:r>
                      <a:r>
                        <a:rPr lang="vi-VN" altLang="ko-KR" sz="800" b="0" kern="1200" baseline="0" smtClean="0">
                          <a:solidFill>
                            <a:schemeClr val="tx1"/>
                          </a:solidFill>
                          <a:latin typeface="+mn-lt"/>
                          <a:ea typeface="+mn-ea"/>
                          <a:cs typeface="+mn-cs"/>
                        </a:rPr>
                        <a:t> chuyển đến trang [Login]</a:t>
                      </a:r>
                      <a:r>
                        <a:rPr lang="en-US" altLang="ko-KR" sz="800" b="0" kern="1200" baseline="0" smtClean="0">
                          <a:solidFill>
                            <a:schemeClr val="tx1"/>
                          </a:solidFill>
                          <a:latin typeface="+mn-lt"/>
                          <a:ea typeface="+mn-ea"/>
                          <a:cs typeface="+mn-cs"/>
                        </a:rPr>
                        <a:t> </a:t>
                      </a:r>
                      <a:r>
                        <a:rPr lang="en-US" altLang="ko-KR" sz="800" smtClean="0">
                          <a:solidFill>
                            <a:schemeClr val="tx1"/>
                          </a:solidFill>
                        </a:rPr>
                        <a:t>(RM-03)</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6" name="TextBox 5"/>
          <p:cNvSpPr txBox="1"/>
          <p:nvPr/>
        </p:nvSpPr>
        <p:spPr>
          <a:xfrm>
            <a:off x="5485869" y="124096"/>
            <a:ext cx="720069" cy="215444"/>
          </a:xfrm>
          <a:prstGeom prst="rect">
            <a:avLst/>
          </a:prstGeom>
          <a:noFill/>
        </p:spPr>
        <p:txBody>
          <a:bodyPr wrap="none" rtlCol="0">
            <a:spAutoFit/>
          </a:bodyPr>
          <a:lstStyle/>
          <a:p>
            <a:r>
              <a:rPr lang="en-US" altLang="ko-KR" sz="800" dirty="0" smtClean="0">
                <a:solidFill>
                  <a:prstClr val="black"/>
                </a:solidFill>
              </a:rPr>
              <a:t>RM-070101</a:t>
            </a:r>
            <a:endParaRPr lang="ko-KR" altLang="en-US" sz="800" dirty="0">
              <a:solidFill>
                <a:prstClr val="black"/>
              </a:solidFill>
            </a:endParaRPr>
          </a:p>
        </p:txBody>
      </p:sp>
      <p:grpSp>
        <p:nvGrpSpPr>
          <p:cNvPr id="7" name="그룹 26"/>
          <p:cNvGrpSpPr/>
          <p:nvPr/>
        </p:nvGrpSpPr>
        <p:grpSpPr>
          <a:xfrm>
            <a:off x="403645" y="901794"/>
            <a:ext cx="2812504" cy="3689936"/>
            <a:chOff x="366961" y="908720"/>
            <a:chExt cx="2812504" cy="3689936"/>
          </a:xfrm>
        </p:grpSpPr>
        <p:pic>
          <p:nvPicPr>
            <p:cNvPr id="8" name="그림 7"/>
            <p:cNvPicPr>
              <a:picLocks noChangeAspect="1"/>
            </p:cNvPicPr>
            <p:nvPr/>
          </p:nvPicPr>
          <p:blipFill>
            <a:blip r:embed="rId2" cstate="print">
              <a:extLst>
                <a:ext uri="{28A0092B-C50C-407E-A947-70E740481C1C}">
                  <a14:useLocalDpi xmlns:a14="http://schemas.microsoft.com/office/drawing/2010/main" val="0"/>
                </a:ext>
              </a:extLst>
            </a:blip>
            <a:srcRect b="26471"/>
            <a:stretch>
              <a:fillRect/>
            </a:stretch>
          </p:blipFill>
          <p:spPr>
            <a:xfrm>
              <a:off x="371152" y="917305"/>
              <a:ext cx="2808000" cy="3645871"/>
            </a:xfrm>
            <a:prstGeom prst="rect">
              <a:avLst/>
            </a:prstGeom>
            <a:ln w="3175">
              <a:noFill/>
            </a:ln>
          </p:spPr>
        </p:pic>
        <p:sp>
          <p:nvSpPr>
            <p:cNvPr id="9" name="직사각형 8"/>
            <p:cNvSpPr/>
            <p:nvPr/>
          </p:nvSpPr>
          <p:spPr>
            <a:xfrm>
              <a:off x="371465" y="1120551"/>
              <a:ext cx="2808000" cy="3478105"/>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 name="직사각형 9"/>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1" name="직사각형 10"/>
          <p:cNvSpPr/>
          <p:nvPr/>
        </p:nvSpPr>
        <p:spPr>
          <a:xfrm>
            <a:off x="467557" y="1143627"/>
            <a:ext cx="2641114" cy="258532"/>
          </a:xfrm>
          <a:prstGeom prst="rect">
            <a:avLst/>
          </a:prstGeom>
        </p:spPr>
        <p:txBody>
          <a:bodyPr wrap="square">
            <a:spAutoFit/>
          </a:bodyPr>
          <a:lstStyle/>
          <a:p>
            <a:pPr>
              <a:lnSpc>
                <a:spcPct val="120000"/>
              </a:lnSpc>
            </a:pPr>
            <a:r>
              <a:rPr lang="ko-KR" altLang="en-US" sz="900" dirty="0" smtClean="0"/>
              <a:t>상담 만족도 평가 및 후기</a:t>
            </a:r>
            <a:endParaRPr lang="ko-KR" altLang="en-US" sz="900" dirty="0"/>
          </a:p>
        </p:txBody>
      </p:sp>
      <p:grpSp>
        <p:nvGrpSpPr>
          <p:cNvPr id="12" name="그룹 11"/>
          <p:cNvGrpSpPr/>
          <p:nvPr/>
        </p:nvGrpSpPr>
        <p:grpSpPr>
          <a:xfrm>
            <a:off x="2603223" y="1133745"/>
            <a:ext cx="588373" cy="242118"/>
            <a:chOff x="4997476" y="1888948"/>
            <a:chExt cx="588373" cy="242118"/>
          </a:xfrm>
        </p:grpSpPr>
        <p:grpSp>
          <p:nvGrpSpPr>
            <p:cNvPr id="13" name="그룹 78"/>
            <p:cNvGrpSpPr/>
            <p:nvPr/>
          </p:nvGrpSpPr>
          <p:grpSpPr>
            <a:xfrm>
              <a:off x="4997476" y="1888948"/>
              <a:ext cx="588373" cy="242118"/>
              <a:chOff x="4752020" y="2698427"/>
              <a:chExt cx="588373" cy="242118"/>
            </a:xfrm>
          </p:grpSpPr>
          <p:sp>
            <p:nvSpPr>
              <p:cNvPr id="15" name="직사각형 14"/>
              <p:cNvSpPr/>
              <p:nvPr/>
            </p:nvSpPr>
            <p:spPr>
              <a:xfrm>
                <a:off x="4752020" y="2719693"/>
                <a:ext cx="540000" cy="216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6" name="TextBox 15"/>
              <p:cNvSpPr txBox="1"/>
              <p:nvPr/>
            </p:nvSpPr>
            <p:spPr>
              <a:xfrm>
                <a:off x="4884819" y="2698427"/>
                <a:ext cx="455574" cy="242118"/>
              </a:xfrm>
              <a:prstGeom prst="rect">
                <a:avLst/>
              </a:prstGeom>
              <a:noFill/>
            </p:spPr>
            <p:txBody>
              <a:bodyPr wrap="none" rtlCol="0">
                <a:spAutoFit/>
              </a:bodyPr>
              <a:lstStyle/>
              <a:p>
                <a:pPr>
                  <a:lnSpc>
                    <a:spcPct val="120000"/>
                  </a:lnSpc>
                </a:pPr>
                <a:r>
                  <a:rPr lang="en-US" altLang="ko-KR" sz="900" dirty="0" smtClean="0">
                    <a:latin typeface="+mj-ea"/>
                  </a:rPr>
                  <a:t> </a:t>
                </a:r>
                <a:r>
                  <a:rPr lang="ko-KR" altLang="en-US" sz="900" dirty="0" smtClean="0">
                    <a:latin typeface="+mj-ea"/>
                  </a:rPr>
                  <a:t>작성</a:t>
                </a:r>
                <a:endParaRPr lang="ko-KR" altLang="en-US" sz="900" dirty="0">
                  <a:latin typeface="+mj-ea"/>
                </a:endParaRPr>
              </a:p>
            </p:txBody>
          </p:sp>
        </p:grpSp>
        <p:pic>
          <p:nvPicPr>
            <p:cNvPr id="14" name="그림 13" descr="compose.png"/>
            <p:cNvPicPr>
              <a:picLocks noChangeAspect="1"/>
            </p:cNvPicPr>
            <p:nvPr/>
          </p:nvPicPr>
          <p:blipFill>
            <a:blip r:embed="rId3" cstate="print"/>
            <a:stretch>
              <a:fillRect/>
            </a:stretch>
          </p:blipFill>
          <p:spPr>
            <a:xfrm>
              <a:off x="5025336" y="1914315"/>
              <a:ext cx="198000" cy="198000"/>
            </a:xfrm>
            <a:prstGeom prst="rect">
              <a:avLst/>
            </a:prstGeom>
          </p:spPr>
        </p:pic>
      </p:grpSp>
      <p:sp>
        <p:nvSpPr>
          <p:cNvPr id="17" name="타원 16"/>
          <p:cNvSpPr/>
          <p:nvPr/>
        </p:nvSpPr>
        <p:spPr>
          <a:xfrm>
            <a:off x="215557" y="116817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sp>
        <p:nvSpPr>
          <p:cNvPr id="18" name="직사각형 17"/>
          <p:cNvSpPr/>
          <p:nvPr/>
        </p:nvSpPr>
        <p:spPr>
          <a:xfrm>
            <a:off x="533313" y="1420177"/>
            <a:ext cx="801823" cy="230832"/>
          </a:xfrm>
          <a:prstGeom prst="rect">
            <a:avLst/>
          </a:prstGeom>
        </p:spPr>
        <p:txBody>
          <a:bodyPr wrap="none">
            <a:spAutoFit/>
          </a:bodyPr>
          <a:lstStyle/>
          <a:p>
            <a:r>
              <a:rPr lang="ko-KR" altLang="en-US" sz="900" dirty="0" smtClean="0"/>
              <a:t>만족도 평가</a:t>
            </a:r>
            <a:endParaRPr lang="ko-KR" altLang="en-US" sz="900" dirty="0"/>
          </a:p>
        </p:txBody>
      </p:sp>
      <p:sp>
        <p:nvSpPr>
          <p:cNvPr id="19" name="직사각형 18"/>
          <p:cNvSpPr/>
          <p:nvPr/>
        </p:nvSpPr>
        <p:spPr>
          <a:xfrm>
            <a:off x="1262452" y="1439227"/>
            <a:ext cx="933269" cy="215444"/>
          </a:xfrm>
          <a:prstGeom prst="rect">
            <a:avLst/>
          </a:prstGeom>
        </p:spPr>
        <p:txBody>
          <a:bodyPr wrap="none">
            <a:spAutoFit/>
          </a:bodyPr>
          <a:lstStyle/>
          <a:p>
            <a:r>
              <a:rPr lang="ko-KR" altLang="en-US" sz="800" dirty="0" smtClean="0"/>
              <a:t>★★★★</a:t>
            </a:r>
            <a:r>
              <a:rPr lang="ko-KR" altLang="en-US" sz="800" dirty="0" smtClean="0">
                <a:solidFill>
                  <a:schemeClr val="bg1">
                    <a:lumMod val="75000"/>
                  </a:schemeClr>
                </a:solidFill>
              </a:rPr>
              <a:t>★ </a:t>
            </a:r>
            <a:r>
              <a:rPr lang="en-US" altLang="ko-KR" sz="800" dirty="0" smtClean="0"/>
              <a:t>(4.6)</a:t>
            </a:r>
            <a:endParaRPr lang="ko-KR" altLang="en-US" dirty="0"/>
          </a:p>
        </p:txBody>
      </p:sp>
      <p:grpSp>
        <p:nvGrpSpPr>
          <p:cNvPr id="20" name="그룹 19"/>
          <p:cNvGrpSpPr/>
          <p:nvPr/>
        </p:nvGrpSpPr>
        <p:grpSpPr>
          <a:xfrm>
            <a:off x="474462" y="1801815"/>
            <a:ext cx="2668761" cy="745333"/>
            <a:chOff x="3453780" y="1801815"/>
            <a:chExt cx="2668761" cy="745333"/>
          </a:xfrm>
        </p:grpSpPr>
        <p:sp>
          <p:nvSpPr>
            <p:cNvPr id="21" name="TextBox 20"/>
            <p:cNvSpPr txBox="1"/>
            <p:nvPr/>
          </p:nvSpPr>
          <p:spPr>
            <a:xfrm>
              <a:off x="3512631" y="1801815"/>
              <a:ext cx="609462" cy="276999"/>
            </a:xfrm>
            <a:prstGeom prst="rect">
              <a:avLst/>
            </a:prstGeom>
            <a:noFill/>
          </p:spPr>
          <p:txBody>
            <a:bodyPr wrap="none" rtlCol="0">
              <a:spAutoFit/>
            </a:bodyPr>
            <a:lstStyle/>
            <a:p>
              <a:pPr>
                <a:lnSpc>
                  <a:spcPct val="150000"/>
                </a:lnSpc>
              </a:pPr>
              <a:r>
                <a:rPr lang="ko-KR" altLang="en-US" sz="800" dirty="0" smtClean="0"/>
                <a:t>김</a:t>
              </a:r>
              <a:r>
                <a:rPr lang="en-US" altLang="ko-KR" sz="800" dirty="0" smtClean="0"/>
                <a:t>*</a:t>
              </a:r>
              <a:r>
                <a:rPr lang="ko-KR" altLang="en-US" sz="800" dirty="0" err="1" smtClean="0"/>
                <a:t>규</a:t>
              </a:r>
              <a:r>
                <a:rPr lang="en-US" altLang="ko-KR" sz="800" dirty="0" smtClean="0"/>
                <a:t> </a:t>
              </a:r>
              <a:r>
                <a:rPr lang="ko-KR" altLang="en-US" sz="800" dirty="0" smtClean="0"/>
                <a:t>님 </a:t>
              </a:r>
              <a:endParaRPr lang="en-US" altLang="ko-KR" sz="800" dirty="0" smtClean="0"/>
            </a:p>
          </p:txBody>
        </p:sp>
        <p:sp>
          <p:nvSpPr>
            <p:cNvPr id="22" name="직사각형 21"/>
            <p:cNvSpPr/>
            <p:nvPr/>
          </p:nvSpPr>
          <p:spPr>
            <a:xfrm>
              <a:off x="3571190" y="2066902"/>
              <a:ext cx="2208636" cy="424732"/>
            </a:xfrm>
            <a:prstGeom prst="rect">
              <a:avLst/>
            </a:prstGeom>
          </p:spPr>
          <p:txBody>
            <a:bodyPr wrap="square">
              <a:spAutoFit/>
            </a:bodyPr>
            <a:lstStyle/>
            <a:p>
              <a:pPr>
                <a:lnSpc>
                  <a:spcPct val="120000"/>
                </a:lnSpc>
              </a:pPr>
              <a:r>
                <a:rPr lang="ko-KR" altLang="en-US" sz="900" dirty="0" smtClean="0"/>
                <a:t>너무 친절하고 귀에 쏙쏙 들어옵니다</a:t>
              </a:r>
              <a:r>
                <a:rPr lang="en-US" altLang="ko-KR" sz="900" dirty="0" smtClean="0"/>
                <a:t>. </a:t>
              </a:r>
            </a:p>
            <a:p>
              <a:pPr>
                <a:lnSpc>
                  <a:spcPct val="120000"/>
                </a:lnSpc>
              </a:pPr>
              <a:r>
                <a:rPr lang="ko-KR" altLang="en-US" sz="900" dirty="0" smtClean="0"/>
                <a:t>그런 방법을 왜 몰랐을까요</a:t>
              </a:r>
              <a:r>
                <a:rPr lang="en-US" altLang="ko-KR" sz="900" dirty="0" smtClean="0"/>
                <a:t>? </a:t>
              </a:r>
              <a:r>
                <a:rPr lang="ko-KR" altLang="en-US" sz="900" dirty="0" smtClean="0"/>
                <a:t>ㅠ</a:t>
              </a:r>
              <a:r>
                <a:rPr lang="en-US" altLang="ko-KR" sz="900" dirty="0" smtClean="0"/>
                <a:t>.</a:t>
              </a:r>
              <a:r>
                <a:rPr lang="ko-KR" altLang="en-US" sz="900" dirty="0" smtClean="0"/>
                <a:t>ㅠ</a:t>
              </a:r>
              <a:endParaRPr lang="ko-KR" altLang="en-US" sz="900" dirty="0"/>
            </a:p>
          </p:txBody>
        </p:sp>
        <p:sp>
          <p:nvSpPr>
            <p:cNvPr id="23" name="직사각형 22"/>
            <p:cNvSpPr/>
            <p:nvPr/>
          </p:nvSpPr>
          <p:spPr>
            <a:xfrm>
              <a:off x="4103658" y="1851458"/>
              <a:ext cx="697627" cy="215444"/>
            </a:xfrm>
            <a:prstGeom prst="rect">
              <a:avLst/>
            </a:prstGeom>
          </p:spPr>
          <p:txBody>
            <a:bodyPr wrap="none">
              <a:spAutoFit/>
            </a:bodyPr>
            <a:lstStyle/>
            <a:p>
              <a:r>
                <a:rPr lang="ko-KR" altLang="en-US" sz="800" dirty="0" smtClean="0"/>
                <a:t>★★★★★</a:t>
              </a:r>
              <a:endParaRPr lang="ko-KR" altLang="en-US" dirty="0"/>
            </a:p>
          </p:txBody>
        </p:sp>
        <p:sp>
          <p:nvSpPr>
            <p:cNvPr id="24" name="직사각형 23"/>
            <p:cNvSpPr/>
            <p:nvPr/>
          </p:nvSpPr>
          <p:spPr>
            <a:xfrm>
              <a:off x="3453780" y="1816917"/>
              <a:ext cx="2668761" cy="730231"/>
            </a:xfrm>
            <a:prstGeom prst="rect">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grpSp>
        <p:nvGrpSpPr>
          <p:cNvPr id="25" name="그룹 24"/>
          <p:cNvGrpSpPr/>
          <p:nvPr/>
        </p:nvGrpSpPr>
        <p:grpSpPr>
          <a:xfrm>
            <a:off x="474462" y="2566198"/>
            <a:ext cx="2668761" cy="745333"/>
            <a:chOff x="3453780" y="1801815"/>
            <a:chExt cx="2668761" cy="745333"/>
          </a:xfrm>
        </p:grpSpPr>
        <p:sp>
          <p:nvSpPr>
            <p:cNvPr id="26" name="TextBox 25"/>
            <p:cNvSpPr txBox="1"/>
            <p:nvPr/>
          </p:nvSpPr>
          <p:spPr>
            <a:xfrm>
              <a:off x="3512631" y="1801815"/>
              <a:ext cx="609462" cy="276999"/>
            </a:xfrm>
            <a:prstGeom prst="rect">
              <a:avLst/>
            </a:prstGeom>
            <a:noFill/>
          </p:spPr>
          <p:txBody>
            <a:bodyPr wrap="none" rtlCol="0">
              <a:spAutoFit/>
            </a:bodyPr>
            <a:lstStyle/>
            <a:p>
              <a:pPr>
                <a:lnSpc>
                  <a:spcPct val="150000"/>
                </a:lnSpc>
              </a:pPr>
              <a:r>
                <a:rPr lang="ko-KR" altLang="en-US" sz="800" dirty="0" smtClean="0"/>
                <a:t>홍</a:t>
              </a:r>
              <a:r>
                <a:rPr lang="en-US" altLang="ko-KR" sz="800" dirty="0" smtClean="0"/>
                <a:t>*</a:t>
              </a:r>
              <a:r>
                <a:rPr lang="ko-KR" altLang="en-US" sz="800" dirty="0" err="1" smtClean="0"/>
                <a:t>동</a:t>
              </a:r>
              <a:r>
                <a:rPr lang="en-US" altLang="ko-KR" sz="800" dirty="0" smtClean="0"/>
                <a:t> </a:t>
              </a:r>
              <a:r>
                <a:rPr lang="ko-KR" altLang="en-US" sz="800" dirty="0" smtClean="0"/>
                <a:t>님 </a:t>
              </a:r>
              <a:endParaRPr lang="en-US" altLang="ko-KR" sz="800" dirty="0" smtClean="0"/>
            </a:p>
          </p:txBody>
        </p:sp>
        <p:sp>
          <p:nvSpPr>
            <p:cNvPr id="27" name="직사각형 26"/>
            <p:cNvSpPr/>
            <p:nvPr/>
          </p:nvSpPr>
          <p:spPr>
            <a:xfrm>
              <a:off x="3571189" y="2066902"/>
              <a:ext cx="2516799" cy="424732"/>
            </a:xfrm>
            <a:prstGeom prst="rect">
              <a:avLst/>
            </a:prstGeom>
          </p:spPr>
          <p:txBody>
            <a:bodyPr wrap="square">
              <a:spAutoFit/>
            </a:bodyPr>
            <a:lstStyle/>
            <a:p>
              <a:pPr>
                <a:lnSpc>
                  <a:spcPct val="120000"/>
                </a:lnSpc>
              </a:pPr>
              <a:r>
                <a:rPr lang="ko-KR" altLang="en-US" sz="900" dirty="0" smtClean="0"/>
                <a:t>감사합니다</a:t>
              </a:r>
              <a:r>
                <a:rPr lang="en-US" altLang="ko-KR" sz="900" dirty="0" smtClean="0"/>
                <a:t>~ </a:t>
              </a:r>
              <a:r>
                <a:rPr lang="ko-KR" altLang="en-US" sz="900" dirty="0" smtClean="0"/>
                <a:t>제 아이에 대하여 다시 처음부터 생각해봐야겠네요</a:t>
              </a:r>
              <a:r>
                <a:rPr lang="en-US" altLang="ko-KR" sz="900" dirty="0" smtClean="0"/>
                <a:t>. </a:t>
              </a:r>
              <a:r>
                <a:rPr lang="ko-KR" altLang="en-US" sz="900" dirty="0" smtClean="0"/>
                <a:t>말씀해주신 부분을 </a:t>
              </a:r>
              <a:r>
                <a:rPr lang="en-US" altLang="ko-KR" sz="900" dirty="0" smtClean="0"/>
                <a:t>….</a:t>
              </a:r>
              <a:endParaRPr lang="ko-KR" altLang="en-US" sz="900" dirty="0"/>
            </a:p>
          </p:txBody>
        </p:sp>
        <p:sp>
          <p:nvSpPr>
            <p:cNvPr id="28" name="직사각형 27"/>
            <p:cNvSpPr/>
            <p:nvPr/>
          </p:nvSpPr>
          <p:spPr>
            <a:xfrm>
              <a:off x="4103658" y="1851458"/>
              <a:ext cx="697627" cy="215444"/>
            </a:xfrm>
            <a:prstGeom prst="rect">
              <a:avLst/>
            </a:prstGeom>
          </p:spPr>
          <p:txBody>
            <a:bodyPr wrap="none">
              <a:spAutoFit/>
            </a:bodyPr>
            <a:lstStyle/>
            <a:p>
              <a:r>
                <a:rPr lang="ko-KR" altLang="en-US" sz="800" dirty="0" smtClean="0"/>
                <a:t>★★★</a:t>
              </a:r>
              <a:r>
                <a:rPr lang="ko-KR" altLang="en-US" sz="800" dirty="0" smtClean="0">
                  <a:solidFill>
                    <a:schemeClr val="bg1">
                      <a:lumMod val="75000"/>
                    </a:schemeClr>
                  </a:solidFill>
                </a:rPr>
                <a:t>★★</a:t>
              </a:r>
              <a:endParaRPr lang="ko-KR" altLang="en-US" dirty="0"/>
            </a:p>
          </p:txBody>
        </p:sp>
        <p:sp>
          <p:nvSpPr>
            <p:cNvPr id="29" name="직사각형 28"/>
            <p:cNvSpPr/>
            <p:nvPr/>
          </p:nvSpPr>
          <p:spPr>
            <a:xfrm>
              <a:off x="3453780" y="1816917"/>
              <a:ext cx="2668761" cy="730231"/>
            </a:xfrm>
            <a:prstGeom prst="rect">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grpSp>
        <p:nvGrpSpPr>
          <p:cNvPr id="30" name="그룹 29"/>
          <p:cNvGrpSpPr/>
          <p:nvPr/>
        </p:nvGrpSpPr>
        <p:grpSpPr>
          <a:xfrm>
            <a:off x="474462" y="3344662"/>
            <a:ext cx="2668761" cy="745333"/>
            <a:chOff x="3453780" y="1801815"/>
            <a:chExt cx="2668761" cy="745333"/>
          </a:xfrm>
        </p:grpSpPr>
        <p:sp>
          <p:nvSpPr>
            <p:cNvPr id="31" name="TextBox 30"/>
            <p:cNvSpPr txBox="1"/>
            <p:nvPr/>
          </p:nvSpPr>
          <p:spPr>
            <a:xfrm>
              <a:off x="3512631" y="1801815"/>
              <a:ext cx="609462" cy="276999"/>
            </a:xfrm>
            <a:prstGeom prst="rect">
              <a:avLst/>
            </a:prstGeom>
            <a:noFill/>
          </p:spPr>
          <p:txBody>
            <a:bodyPr wrap="none" rtlCol="0">
              <a:spAutoFit/>
            </a:bodyPr>
            <a:lstStyle/>
            <a:p>
              <a:pPr>
                <a:lnSpc>
                  <a:spcPct val="150000"/>
                </a:lnSpc>
              </a:pPr>
              <a:r>
                <a:rPr lang="ko-KR" altLang="en-US" sz="800" dirty="0" smtClean="0"/>
                <a:t>홍</a:t>
              </a:r>
              <a:r>
                <a:rPr lang="en-US" altLang="ko-KR" sz="800" dirty="0" smtClean="0"/>
                <a:t>*</a:t>
              </a:r>
              <a:r>
                <a:rPr lang="ko-KR" altLang="en-US" sz="800" dirty="0" err="1" smtClean="0"/>
                <a:t>자</a:t>
              </a:r>
              <a:r>
                <a:rPr lang="en-US" altLang="ko-KR" sz="800" dirty="0" smtClean="0"/>
                <a:t> </a:t>
              </a:r>
              <a:r>
                <a:rPr lang="ko-KR" altLang="en-US" sz="800" dirty="0" smtClean="0"/>
                <a:t>님 </a:t>
              </a:r>
              <a:endParaRPr lang="en-US" altLang="ko-KR" sz="800" dirty="0" smtClean="0"/>
            </a:p>
          </p:txBody>
        </p:sp>
        <p:sp>
          <p:nvSpPr>
            <p:cNvPr id="32" name="직사각형 31"/>
            <p:cNvSpPr/>
            <p:nvPr/>
          </p:nvSpPr>
          <p:spPr>
            <a:xfrm>
              <a:off x="3571189" y="2066902"/>
              <a:ext cx="2516799" cy="408317"/>
            </a:xfrm>
            <a:prstGeom prst="rect">
              <a:avLst/>
            </a:prstGeom>
          </p:spPr>
          <p:txBody>
            <a:bodyPr wrap="square">
              <a:spAutoFit/>
            </a:bodyPr>
            <a:lstStyle/>
            <a:p>
              <a:pPr>
                <a:lnSpc>
                  <a:spcPct val="120000"/>
                </a:lnSpc>
              </a:pPr>
              <a:r>
                <a:rPr lang="ko-KR" altLang="en-US" sz="900" dirty="0" smtClean="0"/>
                <a:t>그다지 나아진 것은 없었지만 일리는 있었습니다</a:t>
              </a:r>
              <a:r>
                <a:rPr lang="en-US" altLang="ko-KR" sz="900" dirty="0" smtClean="0"/>
                <a:t>.</a:t>
              </a:r>
              <a:r>
                <a:rPr lang="ko-KR" altLang="en-US" sz="900" dirty="0" smtClean="0"/>
                <a:t> </a:t>
              </a:r>
              <a:endParaRPr lang="ko-KR" altLang="en-US" sz="900" dirty="0"/>
            </a:p>
          </p:txBody>
        </p:sp>
        <p:sp>
          <p:nvSpPr>
            <p:cNvPr id="33" name="직사각형 32"/>
            <p:cNvSpPr/>
            <p:nvPr/>
          </p:nvSpPr>
          <p:spPr>
            <a:xfrm>
              <a:off x="4103658" y="1851458"/>
              <a:ext cx="697627" cy="215444"/>
            </a:xfrm>
            <a:prstGeom prst="rect">
              <a:avLst/>
            </a:prstGeom>
          </p:spPr>
          <p:txBody>
            <a:bodyPr wrap="none">
              <a:spAutoFit/>
            </a:bodyPr>
            <a:lstStyle/>
            <a:p>
              <a:r>
                <a:rPr lang="ko-KR" altLang="en-US" sz="800" dirty="0" smtClean="0"/>
                <a:t>★</a:t>
              </a:r>
              <a:r>
                <a:rPr lang="ko-KR" altLang="en-US" sz="800" dirty="0" smtClean="0">
                  <a:solidFill>
                    <a:schemeClr val="bg1">
                      <a:lumMod val="75000"/>
                    </a:schemeClr>
                  </a:solidFill>
                </a:rPr>
                <a:t>★★★★</a:t>
              </a:r>
              <a:endParaRPr lang="ko-KR" altLang="en-US" dirty="0"/>
            </a:p>
          </p:txBody>
        </p:sp>
        <p:sp>
          <p:nvSpPr>
            <p:cNvPr id="34" name="직사각형 33"/>
            <p:cNvSpPr/>
            <p:nvPr/>
          </p:nvSpPr>
          <p:spPr>
            <a:xfrm>
              <a:off x="3453780" y="1816917"/>
              <a:ext cx="2668761" cy="730231"/>
            </a:xfrm>
            <a:prstGeom prst="rect">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35" name="직사각형 34"/>
          <p:cNvSpPr/>
          <p:nvPr/>
        </p:nvSpPr>
        <p:spPr>
          <a:xfrm>
            <a:off x="399871" y="4267730"/>
            <a:ext cx="1404000" cy="324000"/>
          </a:xfrm>
          <a:prstGeom prst="rect">
            <a:avLst/>
          </a:prstGeom>
          <a:solidFill>
            <a:schemeClr val="tx1">
              <a:lumMod val="65000"/>
              <a:lumOff val="3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    예약</a:t>
            </a:r>
            <a:endParaRPr lang="ko-KR" altLang="en-US" sz="900" dirty="0">
              <a:solidFill>
                <a:schemeClr val="bg1"/>
              </a:solidFill>
            </a:endParaRPr>
          </a:p>
        </p:txBody>
      </p:sp>
      <p:sp>
        <p:nvSpPr>
          <p:cNvPr id="36" name="직사각형 35"/>
          <p:cNvSpPr/>
          <p:nvPr/>
        </p:nvSpPr>
        <p:spPr>
          <a:xfrm>
            <a:off x="1814076" y="4267655"/>
            <a:ext cx="1404000" cy="324000"/>
          </a:xfrm>
          <a:prstGeom prst="rect">
            <a:avLst/>
          </a:prstGeom>
          <a:solidFill>
            <a:schemeClr val="tx1">
              <a:lumMod val="65000"/>
              <a:lumOff val="3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   상담</a:t>
            </a:r>
            <a:endParaRPr lang="ko-KR" altLang="en-US" sz="900" dirty="0">
              <a:solidFill>
                <a:schemeClr val="bg1"/>
              </a:solidFill>
            </a:endParaRPr>
          </a:p>
        </p:txBody>
      </p:sp>
      <p:pic>
        <p:nvPicPr>
          <p:cNvPr id="37" name="Picture 2" descr="Z:\img\Remote 참고 이미지\images.png"/>
          <p:cNvPicPr>
            <a:picLocks noChangeAspect="1" noChangeArrowheads="1"/>
          </p:cNvPicPr>
          <p:nvPr/>
        </p:nvPicPr>
        <p:blipFill>
          <a:blip r:embed="rId4" cstate="print"/>
          <a:srcRect/>
          <a:stretch>
            <a:fillRect/>
          </a:stretch>
        </p:blipFill>
        <p:spPr bwMode="auto">
          <a:xfrm>
            <a:off x="869386" y="4367245"/>
            <a:ext cx="144000" cy="144000"/>
          </a:xfrm>
          <a:prstGeom prst="rect">
            <a:avLst/>
          </a:prstGeom>
          <a:noFill/>
        </p:spPr>
      </p:pic>
      <p:pic>
        <p:nvPicPr>
          <p:cNvPr id="38" name="Picture 3" descr="Z:\img\Remote 참고 이미지\images (1).png"/>
          <p:cNvPicPr>
            <a:picLocks noChangeAspect="1" noChangeArrowheads="1"/>
          </p:cNvPicPr>
          <p:nvPr/>
        </p:nvPicPr>
        <p:blipFill>
          <a:blip r:embed="rId5" cstate="print">
            <a:duotone>
              <a:schemeClr val="accent4">
                <a:shade val="45000"/>
                <a:satMod val="135000"/>
              </a:schemeClr>
              <a:prstClr val="white"/>
            </a:duotone>
          </a:blip>
          <a:srcRect/>
          <a:stretch>
            <a:fillRect/>
          </a:stretch>
        </p:blipFill>
        <p:spPr bwMode="auto">
          <a:xfrm>
            <a:off x="2151701" y="4304250"/>
            <a:ext cx="252000" cy="252000"/>
          </a:xfrm>
          <a:prstGeom prst="rect">
            <a:avLst/>
          </a:prstGeom>
          <a:noFill/>
        </p:spPr>
      </p:pic>
      <p:sp>
        <p:nvSpPr>
          <p:cNvPr id="39" name="타원 38"/>
          <p:cNvSpPr/>
          <p:nvPr/>
        </p:nvSpPr>
        <p:spPr>
          <a:xfrm>
            <a:off x="533313" y="430425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40" name="타원 39"/>
          <p:cNvSpPr/>
          <p:nvPr/>
        </p:nvSpPr>
        <p:spPr>
          <a:xfrm>
            <a:off x="1899701" y="430425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8</a:t>
            </a:r>
            <a:endParaRPr lang="ko-KR" altLang="en-US" sz="1200" b="1" dirty="0">
              <a:solidFill>
                <a:schemeClr val="bg1"/>
              </a:solidFill>
              <a:latin typeface="+mn-ea"/>
            </a:endParaRPr>
          </a:p>
        </p:txBody>
      </p:sp>
      <p:sp>
        <p:nvSpPr>
          <p:cNvPr id="41" name="타원 40"/>
          <p:cNvSpPr/>
          <p:nvPr/>
        </p:nvSpPr>
        <p:spPr>
          <a:xfrm>
            <a:off x="242532" y="1798948"/>
            <a:ext cx="288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200" b="1" spc="-200" dirty="0" smtClean="0">
                <a:solidFill>
                  <a:schemeClr val="bg1"/>
                </a:solidFill>
                <a:latin typeface="+mn-ea"/>
              </a:rPr>
              <a:t>6-1</a:t>
            </a:r>
            <a:endParaRPr lang="ko-KR" altLang="en-US" sz="1200" b="1" spc="-200" dirty="0">
              <a:solidFill>
                <a:schemeClr val="bg1"/>
              </a:solidFill>
              <a:latin typeface="+mn-ea"/>
            </a:endParaRPr>
          </a:p>
        </p:txBody>
      </p:sp>
      <p:sp>
        <p:nvSpPr>
          <p:cNvPr id="42" name="직사각형 41"/>
          <p:cNvSpPr/>
          <p:nvPr/>
        </p:nvSpPr>
        <p:spPr>
          <a:xfrm>
            <a:off x="403645" y="4718642"/>
            <a:ext cx="2818205" cy="324000"/>
          </a:xfrm>
          <a:prstGeom prst="rect">
            <a:avLst/>
          </a:prstGeom>
          <a:solidFill>
            <a:schemeClr val="tx1">
              <a:lumMod val="65000"/>
              <a:lumOff val="3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    예약</a:t>
            </a:r>
            <a:endParaRPr lang="ko-KR" altLang="en-US" sz="900" dirty="0">
              <a:solidFill>
                <a:schemeClr val="bg1"/>
              </a:solidFill>
            </a:endParaRPr>
          </a:p>
        </p:txBody>
      </p:sp>
      <p:pic>
        <p:nvPicPr>
          <p:cNvPr id="43" name="Picture 2" descr="Z:\img\Remote 참고 이미지\images.png"/>
          <p:cNvPicPr>
            <a:picLocks noChangeAspect="1" noChangeArrowheads="1"/>
          </p:cNvPicPr>
          <p:nvPr/>
        </p:nvPicPr>
        <p:blipFill>
          <a:blip r:embed="rId4" cstate="print"/>
          <a:srcRect/>
          <a:stretch>
            <a:fillRect/>
          </a:stretch>
        </p:blipFill>
        <p:spPr bwMode="auto">
          <a:xfrm>
            <a:off x="1551543" y="4799667"/>
            <a:ext cx="144000" cy="144000"/>
          </a:xfrm>
          <a:prstGeom prst="rect">
            <a:avLst/>
          </a:prstGeom>
          <a:noFill/>
        </p:spPr>
      </p:pic>
      <p:sp>
        <p:nvSpPr>
          <p:cNvPr id="44" name="타원 43"/>
          <p:cNvSpPr/>
          <p:nvPr/>
        </p:nvSpPr>
        <p:spPr>
          <a:xfrm>
            <a:off x="1191136" y="4718642"/>
            <a:ext cx="288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200" b="1" spc="-200" dirty="0" smtClean="0">
                <a:solidFill>
                  <a:schemeClr val="bg1"/>
                </a:solidFill>
                <a:latin typeface="+mn-ea"/>
              </a:rPr>
              <a:t>7-1</a:t>
            </a:r>
            <a:endParaRPr lang="ko-KR" altLang="en-US" sz="1200" b="1" spc="-200" dirty="0">
              <a:solidFill>
                <a:schemeClr val="bg1"/>
              </a:solidFill>
              <a:latin typeface="+mn-ea"/>
            </a:endParaRPr>
          </a:p>
        </p:txBody>
      </p:sp>
      <p:sp>
        <p:nvSpPr>
          <p:cNvPr id="45" name="타원 44"/>
          <p:cNvSpPr/>
          <p:nvPr/>
        </p:nvSpPr>
        <p:spPr>
          <a:xfrm>
            <a:off x="1755701" y="1826814"/>
            <a:ext cx="288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200" b="1" spc="-200" dirty="0" smtClean="0">
                <a:solidFill>
                  <a:schemeClr val="bg1"/>
                </a:solidFill>
                <a:latin typeface="+mn-ea"/>
              </a:rPr>
              <a:t>6-2</a:t>
            </a:r>
            <a:endParaRPr lang="ko-KR" altLang="en-US" sz="1200" b="1" spc="-200" dirty="0">
              <a:solidFill>
                <a:schemeClr val="bg1"/>
              </a:solidFill>
              <a:latin typeface="+mn-ea"/>
            </a:endParaRPr>
          </a:p>
        </p:txBody>
      </p:sp>
      <p:sp>
        <p:nvSpPr>
          <p:cNvPr id="46" name="타원 45"/>
          <p:cNvSpPr/>
          <p:nvPr/>
        </p:nvSpPr>
        <p:spPr>
          <a:xfrm>
            <a:off x="408149" y="2932187"/>
            <a:ext cx="288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200" b="1" spc="-200" dirty="0" smtClean="0">
                <a:solidFill>
                  <a:schemeClr val="bg1"/>
                </a:solidFill>
                <a:latin typeface="+mn-ea"/>
              </a:rPr>
              <a:t>6-3</a:t>
            </a:r>
            <a:endParaRPr lang="ko-KR" altLang="en-US" sz="1200" b="1" spc="-200" dirty="0">
              <a:solidFill>
                <a:schemeClr val="bg1"/>
              </a:solidFill>
              <a:latin typeface="+mn-ea"/>
            </a:endParaRPr>
          </a:p>
        </p:txBody>
      </p:sp>
      <p:sp>
        <p:nvSpPr>
          <p:cNvPr id="47" name="직사각형 46"/>
          <p:cNvSpPr/>
          <p:nvPr/>
        </p:nvSpPr>
        <p:spPr>
          <a:xfrm>
            <a:off x="6534114" y="5814265"/>
            <a:ext cx="2446470" cy="77739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p:cNvSpPr txBox="1"/>
          <p:nvPr/>
        </p:nvSpPr>
        <p:spPr>
          <a:xfrm>
            <a:off x="1132570" y="124096"/>
            <a:ext cx="2335896" cy="215444"/>
          </a:xfrm>
          <a:prstGeom prst="rect">
            <a:avLst/>
          </a:prstGeom>
          <a:noFill/>
        </p:spPr>
        <p:txBody>
          <a:bodyPr wrap="none" rtlCol="0">
            <a:spAutoFit/>
          </a:bodyPr>
          <a:lstStyle/>
          <a:p>
            <a:r>
              <a:rPr lang="en-US" altLang="ko-KR" sz="800" dirty="0" smtClean="0">
                <a:solidFill>
                  <a:prstClr val="black"/>
                </a:solidFill>
              </a:rPr>
              <a:t>Psychological Counselor Introduction </a:t>
            </a:r>
            <a:r>
              <a:rPr lang="en-US" altLang="ko-KR" sz="800" smtClean="0">
                <a:solidFill>
                  <a:prstClr val="black"/>
                </a:solidFill>
              </a:rPr>
              <a:t>(</a:t>
            </a:r>
            <a:r>
              <a:rPr lang="en-US" altLang="ko-KR" sz="800" smtClean="0">
                <a:solidFill>
                  <a:prstClr val="black"/>
                </a:solidFill>
              </a:rPr>
              <a:t>Details)</a:t>
            </a:r>
            <a:endParaRPr lang="ko-KR" altLang="en-US" sz="800" dirty="0">
              <a:solidFill>
                <a:prstClr val="black"/>
              </a:solidFill>
            </a:endParaRPr>
          </a:p>
        </p:txBody>
      </p:sp>
      <p:sp>
        <p:nvSpPr>
          <p:cNvPr id="49" name="TextBox 48"/>
          <p:cNvSpPr txBox="1"/>
          <p:nvPr/>
        </p:nvSpPr>
        <p:spPr>
          <a:xfrm>
            <a:off x="1132570" y="352286"/>
            <a:ext cx="4347665"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Select Psychological Counselor &gt; Psychological Counselor Introduction </a:t>
            </a:r>
            <a:r>
              <a:rPr lang="en-US" altLang="ko-KR" sz="800" smtClean="0">
                <a:solidFill>
                  <a:prstClr val="black"/>
                </a:solidFill>
              </a:rPr>
              <a:t>(</a:t>
            </a:r>
            <a:r>
              <a:rPr lang="en-US" altLang="ko-KR" sz="800" smtClean="0">
                <a:solidFill>
                  <a:prstClr val="black"/>
                </a:solidFill>
              </a:rPr>
              <a:t>Details)</a:t>
            </a:r>
            <a:endParaRPr lang="ko-KR" altLang="en-US" sz="800" dirty="0">
              <a:solidFill>
                <a:prstClr val="black"/>
              </a:solidFil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100">
                <a:solidFill>
                  <a:prstClr val="black"/>
                </a:solidFill>
              </a:rPr>
              <a:t>Site Map</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504951"/>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C70D9EDE-4299-4BB9-BBD1-CAF81FD85894}" type="slidenum">
              <a:rPr lang="ko-KR" altLang="en-US" smtClean="0"/>
              <a:pPr/>
              <a:t>50</a:t>
            </a:fld>
            <a:endParaRPr lang="ko-KR" altLang="en-US" dirty="0"/>
          </a:p>
        </p:txBody>
      </p:sp>
      <p:sp>
        <p:nvSpPr>
          <p:cNvPr id="3" name="TextBox 2"/>
          <p:cNvSpPr txBox="1"/>
          <p:nvPr/>
        </p:nvSpPr>
        <p:spPr>
          <a:xfrm>
            <a:off x="1132570" y="124096"/>
            <a:ext cx="2544286" cy="215444"/>
          </a:xfrm>
          <a:prstGeom prst="rect">
            <a:avLst/>
          </a:prstGeom>
          <a:noFill/>
        </p:spPr>
        <p:txBody>
          <a:bodyPr wrap="none" rtlCol="0">
            <a:spAutoFit/>
          </a:bodyPr>
          <a:lstStyle/>
          <a:p>
            <a:r>
              <a:rPr lang="en-US" altLang="ko-KR" sz="800" smtClean="0">
                <a:solidFill>
                  <a:prstClr val="black"/>
                </a:solidFill>
              </a:rPr>
              <a:t>Pop-up Select/Confirm Real-time Counseling Time</a:t>
            </a:r>
            <a:endParaRPr lang="ko-KR" altLang="en-US" sz="800" dirty="0">
              <a:solidFill>
                <a:prstClr val="black"/>
              </a:solidFill>
            </a:endParaRPr>
          </a:p>
        </p:txBody>
      </p:sp>
      <p:sp>
        <p:nvSpPr>
          <p:cNvPr id="4" name="TextBox 3"/>
          <p:cNvSpPr txBox="1"/>
          <p:nvPr/>
        </p:nvSpPr>
        <p:spPr>
          <a:xfrm>
            <a:off x="1132570" y="352286"/>
            <a:ext cx="6186309" cy="215444"/>
          </a:xfrm>
          <a:prstGeom prst="rect">
            <a:avLst/>
          </a:prstGeom>
          <a:noFill/>
        </p:spPr>
        <p:txBody>
          <a:bodyPr wrap="none" rtlCol="0">
            <a:spAutoFit/>
          </a:bodyPr>
          <a:lstStyle/>
          <a:p>
            <a:r>
              <a:rPr lang="en-US" altLang="ko-KR" sz="800">
                <a:solidFill>
                  <a:prstClr val="black"/>
                </a:solidFill>
              </a:rPr>
              <a:t>Home</a:t>
            </a:r>
            <a:r>
              <a:rPr lang="ko-KR" altLang="en-US" sz="800">
                <a:solidFill>
                  <a:prstClr val="black"/>
                </a:solidFill>
              </a:rPr>
              <a:t> </a:t>
            </a:r>
            <a:r>
              <a:rPr lang="en-US" altLang="ko-KR" sz="800">
                <a:solidFill>
                  <a:prstClr val="black"/>
                </a:solidFill>
              </a:rPr>
              <a:t>&gt; Select Psychological Counselor &gt; Psychological Counselor Introduction (Detail)</a:t>
            </a:r>
            <a:r>
              <a:rPr lang="ko-KR" altLang="en-US" sz="800">
                <a:solidFill>
                  <a:prstClr val="black"/>
                </a:solidFill>
              </a:rPr>
              <a:t> </a:t>
            </a:r>
            <a:r>
              <a:rPr lang="en-US" altLang="ko-KR" sz="800" smtClean="0">
                <a:solidFill>
                  <a:prstClr val="black"/>
                </a:solidFill>
              </a:rPr>
              <a:t>&gt; Click button Real-time Counseling</a:t>
            </a:r>
            <a:endParaRPr lang="ko-KR" altLang="en-US" sz="800" dirty="0">
              <a:solidFill>
                <a:prstClr val="black"/>
              </a:solidFill>
            </a:endParaRPr>
          </a:p>
        </p:txBody>
      </p:sp>
      <p:sp>
        <p:nvSpPr>
          <p:cNvPr id="5" name="TextBox 4"/>
          <p:cNvSpPr txBox="1"/>
          <p:nvPr/>
        </p:nvSpPr>
        <p:spPr>
          <a:xfrm>
            <a:off x="5485869" y="124096"/>
            <a:ext cx="720069" cy="215444"/>
          </a:xfrm>
          <a:prstGeom prst="rect">
            <a:avLst/>
          </a:prstGeom>
          <a:noFill/>
        </p:spPr>
        <p:txBody>
          <a:bodyPr wrap="none" rtlCol="0">
            <a:spAutoFit/>
          </a:bodyPr>
          <a:lstStyle/>
          <a:p>
            <a:r>
              <a:rPr lang="en-US" altLang="ko-KR" sz="800" dirty="0" smtClean="0">
                <a:solidFill>
                  <a:prstClr val="black"/>
                </a:solidFill>
              </a:rPr>
              <a:t>RM-070101</a:t>
            </a:r>
            <a:endParaRPr lang="ko-KR" altLang="en-US" sz="800" dirty="0">
              <a:solidFill>
                <a:prstClr val="black"/>
              </a:solidFill>
            </a:endParaRPr>
          </a:p>
        </p:txBody>
      </p:sp>
      <p:grpSp>
        <p:nvGrpSpPr>
          <p:cNvPr id="6" name="그룹 50"/>
          <p:cNvGrpSpPr/>
          <p:nvPr/>
        </p:nvGrpSpPr>
        <p:grpSpPr>
          <a:xfrm>
            <a:off x="387057" y="725834"/>
            <a:ext cx="2215137" cy="2217151"/>
            <a:chOff x="3716905" y="4824155"/>
            <a:chExt cx="2215137" cy="2217151"/>
          </a:xfrm>
        </p:grpSpPr>
        <p:sp>
          <p:nvSpPr>
            <p:cNvPr id="7" name="직사각형 6"/>
            <p:cNvSpPr/>
            <p:nvPr/>
          </p:nvSpPr>
          <p:spPr>
            <a:xfrm>
              <a:off x="3716905" y="4824155"/>
              <a:ext cx="2215137" cy="2073096"/>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8" name="직사각형 7"/>
            <p:cNvSpPr/>
            <p:nvPr/>
          </p:nvSpPr>
          <p:spPr>
            <a:xfrm>
              <a:off x="3716907" y="6717306"/>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9" name="TextBox 8"/>
            <p:cNvSpPr txBox="1"/>
            <p:nvPr/>
          </p:nvSpPr>
          <p:spPr>
            <a:xfrm>
              <a:off x="3824933" y="5637111"/>
              <a:ext cx="1960942" cy="992579"/>
            </a:xfrm>
            <a:prstGeom prst="rect">
              <a:avLst/>
            </a:prstGeom>
            <a:noFill/>
          </p:spPr>
          <p:txBody>
            <a:bodyPr wrap="square" rtlCol="0">
              <a:spAutoFit/>
            </a:bodyPr>
            <a:lstStyle/>
            <a:p>
              <a:pPr>
                <a:lnSpc>
                  <a:spcPct val="130000"/>
                </a:lnSpc>
              </a:pPr>
              <a:r>
                <a:rPr lang="ko-KR" altLang="en-US" sz="900" b="1" dirty="0" smtClean="0">
                  <a:solidFill>
                    <a:prstClr val="black"/>
                  </a:solidFill>
                </a:rPr>
                <a:t>◎ 상담 시간 </a:t>
              </a:r>
              <a:r>
                <a:rPr lang="en-US" altLang="ko-KR" sz="900" b="1" dirty="0" smtClean="0">
                  <a:solidFill>
                    <a:prstClr val="black"/>
                  </a:solidFill>
                </a:rPr>
                <a:t>30</a:t>
              </a:r>
              <a:r>
                <a:rPr lang="ko-KR" altLang="en-US" sz="900" b="1" dirty="0" smtClean="0">
                  <a:solidFill>
                    <a:prstClr val="black"/>
                  </a:solidFill>
                </a:rPr>
                <a:t>분</a:t>
              </a:r>
              <a:r>
                <a:rPr lang="en-US" altLang="ko-KR" sz="900" b="1" dirty="0" smtClean="0">
                  <a:solidFill>
                    <a:prstClr val="black"/>
                  </a:solidFill>
                </a:rPr>
                <a:t> </a:t>
              </a:r>
            </a:p>
            <a:p>
              <a:pPr>
                <a:lnSpc>
                  <a:spcPct val="130000"/>
                </a:lnSpc>
              </a:pPr>
              <a:r>
                <a:rPr lang="ko-KR" altLang="en-US" sz="900" b="1" dirty="0" smtClean="0">
                  <a:solidFill>
                    <a:prstClr val="black"/>
                  </a:solidFill>
                </a:rPr>
                <a:t>    </a:t>
              </a:r>
              <a:r>
                <a:rPr lang="en-US" altLang="ko-KR" sz="900" b="1" dirty="0" smtClean="0">
                  <a:solidFill>
                    <a:prstClr val="black"/>
                  </a:solidFill>
                </a:rPr>
                <a:t>: 33,000</a:t>
              </a:r>
              <a:r>
                <a:rPr lang="ko-KR" altLang="en-US" sz="900" b="1" dirty="0" smtClean="0">
                  <a:solidFill>
                    <a:prstClr val="black"/>
                  </a:solidFill>
                </a:rPr>
                <a:t>원 </a:t>
              </a:r>
              <a:r>
                <a:rPr lang="en-US" altLang="ko-KR" sz="900" b="1" dirty="0" smtClean="0">
                  <a:solidFill>
                    <a:prstClr val="black"/>
                  </a:solidFill>
                </a:rPr>
                <a:t>/ 30</a:t>
              </a:r>
              <a:r>
                <a:rPr lang="ko-KR" altLang="en-US" sz="900" b="1" dirty="0" smtClean="0">
                  <a:solidFill>
                    <a:prstClr val="black"/>
                  </a:solidFill>
                </a:rPr>
                <a:t>분 </a:t>
              </a:r>
              <a:r>
                <a:rPr lang="ko-KR" altLang="en-US" sz="900" b="1" dirty="0" err="1" smtClean="0">
                  <a:solidFill>
                    <a:prstClr val="black"/>
                  </a:solidFill>
                </a:rPr>
                <a:t>상담권</a:t>
              </a:r>
              <a:r>
                <a:rPr lang="ko-KR" altLang="en-US" sz="900" b="1" dirty="0" smtClean="0">
                  <a:solidFill>
                    <a:prstClr val="black"/>
                  </a:solidFill>
                </a:rPr>
                <a:t> </a:t>
              </a:r>
              <a:r>
                <a:rPr lang="en-US" altLang="ko-KR" sz="900" b="1" dirty="0" smtClean="0">
                  <a:solidFill>
                    <a:prstClr val="black"/>
                  </a:solidFill>
                </a:rPr>
                <a:t>1</a:t>
              </a:r>
              <a:r>
                <a:rPr lang="ko-KR" altLang="en-US" sz="900" b="1" dirty="0" smtClean="0">
                  <a:solidFill>
                    <a:prstClr val="black"/>
                  </a:solidFill>
                </a:rPr>
                <a:t>매</a:t>
              </a:r>
              <a:endParaRPr lang="en-US" altLang="ko-KR" sz="900" b="1" dirty="0" smtClean="0">
                <a:solidFill>
                  <a:prstClr val="black"/>
                </a:solidFill>
              </a:endParaRPr>
            </a:p>
            <a:p>
              <a:pPr>
                <a:lnSpc>
                  <a:spcPct val="130000"/>
                </a:lnSpc>
              </a:pPr>
              <a:endParaRPr lang="en-US" altLang="ko-KR" sz="900" b="1" dirty="0" smtClean="0">
                <a:solidFill>
                  <a:prstClr val="black"/>
                </a:solidFill>
              </a:endParaRPr>
            </a:p>
            <a:p>
              <a:pPr>
                <a:lnSpc>
                  <a:spcPct val="130000"/>
                </a:lnSpc>
              </a:pPr>
              <a:r>
                <a:rPr lang="ko-KR" altLang="ko-KR" sz="900" b="1" dirty="0" smtClean="0">
                  <a:solidFill>
                    <a:prstClr val="black"/>
                  </a:solidFill>
                </a:rPr>
                <a:t>○</a:t>
              </a:r>
              <a:r>
                <a:rPr lang="en-US" altLang="ko-KR" sz="900" b="1" dirty="0" smtClean="0">
                  <a:solidFill>
                    <a:prstClr val="black"/>
                  </a:solidFill>
                </a:rPr>
                <a:t> </a:t>
              </a:r>
              <a:r>
                <a:rPr lang="ko-KR" altLang="en-US" sz="900" b="1" dirty="0" smtClean="0">
                  <a:solidFill>
                    <a:prstClr val="black"/>
                  </a:solidFill>
                </a:rPr>
                <a:t>상담시간 </a:t>
              </a:r>
              <a:r>
                <a:rPr lang="en-US" altLang="ko-KR" sz="900" b="1" dirty="0" smtClean="0">
                  <a:solidFill>
                    <a:prstClr val="black"/>
                  </a:solidFill>
                </a:rPr>
                <a:t>50</a:t>
              </a:r>
              <a:r>
                <a:rPr lang="ko-KR" altLang="en-US" sz="900" b="1" dirty="0" smtClean="0">
                  <a:solidFill>
                    <a:prstClr val="black"/>
                  </a:solidFill>
                </a:rPr>
                <a:t>분</a:t>
              </a:r>
              <a:endParaRPr lang="en-US" altLang="ko-KR" sz="900" b="1" dirty="0" smtClean="0">
                <a:solidFill>
                  <a:prstClr val="black"/>
                </a:solidFill>
              </a:endParaRPr>
            </a:p>
            <a:p>
              <a:pPr>
                <a:lnSpc>
                  <a:spcPct val="130000"/>
                </a:lnSpc>
              </a:pPr>
              <a:r>
                <a:rPr lang="en-US" altLang="ko-KR" sz="900" b="1" dirty="0" smtClean="0">
                  <a:solidFill>
                    <a:prstClr val="black"/>
                  </a:solidFill>
                </a:rPr>
                <a:t>    : 55,000</a:t>
              </a:r>
              <a:r>
                <a:rPr lang="ko-KR" altLang="en-US" sz="900" b="1" dirty="0" smtClean="0">
                  <a:solidFill>
                    <a:prstClr val="black"/>
                  </a:solidFill>
                </a:rPr>
                <a:t>원 </a:t>
              </a:r>
              <a:r>
                <a:rPr lang="en-US" altLang="ko-KR" sz="900" b="1" dirty="0" smtClean="0">
                  <a:solidFill>
                    <a:prstClr val="black"/>
                  </a:solidFill>
                </a:rPr>
                <a:t>/ 50</a:t>
              </a:r>
              <a:r>
                <a:rPr lang="ko-KR" altLang="en-US" sz="900" b="1" dirty="0" smtClean="0">
                  <a:solidFill>
                    <a:prstClr val="black"/>
                  </a:solidFill>
                </a:rPr>
                <a:t>분 </a:t>
              </a:r>
              <a:r>
                <a:rPr lang="ko-KR" altLang="en-US" sz="900" b="1" dirty="0" err="1" smtClean="0">
                  <a:solidFill>
                    <a:prstClr val="black"/>
                  </a:solidFill>
                </a:rPr>
                <a:t>상담권</a:t>
              </a:r>
              <a:r>
                <a:rPr lang="ko-KR" altLang="en-US" sz="900" b="1" dirty="0" smtClean="0">
                  <a:solidFill>
                    <a:prstClr val="black"/>
                  </a:solidFill>
                </a:rPr>
                <a:t> </a:t>
              </a:r>
              <a:r>
                <a:rPr lang="en-US" altLang="ko-KR" sz="900" b="1" dirty="0" smtClean="0">
                  <a:solidFill>
                    <a:prstClr val="black"/>
                  </a:solidFill>
                </a:rPr>
                <a:t>1</a:t>
              </a:r>
              <a:r>
                <a:rPr lang="ko-KR" altLang="en-US" sz="900" b="1" dirty="0" smtClean="0">
                  <a:solidFill>
                    <a:prstClr val="black"/>
                  </a:solidFill>
                </a:rPr>
                <a:t>매</a:t>
              </a:r>
              <a:endParaRPr lang="en-US" altLang="ko-KR" sz="900" dirty="0" smtClean="0">
                <a:solidFill>
                  <a:prstClr val="black"/>
                </a:solidFill>
              </a:endParaRPr>
            </a:p>
          </p:txBody>
        </p:sp>
        <p:cxnSp>
          <p:nvCxnSpPr>
            <p:cNvPr id="10" name="직선 연결선 9"/>
            <p:cNvCxnSpPr/>
            <p:nvPr/>
          </p:nvCxnSpPr>
          <p:spPr>
            <a:xfrm>
              <a:off x="3841873" y="5205817"/>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69865" y="4895335"/>
              <a:ext cx="1238057" cy="272382"/>
            </a:xfrm>
            <a:prstGeom prst="rect">
              <a:avLst/>
            </a:prstGeom>
            <a:noFill/>
          </p:spPr>
          <p:txBody>
            <a:bodyPr wrap="square" rtlCol="0">
              <a:spAutoFit/>
            </a:bodyPr>
            <a:lstStyle/>
            <a:p>
              <a:pPr>
                <a:lnSpc>
                  <a:spcPct val="130000"/>
                </a:lnSpc>
              </a:pPr>
              <a:r>
                <a:rPr lang="ko-KR" altLang="en-US" sz="900" dirty="0" smtClean="0">
                  <a:solidFill>
                    <a:prstClr val="black"/>
                  </a:solidFill>
                </a:rPr>
                <a:t>상담 시간 선택</a:t>
              </a:r>
              <a:endParaRPr lang="ko-KR" altLang="en-US" sz="900" dirty="0">
                <a:solidFill>
                  <a:prstClr val="black"/>
                </a:solidFill>
              </a:endParaRPr>
            </a:p>
          </p:txBody>
        </p:sp>
        <p:sp>
          <p:nvSpPr>
            <p:cNvPr id="12" name="직사각형 11"/>
            <p:cNvSpPr/>
            <p:nvPr/>
          </p:nvSpPr>
          <p:spPr>
            <a:xfrm>
              <a:off x="4824473" y="6717231"/>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결제하기</a:t>
              </a:r>
              <a:endParaRPr lang="ko-KR" altLang="en-US" sz="900" dirty="0">
                <a:solidFill>
                  <a:prstClr val="black"/>
                </a:solidFill>
              </a:endParaRPr>
            </a:p>
          </p:txBody>
        </p:sp>
        <p:sp>
          <p:nvSpPr>
            <p:cNvPr id="13" name="TextBox 12"/>
            <p:cNvSpPr txBox="1"/>
            <p:nvPr/>
          </p:nvSpPr>
          <p:spPr>
            <a:xfrm>
              <a:off x="3811388" y="5296836"/>
              <a:ext cx="1974486" cy="252505"/>
            </a:xfrm>
            <a:prstGeom prst="rect">
              <a:avLst/>
            </a:prstGeom>
            <a:noFill/>
          </p:spPr>
          <p:txBody>
            <a:bodyPr wrap="square" rtlCol="0">
              <a:spAutoFit/>
            </a:bodyPr>
            <a:lstStyle/>
            <a:p>
              <a:pPr>
                <a:lnSpc>
                  <a:spcPct val="130000"/>
                </a:lnSpc>
              </a:pPr>
              <a:r>
                <a:rPr lang="ko-KR" altLang="en-US" sz="900" dirty="0" smtClean="0">
                  <a:solidFill>
                    <a:prstClr val="black"/>
                  </a:solidFill>
                </a:rPr>
                <a:t>원하는 상담 시간을 선택해주세요</a:t>
              </a:r>
              <a:r>
                <a:rPr lang="en-US" altLang="ko-KR" sz="900" dirty="0" smtClean="0">
                  <a:solidFill>
                    <a:prstClr val="black"/>
                  </a:solidFill>
                </a:rPr>
                <a:t>.</a:t>
              </a:r>
            </a:p>
          </p:txBody>
        </p:sp>
      </p:grpSp>
      <p:grpSp>
        <p:nvGrpSpPr>
          <p:cNvPr id="14" name="그룹 50"/>
          <p:cNvGrpSpPr/>
          <p:nvPr/>
        </p:nvGrpSpPr>
        <p:grpSpPr>
          <a:xfrm>
            <a:off x="387056" y="2976084"/>
            <a:ext cx="2215137" cy="2073096"/>
            <a:chOff x="3716905" y="4824155"/>
            <a:chExt cx="2215137" cy="2073096"/>
          </a:xfrm>
        </p:grpSpPr>
        <p:sp>
          <p:nvSpPr>
            <p:cNvPr id="15" name="직사각형 14"/>
            <p:cNvSpPr/>
            <p:nvPr/>
          </p:nvSpPr>
          <p:spPr>
            <a:xfrm>
              <a:off x="3716905" y="4824155"/>
              <a:ext cx="2215137" cy="2073096"/>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16" name="직사각형 15"/>
            <p:cNvSpPr/>
            <p:nvPr/>
          </p:nvSpPr>
          <p:spPr>
            <a:xfrm>
              <a:off x="3716907" y="6573251"/>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17" name="TextBox 16"/>
            <p:cNvSpPr txBox="1"/>
            <p:nvPr/>
          </p:nvSpPr>
          <p:spPr>
            <a:xfrm>
              <a:off x="3824933" y="5859754"/>
              <a:ext cx="1960942" cy="452432"/>
            </a:xfrm>
            <a:prstGeom prst="rect">
              <a:avLst/>
            </a:prstGeom>
            <a:noFill/>
          </p:spPr>
          <p:txBody>
            <a:bodyPr wrap="square" rtlCol="0">
              <a:spAutoFit/>
            </a:bodyPr>
            <a:lstStyle/>
            <a:p>
              <a:pPr>
                <a:lnSpc>
                  <a:spcPct val="130000"/>
                </a:lnSpc>
              </a:pPr>
              <a:r>
                <a:rPr lang="ko-KR" altLang="en-US" sz="900" b="1" dirty="0" smtClean="0">
                  <a:solidFill>
                    <a:prstClr val="black"/>
                  </a:solidFill>
                </a:rPr>
                <a:t>상담 시간 </a:t>
              </a:r>
              <a:r>
                <a:rPr lang="en-US" altLang="ko-KR" sz="900" b="1" dirty="0" smtClean="0">
                  <a:solidFill>
                    <a:prstClr val="black"/>
                  </a:solidFill>
                </a:rPr>
                <a:t>30</a:t>
              </a:r>
              <a:r>
                <a:rPr lang="ko-KR" altLang="en-US" sz="900" b="1" dirty="0" smtClean="0">
                  <a:solidFill>
                    <a:prstClr val="black"/>
                  </a:solidFill>
                </a:rPr>
                <a:t>분</a:t>
              </a:r>
              <a:r>
                <a:rPr lang="en-US" altLang="ko-KR" sz="900" b="1" dirty="0" smtClean="0">
                  <a:solidFill>
                    <a:prstClr val="black"/>
                  </a:solidFill>
                </a:rPr>
                <a:t> </a:t>
              </a:r>
            </a:p>
            <a:p>
              <a:pPr>
                <a:lnSpc>
                  <a:spcPct val="130000"/>
                </a:lnSpc>
              </a:pPr>
              <a:r>
                <a:rPr lang="ko-KR" altLang="en-US" sz="900" b="1" dirty="0" smtClean="0">
                  <a:solidFill>
                    <a:prstClr val="black"/>
                  </a:solidFill>
                </a:rPr>
                <a:t>    </a:t>
              </a:r>
              <a:r>
                <a:rPr lang="en-US" altLang="ko-KR" sz="900" b="1" dirty="0" smtClean="0">
                  <a:solidFill>
                    <a:prstClr val="black"/>
                  </a:solidFill>
                </a:rPr>
                <a:t>: 33,000</a:t>
              </a:r>
              <a:r>
                <a:rPr lang="ko-KR" altLang="en-US" sz="900" b="1" dirty="0" smtClean="0">
                  <a:solidFill>
                    <a:prstClr val="black"/>
                  </a:solidFill>
                </a:rPr>
                <a:t>원 </a:t>
              </a:r>
              <a:r>
                <a:rPr lang="en-US" altLang="ko-KR" sz="900" b="1" dirty="0" smtClean="0">
                  <a:solidFill>
                    <a:prstClr val="black"/>
                  </a:solidFill>
                </a:rPr>
                <a:t>/ 30</a:t>
              </a:r>
              <a:r>
                <a:rPr lang="ko-KR" altLang="en-US" sz="900" b="1" dirty="0" smtClean="0">
                  <a:solidFill>
                    <a:prstClr val="black"/>
                  </a:solidFill>
                </a:rPr>
                <a:t>분 </a:t>
              </a:r>
              <a:r>
                <a:rPr lang="ko-KR" altLang="en-US" sz="900" b="1" dirty="0" err="1" smtClean="0">
                  <a:solidFill>
                    <a:prstClr val="black"/>
                  </a:solidFill>
                </a:rPr>
                <a:t>상담권</a:t>
              </a:r>
              <a:r>
                <a:rPr lang="ko-KR" altLang="en-US" sz="900" b="1" dirty="0" smtClean="0">
                  <a:solidFill>
                    <a:prstClr val="black"/>
                  </a:solidFill>
                </a:rPr>
                <a:t> </a:t>
              </a:r>
              <a:r>
                <a:rPr lang="en-US" altLang="ko-KR" sz="900" b="1" dirty="0" smtClean="0">
                  <a:solidFill>
                    <a:prstClr val="black"/>
                  </a:solidFill>
                </a:rPr>
                <a:t>1</a:t>
              </a:r>
              <a:r>
                <a:rPr lang="ko-KR" altLang="en-US" sz="900" b="1" dirty="0" smtClean="0">
                  <a:solidFill>
                    <a:prstClr val="black"/>
                  </a:solidFill>
                </a:rPr>
                <a:t>매</a:t>
              </a:r>
              <a:endParaRPr lang="en-US" altLang="ko-KR" sz="900" b="1" dirty="0" smtClean="0">
                <a:solidFill>
                  <a:prstClr val="black"/>
                </a:solidFill>
              </a:endParaRPr>
            </a:p>
          </p:txBody>
        </p:sp>
        <p:cxnSp>
          <p:nvCxnSpPr>
            <p:cNvPr id="18" name="직선 연결선 17"/>
            <p:cNvCxnSpPr/>
            <p:nvPr/>
          </p:nvCxnSpPr>
          <p:spPr>
            <a:xfrm>
              <a:off x="3841873" y="5205817"/>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69865" y="4895335"/>
              <a:ext cx="1238057" cy="272382"/>
            </a:xfrm>
            <a:prstGeom prst="rect">
              <a:avLst/>
            </a:prstGeom>
            <a:noFill/>
          </p:spPr>
          <p:txBody>
            <a:bodyPr wrap="square" rtlCol="0">
              <a:spAutoFit/>
            </a:bodyPr>
            <a:lstStyle/>
            <a:p>
              <a:pPr>
                <a:lnSpc>
                  <a:spcPct val="130000"/>
                </a:lnSpc>
              </a:pPr>
              <a:r>
                <a:rPr lang="ko-KR" altLang="en-US" sz="900" dirty="0" smtClean="0">
                  <a:solidFill>
                    <a:prstClr val="black"/>
                  </a:solidFill>
                </a:rPr>
                <a:t>상담 시간 확인</a:t>
              </a:r>
              <a:endParaRPr lang="ko-KR" altLang="en-US" sz="900" dirty="0">
                <a:solidFill>
                  <a:prstClr val="black"/>
                </a:solidFill>
              </a:endParaRPr>
            </a:p>
          </p:txBody>
        </p:sp>
        <p:sp>
          <p:nvSpPr>
            <p:cNvPr id="20" name="직사각형 19"/>
            <p:cNvSpPr/>
            <p:nvPr/>
          </p:nvSpPr>
          <p:spPr>
            <a:xfrm>
              <a:off x="4824473" y="6573176"/>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결제하기</a:t>
              </a:r>
              <a:endParaRPr lang="ko-KR" altLang="en-US" sz="900" dirty="0">
                <a:solidFill>
                  <a:prstClr val="black"/>
                </a:solidFill>
              </a:endParaRPr>
            </a:p>
          </p:txBody>
        </p:sp>
        <p:sp>
          <p:nvSpPr>
            <p:cNvPr id="21" name="TextBox 20"/>
            <p:cNvSpPr txBox="1"/>
            <p:nvPr/>
          </p:nvSpPr>
          <p:spPr>
            <a:xfrm>
              <a:off x="3811388" y="5296836"/>
              <a:ext cx="1974486" cy="452432"/>
            </a:xfrm>
            <a:prstGeom prst="rect">
              <a:avLst/>
            </a:prstGeom>
            <a:noFill/>
          </p:spPr>
          <p:txBody>
            <a:bodyPr wrap="square" rtlCol="0">
              <a:spAutoFit/>
            </a:bodyPr>
            <a:lstStyle/>
            <a:p>
              <a:pPr>
                <a:lnSpc>
                  <a:spcPct val="130000"/>
                </a:lnSpc>
              </a:pPr>
              <a:r>
                <a:rPr lang="ko-KR" altLang="en-US" sz="900" dirty="0" smtClean="0">
                  <a:solidFill>
                    <a:prstClr val="black"/>
                  </a:solidFill>
                </a:rPr>
                <a:t>상담 시간 및 결제 금액을 확인해주세요</a:t>
              </a:r>
              <a:r>
                <a:rPr lang="en-US" altLang="ko-KR" sz="900" dirty="0" smtClean="0">
                  <a:solidFill>
                    <a:prstClr val="black"/>
                  </a:solidFill>
                </a:rPr>
                <a:t>.</a:t>
              </a:r>
            </a:p>
          </p:txBody>
        </p:sp>
      </p:grpSp>
      <p:sp>
        <p:nvSpPr>
          <p:cNvPr id="22" name="타원 21"/>
          <p:cNvSpPr/>
          <p:nvPr/>
        </p:nvSpPr>
        <p:spPr>
          <a:xfrm>
            <a:off x="215557" y="68369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3" name="타원 22"/>
          <p:cNvSpPr/>
          <p:nvPr/>
        </p:nvSpPr>
        <p:spPr>
          <a:xfrm>
            <a:off x="260024" y="293394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graphicFrame>
        <p:nvGraphicFramePr>
          <p:cNvPr id="24" name="표 23"/>
          <p:cNvGraphicFramePr>
            <a:graphicFrameLocks noGrp="1"/>
          </p:cNvGraphicFramePr>
          <p:nvPr>
            <p:extLst>
              <p:ext uri="{D42A27DB-BD31-4B8C-83A1-F6EECF244321}">
                <p14:modId xmlns:p14="http://schemas.microsoft.com/office/powerpoint/2010/main" val="2564396791"/>
              </p:ext>
            </p:extLst>
          </p:nvPr>
        </p:nvGraphicFramePr>
        <p:xfrm>
          <a:off x="6320290" y="908720"/>
          <a:ext cx="2678400" cy="6254496"/>
        </p:xfrm>
        <a:graphic>
          <a:graphicData uri="http://schemas.openxmlformats.org/drawingml/2006/table">
            <a:tbl>
              <a:tblPr firstRow="1" bandRow="1">
                <a:tableStyleId>{5C22544A-7EE6-4342-B048-85BDC9FD1C3A}</a:tableStyleId>
              </a:tblPr>
              <a:tblGrid>
                <a:gridCol w="208800"/>
                <a:gridCol w="2469600"/>
              </a:tblGrid>
              <a:tr h="239780">
                <a:tc>
                  <a:txBody>
                    <a:bodyPr/>
                    <a:lstStyle/>
                    <a:p>
                      <a:pPr latinLnBrk="1"/>
                      <a:r>
                        <a:rPr lang="en-US" altLang="ko-KR" sz="800" b="0" dirty="0" smtClean="0">
                          <a:solidFill>
                            <a:srgbClr val="0000FF"/>
                          </a:solidFill>
                        </a:rPr>
                        <a:t>1</a:t>
                      </a:r>
                      <a:endParaRPr lang="ko-KR" altLang="en-US" sz="800" b="0" dirty="0">
                        <a:solidFill>
                          <a:srgbClr val="0000FF"/>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0" kern="1200" smtClean="0">
                          <a:solidFill>
                            <a:srgbClr val="0000FF"/>
                          </a:solidFill>
                          <a:latin typeface="+mn-lt"/>
                          <a:ea typeface="+mn-ea"/>
                          <a:cs typeface="+mn-cs"/>
                        </a:rPr>
                        <a:t>Khi click vào</a:t>
                      </a:r>
                      <a:r>
                        <a:rPr lang="en-US" altLang="ko-KR" sz="800" b="0" kern="1200" baseline="0" smtClean="0">
                          <a:solidFill>
                            <a:srgbClr val="0000FF"/>
                          </a:solidFill>
                          <a:latin typeface="+mn-lt"/>
                          <a:ea typeface="+mn-ea"/>
                          <a:cs typeface="+mn-cs"/>
                        </a:rPr>
                        <a:t> button tab </a:t>
                      </a:r>
                      <a:r>
                        <a:rPr lang="en-US" altLang="ko-KR" sz="800" b="0" kern="1200" smtClean="0">
                          <a:solidFill>
                            <a:srgbClr val="0000FF"/>
                          </a:solidFill>
                          <a:latin typeface="+mn-lt"/>
                          <a:ea typeface="+mn-ea"/>
                          <a:cs typeface="+mn-cs"/>
                        </a:rPr>
                        <a:t>[</a:t>
                      </a:r>
                      <a:r>
                        <a:rPr lang="ko-KR" altLang="en-US" sz="800" b="0" kern="1200" dirty="0" smtClean="0">
                          <a:solidFill>
                            <a:srgbClr val="0000FF"/>
                          </a:solidFill>
                          <a:latin typeface="+mn-lt"/>
                          <a:ea typeface="+mn-ea"/>
                          <a:cs typeface="+mn-cs"/>
                        </a:rPr>
                        <a:t>상담</a:t>
                      </a:r>
                      <a:r>
                        <a:rPr lang="en-US" altLang="ko-KR" sz="800" b="0" kern="1200" smtClean="0">
                          <a:solidFill>
                            <a:srgbClr val="0000FF"/>
                          </a:solidFill>
                          <a:latin typeface="+mn-lt"/>
                          <a:ea typeface="+mn-ea"/>
                          <a:cs typeface="+mn-cs"/>
                        </a:rPr>
                        <a:t>] (Real-time Counseling), nếu</a:t>
                      </a:r>
                      <a:r>
                        <a:rPr lang="en-US" altLang="ko-KR" sz="800" b="0" kern="1200" baseline="0" smtClean="0">
                          <a:solidFill>
                            <a:srgbClr val="0000FF"/>
                          </a:solidFill>
                          <a:latin typeface="+mn-lt"/>
                          <a:ea typeface="+mn-ea"/>
                          <a:cs typeface="+mn-cs"/>
                        </a:rPr>
                        <a:t> Counselor tương ứng có thể tư vấn 30phuts/50 phút thì hiển thị Pop-up [Select Counseling Time]</a:t>
                      </a:r>
                      <a:endParaRPr lang="en-US" altLang="ko-KR" sz="800" b="0" kern="1200" smtClean="0">
                        <a:solidFill>
                          <a:srgbClr val="0000FF"/>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0" kern="1200" smtClean="0">
                          <a:solidFill>
                            <a:srgbClr val="0000FF"/>
                          </a:solidFill>
                          <a:latin typeface="+mn-lt"/>
                          <a:ea typeface="+mn-ea"/>
                          <a:cs typeface="+mn-cs"/>
                        </a:rPr>
                        <a:t>Mặc</a:t>
                      </a:r>
                      <a:r>
                        <a:rPr lang="en-US" altLang="ko-KR" sz="800" b="0" kern="1200" baseline="0" smtClean="0">
                          <a:solidFill>
                            <a:srgbClr val="0000FF"/>
                          </a:solidFill>
                          <a:latin typeface="+mn-lt"/>
                          <a:ea typeface="+mn-ea"/>
                          <a:cs typeface="+mn-cs"/>
                        </a:rPr>
                        <a:t> định là chọn option </a:t>
                      </a:r>
                      <a:r>
                        <a:rPr lang="en-US" altLang="ko-KR" sz="800" b="0" kern="1200" smtClean="0">
                          <a:solidFill>
                            <a:srgbClr val="0000FF"/>
                          </a:solidFill>
                          <a:latin typeface="+mn-lt"/>
                          <a:ea typeface="+mn-ea"/>
                          <a:cs typeface="+mn-cs"/>
                        </a:rPr>
                        <a:t>30 phút</a:t>
                      </a: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0" kern="1200" smtClean="0">
                          <a:solidFill>
                            <a:srgbClr val="0000FF"/>
                          </a:solidFill>
                          <a:latin typeface="+mn-lt"/>
                          <a:ea typeface="+mn-ea"/>
                          <a:cs typeface="+mn-cs"/>
                        </a:rPr>
                        <a:t>Khi click vào</a:t>
                      </a:r>
                      <a:r>
                        <a:rPr lang="en-US" altLang="ko-KR" sz="800" b="0" kern="1200" baseline="0" smtClean="0">
                          <a:solidFill>
                            <a:srgbClr val="0000FF"/>
                          </a:solidFill>
                          <a:latin typeface="+mn-lt"/>
                          <a:ea typeface="+mn-ea"/>
                          <a:cs typeface="+mn-cs"/>
                        </a:rPr>
                        <a:t> </a:t>
                      </a:r>
                      <a:r>
                        <a:rPr lang="en-US" altLang="ko-KR" sz="800" b="0" kern="1200" smtClean="0">
                          <a:solidFill>
                            <a:srgbClr val="0000FF"/>
                          </a:solidFill>
                          <a:latin typeface="+mn-lt"/>
                          <a:ea typeface="+mn-ea"/>
                          <a:cs typeface="+mn-cs"/>
                        </a:rPr>
                        <a:t>[</a:t>
                      </a:r>
                      <a:r>
                        <a:rPr lang="ko-KR" altLang="en-US" sz="800" b="0" kern="1200" dirty="0" smtClean="0">
                          <a:solidFill>
                            <a:srgbClr val="0000FF"/>
                          </a:solidFill>
                          <a:latin typeface="+mn-lt"/>
                          <a:ea typeface="+mn-ea"/>
                          <a:cs typeface="+mn-cs"/>
                        </a:rPr>
                        <a:t>결제하기</a:t>
                      </a:r>
                      <a:r>
                        <a:rPr lang="en-US" altLang="ko-KR" sz="800" b="0" kern="1200" smtClean="0">
                          <a:solidFill>
                            <a:srgbClr val="0000FF"/>
                          </a:solidFill>
                          <a:latin typeface="+mn-lt"/>
                          <a:ea typeface="+mn-ea"/>
                          <a:cs typeface="+mn-cs"/>
                        </a:rPr>
                        <a:t>] (Purchase), trong</a:t>
                      </a:r>
                      <a:r>
                        <a:rPr lang="en-US" altLang="ko-KR" sz="800" b="0" kern="1200" baseline="0" smtClean="0">
                          <a:solidFill>
                            <a:srgbClr val="0000FF"/>
                          </a:solidFill>
                          <a:latin typeface="+mn-lt"/>
                          <a:ea typeface="+mn-ea"/>
                          <a:cs typeface="+mn-cs"/>
                        </a:rPr>
                        <a:t> trường hợp đã làm Mindcheck (Pre-testing) trong vòng 3 tháng gần đây thì đóng Pop-up và hiện Pop-up số (3), còn nếu trong ngày hôm đó đã làm Mindcheck thì hiện Pop-up số (5)</a:t>
                      </a:r>
                      <a:endParaRPr lang="ko-KR" altLang="en-US" sz="800" b="0" kern="1200" dirty="0" smtClean="0">
                        <a:solidFill>
                          <a:srgbClr val="0000FF"/>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0" kern="1200" smtClean="0">
                          <a:solidFill>
                            <a:srgbClr val="0000FF"/>
                          </a:solidFill>
                          <a:latin typeface="+mn-lt"/>
                          <a:ea typeface="+mn-ea"/>
                          <a:cs typeface="+mn-cs"/>
                        </a:rPr>
                        <a:t>Khi click vào</a:t>
                      </a:r>
                      <a:r>
                        <a:rPr lang="en-US" altLang="ko-KR" sz="800" b="0" kern="1200" baseline="0" smtClean="0">
                          <a:solidFill>
                            <a:srgbClr val="0000FF"/>
                          </a:solidFill>
                          <a:latin typeface="+mn-lt"/>
                          <a:ea typeface="+mn-ea"/>
                          <a:cs typeface="+mn-cs"/>
                        </a:rPr>
                        <a:t> </a:t>
                      </a:r>
                      <a:r>
                        <a:rPr lang="en-US" altLang="ko-KR" sz="800" b="0" kern="1200" smtClean="0">
                          <a:solidFill>
                            <a:srgbClr val="0000FF"/>
                          </a:solidFill>
                          <a:latin typeface="+mn-lt"/>
                          <a:ea typeface="+mn-ea"/>
                          <a:cs typeface="+mn-cs"/>
                        </a:rPr>
                        <a:t>[</a:t>
                      </a:r>
                      <a:r>
                        <a:rPr lang="ko-KR" altLang="en-US" sz="800" b="0" kern="1200" dirty="0" smtClean="0">
                          <a:solidFill>
                            <a:srgbClr val="0000FF"/>
                          </a:solidFill>
                          <a:latin typeface="+mn-lt"/>
                          <a:ea typeface="+mn-ea"/>
                          <a:cs typeface="+mn-cs"/>
                        </a:rPr>
                        <a:t>결제하기</a:t>
                      </a:r>
                      <a:r>
                        <a:rPr lang="en-US" altLang="ko-KR" sz="800" b="0" kern="1200" smtClean="0">
                          <a:solidFill>
                            <a:srgbClr val="0000FF"/>
                          </a:solidFill>
                          <a:latin typeface="+mn-lt"/>
                          <a:ea typeface="+mn-ea"/>
                          <a:cs typeface="+mn-cs"/>
                        </a:rPr>
                        <a:t>] (Purchase), nếu</a:t>
                      </a:r>
                      <a:r>
                        <a:rPr lang="en-US" altLang="ko-KR" sz="800" b="0" kern="1200" baseline="0" smtClean="0">
                          <a:solidFill>
                            <a:srgbClr val="0000FF"/>
                          </a:solidFill>
                          <a:latin typeface="+mn-lt"/>
                          <a:ea typeface="+mn-ea"/>
                          <a:cs typeface="+mn-cs"/>
                        </a:rPr>
                        <a:t> chưa từng làm Mindcheck (Pre-testing) thì đóng Pop-up và hiện Pop-up số (4)</a:t>
                      </a:r>
                      <a:endParaRPr lang="ko-KR" altLang="en-US" sz="800" b="0" kern="1200" dirty="0" smtClean="0">
                        <a:solidFill>
                          <a:srgbClr val="0000FF"/>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0" kern="1200" smtClean="0">
                          <a:solidFill>
                            <a:srgbClr val="0000FF"/>
                          </a:solidFill>
                          <a:latin typeface="+mn-lt"/>
                          <a:ea typeface="+mn-ea"/>
                          <a:cs typeface="+mn-cs"/>
                        </a:rPr>
                        <a:t>Khi click vào</a:t>
                      </a:r>
                      <a:r>
                        <a:rPr lang="en-US" altLang="ko-KR" sz="800" b="0" kern="1200" baseline="0" smtClean="0">
                          <a:solidFill>
                            <a:srgbClr val="0000FF"/>
                          </a:solidFill>
                          <a:latin typeface="+mn-lt"/>
                          <a:ea typeface="+mn-ea"/>
                          <a:cs typeface="+mn-cs"/>
                        </a:rPr>
                        <a:t> </a:t>
                      </a:r>
                      <a:r>
                        <a:rPr lang="en-US" altLang="ko-KR" sz="800" b="0" kern="1200" smtClean="0">
                          <a:solidFill>
                            <a:srgbClr val="0000FF"/>
                          </a:solidFill>
                          <a:latin typeface="+mn-lt"/>
                          <a:ea typeface="+mn-ea"/>
                          <a:cs typeface="+mn-cs"/>
                        </a:rPr>
                        <a:t>[</a:t>
                      </a:r>
                      <a:r>
                        <a:rPr lang="ko-KR" altLang="en-US" sz="800" b="0" kern="1200" smtClean="0">
                          <a:solidFill>
                            <a:srgbClr val="0000FF"/>
                          </a:solidFill>
                          <a:latin typeface="+mn-lt"/>
                          <a:ea typeface="+mn-ea"/>
                          <a:cs typeface="+mn-cs"/>
                        </a:rPr>
                        <a:t>결제하기</a:t>
                      </a:r>
                      <a:r>
                        <a:rPr lang="en-US" altLang="ko-KR" sz="800" b="0" kern="1200" smtClean="0">
                          <a:solidFill>
                            <a:srgbClr val="0000FF"/>
                          </a:solidFill>
                          <a:latin typeface="+mn-lt"/>
                          <a:ea typeface="+mn-ea"/>
                          <a:cs typeface="+mn-cs"/>
                        </a:rPr>
                        <a:t>] (Purchase), nếu</a:t>
                      </a:r>
                      <a:r>
                        <a:rPr lang="en-US" altLang="ko-KR" sz="800" b="0" kern="1200" baseline="0" smtClean="0">
                          <a:solidFill>
                            <a:srgbClr val="0000FF"/>
                          </a:solidFill>
                          <a:latin typeface="+mn-lt"/>
                          <a:ea typeface="+mn-ea"/>
                          <a:cs typeface="+mn-cs"/>
                        </a:rPr>
                        <a:t> lần test Mindcheck gần nhất cách đây quá 3 tháng thì sẽ hiện Pop-up số (4)</a:t>
                      </a:r>
                      <a:endParaRPr lang="en-US" altLang="ko-KR" sz="800" b="0" kern="1200" dirty="0" smtClean="0">
                        <a:solidFill>
                          <a:srgbClr val="0000FF"/>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rgbClr val="0000FF"/>
                          </a:solidFill>
                        </a:rPr>
                        <a:t>2</a:t>
                      </a:r>
                      <a:endParaRPr lang="ko-KR" altLang="en-US" sz="800" b="0" dirty="0">
                        <a:solidFill>
                          <a:srgbClr val="0000FF"/>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0" kern="1200" smtClean="0">
                          <a:solidFill>
                            <a:srgbClr val="0000FF"/>
                          </a:solidFill>
                          <a:latin typeface="+mn-lt"/>
                          <a:ea typeface="+mn-ea"/>
                          <a:cs typeface="+mn-cs"/>
                        </a:rPr>
                        <a:t>Khi click vào</a:t>
                      </a:r>
                      <a:r>
                        <a:rPr lang="en-US" altLang="ko-KR" sz="800" b="0" kern="1200" baseline="0" smtClean="0">
                          <a:solidFill>
                            <a:srgbClr val="0000FF"/>
                          </a:solidFill>
                          <a:latin typeface="+mn-lt"/>
                          <a:ea typeface="+mn-ea"/>
                          <a:cs typeface="+mn-cs"/>
                        </a:rPr>
                        <a:t> button </a:t>
                      </a:r>
                      <a:r>
                        <a:rPr lang="en-US" altLang="ko-KR" sz="800" b="0" kern="1200" smtClean="0">
                          <a:solidFill>
                            <a:srgbClr val="0000FF"/>
                          </a:solidFill>
                          <a:latin typeface="+mn-lt"/>
                          <a:ea typeface="+mn-ea"/>
                          <a:cs typeface="+mn-cs"/>
                        </a:rPr>
                        <a:t>[</a:t>
                      </a:r>
                      <a:r>
                        <a:rPr lang="ko-KR" altLang="en-US" sz="800" b="0" kern="1200" smtClean="0">
                          <a:solidFill>
                            <a:srgbClr val="0000FF"/>
                          </a:solidFill>
                          <a:latin typeface="+mn-lt"/>
                          <a:ea typeface="+mn-ea"/>
                          <a:cs typeface="+mn-cs"/>
                        </a:rPr>
                        <a:t>상담</a:t>
                      </a:r>
                      <a:r>
                        <a:rPr lang="en-US" altLang="ko-KR" sz="800" b="0" kern="1200" smtClean="0">
                          <a:solidFill>
                            <a:srgbClr val="0000FF"/>
                          </a:solidFill>
                          <a:latin typeface="+mn-lt"/>
                          <a:ea typeface="+mn-ea"/>
                          <a:cs typeface="+mn-cs"/>
                        </a:rPr>
                        <a:t>] (Real-time), nếu</a:t>
                      </a:r>
                      <a:r>
                        <a:rPr lang="en-US" altLang="ko-KR" sz="800" b="0" kern="1200" baseline="0" smtClean="0">
                          <a:solidFill>
                            <a:srgbClr val="0000FF"/>
                          </a:solidFill>
                          <a:latin typeface="+mn-lt"/>
                          <a:ea typeface="+mn-ea"/>
                          <a:cs typeface="+mn-cs"/>
                        </a:rPr>
                        <a:t> Counselor tương ứng chỉ có thể tư vấn 30 phút thì hiển thị Popup [Confirm Counseling Time]</a:t>
                      </a:r>
                      <a:endParaRPr lang="en-US" altLang="ko-KR" sz="800" b="0" kern="1200" dirty="0" smtClean="0">
                        <a:solidFill>
                          <a:srgbClr val="0000FF"/>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Khi click vào</a:t>
                      </a:r>
                      <a:r>
                        <a:rPr lang="en-US" altLang="ko-KR" sz="800" kern="1200" baseline="0" smtClean="0">
                          <a:solidFill>
                            <a:schemeClr val="dk1"/>
                          </a:solidFill>
                          <a:latin typeface="+mn-lt"/>
                          <a:ea typeface="+mn-ea"/>
                          <a:cs typeface="+mn-cs"/>
                        </a:rPr>
                        <a:t> </a:t>
                      </a:r>
                      <a:r>
                        <a:rPr lang="en-US" altLang="ko-KR" sz="800" kern="1200" smtClean="0">
                          <a:solidFill>
                            <a:schemeClr val="dk1"/>
                          </a:solidFill>
                          <a:latin typeface="+mn-lt"/>
                          <a:ea typeface="+mn-ea"/>
                          <a:cs typeface="+mn-cs"/>
                        </a:rPr>
                        <a:t>[</a:t>
                      </a:r>
                      <a:r>
                        <a:rPr lang="ko-KR" altLang="en-US" sz="800" kern="1200" smtClean="0">
                          <a:solidFill>
                            <a:schemeClr val="dk1"/>
                          </a:solidFill>
                          <a:latin typeface="+mn-lt"/>
                          <a:ea typeface="+mn-ea"/>
                          <a:cs typeface="+mn-cs"/>
                        </a:rPr>
                        <a:t>건너뛰기</a:t>
                      </a:r>
                      <a:r>
                        <a:rPr lang="en-US" altLang="ko-KR" sz="800" kern="1200" smtClean="0">
                          <a:solidFill>
                            <a:schemeClr val="dk1"/>
                          </a:solidFill>
                          <a:latin typeface="+mn-lt"/>
                          <a:ea typeface="+mn-ea"/>
                          <a:cs typeface="+mn-cs"/>
                        </a:rPr>
                        <a:t>] (Skip) di chuyển</a:t>
                      </a:r>
                      <a:r>
                        <a:rPr lang="en-US" altLang="ko-KR" sz="800" kern="1200" baseline="0" smtClean="0">
                          <a:solidFill>
                            <a:schemeClr val="dk1"/>
                          </a:solidFill>
                          <a:latin typeface="+mn-lt"/>
                          <a:ea typeface="+mn-ea"/>
                          <a:cs typeface="+mn-cs"/>
                        </a:rPr>
                        <a:t> đến trang [Face Talk Counseling] </a:t>
                      </a:r>
                      <a:r>
                        <a:rPr lang="en-US" altLang="ko-KR" sz="800" kern="1200" smtClean="0">
                          <a:solidFill>
                            <a:schemeClr val="dk1"/>
                          </a:solidFill>
                          <a:latin typeface="+mn-lt"/>
                          <a:ea typeface="+mn-ea"/>
                          <a:cs typeface="+mn-cs"/>
                        </a:rPr>
                        <a:t>(</a:t>
                      </a:r>
                      <a:r>
                        <a:rPr lang="en-US" altLang="ko-KR" sz="800" smtClean="0">
                          <a:solidFill>
                            <a:prstClr val="black"/>
                          </a:solidFill>
                        </a:rPr>
                        <a:t>RM-07010101</a:t>
                      </a:r>
                      <a:r>
                        <a:rPr lang="en-US" altLang="ko-KR" sz="800" kern="1200" smtClean="0">
                          <a:solidFill>
                            <a:schemeClr val="dk1"/>
                          </a:solidFill>
                          <a:latin typeface="+mn-lt"/>
                          <a:ea typeface="+mn-ea"/>
                          <a:cs typeface="+mn-cs"/>
                        </a:rPr>
                        <a:t>)</a:t>
                      </a:r>
                      <a:endParaRPr lang="en-US" altLang="ko-KR" sz="800" kern="1200" dirty="0" smtClean="0">
                        <a:solidFill>
                          <a:schemeClr val="dk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Khi click vào</a:t>
                      </a:r>
                      <a:r>
                        <a:rPr lang="en-US" altLang="ko-KR" sz="800" kern="1200" baseline="0" smtClean="0">
                          <a:solidFill>
                            <a:schemeClr val="dk1"/>
                          </a:solidFill>
                          <a:latin typeface="+mn-lt"/>
                          <a:ea typeface="+mn-ea"/>
                          <a:cs typeface="+mn-cs"/>
                        </a:rPr>
                        <a:t> </a:t>
                      </a:r>
                      <a:r>
                        <a:rPr lang="en-US" altLang="ko-KR" sz="800" kern="1200" smtClean="0">
                          <a:solidFill>
                            <a:schemeClr val="dk1"/>
                          </a:solidFill>
                          <a:latin typeface="+mn-lt"/>
                          <a:ea typeface="+mn-ea"/>
                          <a:cs typeface="+mn-cs"/>
                        </a:rPr>
                        <a:t>[</a:t>
                      </a:r>
                      <a:r>
                        <a:rPr lang="ko-KR" altLang="en-US" sz="800" kern="1200" dirty="0" smtClean="0">
                          <a:solidFill>
                            <a:schemeClr val="dk1"/>
                          </a:solidFill>
                          <a:latin typeface="+mn-lt"/>
                          <a:ea typeface="+mn-ea"/>
                          <a:cs typeface="+mn-cs"/>
                        </a:rPr>
                        <a:t>다시 받기</a:t>
                      </a:r>
                      <a:r>
                        <a:rPr lang="en-US" altLang="ko-KR" sz="800" kern="1200" smtClean="0">
                          <a:solidFill>
                            <a:schemeClr val="dk1"/>
                          </a:solidFill>
                          <a:latin typeface="+mn-lt"/>
                          <a:ea typeface="+mn-ea"/>
                          <a:cs typeface="+mn-cs"/>
                        </a:rPr>
                        <a:t>] (Recheck</a:t>
                      </a:r>
                      <a:r>
                        <a:rPr lang="en-US" altLang="ko-KR" sz="800" kern="1200" baseline="0" smtClean="0">
                          <a:solidFill>
                            <a:schemeClr val="dk1"/>
                          </a:solidFill>
                          <a:latin typeface="+mn-lt"/>
                          <a:ea typeface="+mn-ea"/>
                          <a:cs typeface="+mn-cs"/>
                        </a:rPr>
                        <a:t>) di chuyển đến trang [Mindcheck] </a:t>
                      </a:r>
                      <a:r>
                        <a:rPr lang="en-US" altLang="ko-KR" sz="800" kern="1200" smtClean="0">
                          <a:solidFill>
                            <a:schemeClr val="dk1"/>
                          </a:solidFill>
                          <a:latin typeface="+mn-lt"/>
                          <a:ea typeface="+mn-ea"/>
                          <a:cs typeface="+mn-cs"/>
                        </a:rPr>
                        <a:t>(</a:t>
                      </a:r>
                      <a:r>
                        <a:rPr lang="en-US" altLang="ko-KR" sz="800" smtClean="0">
                          <a:solidFill>
                            <a:prstClr val="black"/>
                          </a:solidFill>
                          <a:latin typeface="+mn-ea"/>
                        </a:rPr>
                        <a:t>RM-0701010201</a:t>
                      </a:r>
                      <a:r>
                        <a:rPr lang="en-US" altLang="ko-KR" sz="800" kern="1200" smtClean="0">
                          <a:solidFill>
                            <a:schemeClr val="dk1"/>
                          </a:solidFill>
                          <a:latin typeface="+mn-lt"/>
                          <a:ea typeface="+mn-ea"/>
                          <a:cs typeface="+mn-cs"/>
                        </a:rPr>
                        <a:t>)</a:t>
                      </a:r>
                      <a:endParaRPr lang="ko-KR" altLang="en-US" sz="800" dirty="0" smtClean="0">
                        <a:solidFill>
                          <a:prstClr val="black"/>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Khi click vào</a:t>
                      </a:r>
                      <a:r>
                        <a:rPr lang="en-US" altLang="ko-KR" sz="800" kern="1200" baseline="0" smtClean="0">
                          <a:solidFill>
                            <a:schemeClr val="dk1"/>
                          </a:solidFill>
                          <a:latin typeface="+mn-lt"/>
                          <a:ea typeface="+mn-ea"/>
                          <a:cs typeface="+mn-cs"/>
                        </a:rPr>
                        <a:t> </a:t>
                      </a:r>
                      <a:r>
                        <a:rPr lang="en-US" altLang="ko-KR" sz="800" kern="1200" smtClean="0">
                          <a:solidFill>
                            <a:schemeClr val="dk1"/>
                          </a:solidFill>
                          <a:latin typeface="+mn-lt"/>
                          <a:ea typeface="+mn-ea"/>
                          <a:cs typeface="+mn-cs"/>
                        </a:rPr>
                        <a:t>[</a:t>
                      </a:r>
                      <a:r>
                        <a:rPr lang="ko-KR" altLang="en-US" sz="800" kern="1200" smtClean="0">
                          <a:solidFill>
                            <a:schemeClr val="dk1"/>
                          </a:solidFill>
                          <a:latin typeface="+mn-lt"/>
                          <a:ea typeface="+mn-ea"/>
                          <a:cs typeface="+mn-cs"/>
                        </a:rPr>
                        <a:t>확인</a:t>
                      </a:r>
                      <a:r>
                        <a:rPr lang="en-US" altLang="ko-KR" sz="800" kern="1200" smtClean="0">
                          <a:solidFill>
                            <a:schemeClr val="dk1"/>
                          </a:solidFill>
                          <a:latin typeface="+mn-lt"/>
                          <a:ea typeface="+mn-ea"/>
                          <a:cs typeface="+mn-cs"/>
                        </a:rPr>
                        <a:t>] (OK) di chuyển</a:t>
                      </a:r>
                      <a:r>
                        <a:rPr lang="en-US" altLang="ko-KR" sz="800" kern="1200" baseline="0" smtClean="0">
                          <a:solidFill>
                            <a:schemeClr val="dk1"/>
                          </a:solidFill>
                          <a:latin typeface="+mn-lt"/>
                          <a:ea typeface="+mn-ea"/>
                          <a:cs typeface="+mn-cs"/>
                        </a:rPr>
                        <a:t> đến trang [Mindcheck]</a:t>
                      </a:r>
                      <a:r>
                        <a:rPr lang="ko-KR" altLang="en-US" sz="800" kern="1200" smtClean="0">
                          <a:solidFill>
                            <a:schemeClr val="dk1"/>
                          </a:solidFill>
                          <a:latin typeface="+mn-lt"/>
                          <a:ea typeface="+mn-ea"/>
                          <a:cs typeface="+mn-cs"/>
                        </a:rPr>
                        <a:t> </a:t>
                      </a:r>
                      <a:r>
                        <a:rPr lang="en-US" altLang="ko-KR" sz="800" kern="1200" smtClean="0">
                          <a:solidFill>
                            <a:schemeClr val="dk1"/>
                          </a:solidFill>
                          <a:latin typeface="+mn-lt"/>
                          <a:ea typeface="+mn-ea"/>
                          <a:cs typeface="+mn-cs"/>
                        </a:rPr>
                        <a:t>(</a:t>
                      </a:r>
                      <a:r>
                        <a:rPr lang="en-US" altLang="ko-KR" sz="800" smtClean="0">
                          <a:solidFill>
                            <a:prstClr val="black"/>
                          </a:solidFill>
                          <a:latin typeface="+mn-ea"/>
                        </a:rPr>
                        <a:t>RM-0701010201</a:t>
                      </a:r>
                      <a:r>
                        <a:rPr lang="en-US" altLang="ko-KR" sz="800" kern="1200" smtClean="0">
                          <a:solidFill>
                            <a:schemeClr val="dk1"/>
                          </a:solidFill>
                          <a:latin typeface="+mn-lt"/>
                          <a:ea typeface="+mn-ea"/>
                          <a:cs typeface="+mn-cs"/>
                        </a:rPr>
                        <a:t>)</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5</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Khi click vào</a:t>
                      </a:r>
                      <a:r>
                        <a:rPr lang="en-US" altLang="ko-KR" sz="800" kern="1200" baseline="0" smtClean="0">
                          <a:solidFill>
                            <a:schemeClr val="dk1"/>
                          </a:solidFill>
                          <a:latin typeface="+mn-lt"/>
                          <a:ea typeface="+mn-ea"/>
                          <a:cs typeface="+mn-cs"/>
                        </a:rPr>
                        <a:t> </a:t>
                      </a:r>
                      <a:r>
                        <a:rPr lang="en-US" altLang="ko-KR" sz="800" kern="1200" smtClean="0">
                          <a:solidFill>
                            <a:schemeClr val="dk1"/>
                          </a:solidFill>
                          <a:latin typeface="+mn-lt"/>
                          <a:ea typeface="+mn-ea"/>
                          <a:cs typeface="+mn-cs"/>
                        </a:rPr>
                        <a:t>[</a:t>
                      </a:r>
                      <a:r>
                        <a:rPr lang="ko-KR" altLang="en-US" sz="800" kern="1200" smtClean="0">
                          <a:solidFill>
                            <a:schemeClr val="dk1"/>
                          </a:solidFill>
                          <a:latin typeface="+mn-lt"/>
                          <a:ea typeface="+mn-ea"/>
                          <a:cs typeface="+mn-cs"/>
                        </a:rPr>
                        <a:t>확인</a:t>
                      </a:r>
                      <a:r>
                        <a:rPr lang="en-US" altLang="ko-KR" sz="800" kern="1200" smtClean="0">
                          <a:solidFill>
                            <a:schemeClr val="dk1"/>
                          </a:solidFill>
                          <a:latin typeface="+mn-lt"/>
                          <a:ea typeface="+mn-ea"/>
                          <a:cs typeface="+mn-cs"/>
                        </a:rPr>
                        <a:t>] (OK) di chuyển</a:t>
                      </a:r>
                      <a:r>
                        <a:rPr lang="en-US" altLang="ko-KR" sz="800" kern="1200" baseline="0" smtClean="0">
                          <a:solidFill>
                            <a:schemeClr val="dk1"/>
                          </a:solidFill>
                          <a:latin typeface="+mn-lt"/>
                          <a:ea typeface="+mn-ea"/>
                          <a:cs typeface="+mn-cs"/>
                        </a:rPr>
                        <a:t> đến trang [Face Talk Counseling] </a:t>
                      </a:r>
                      <a:r>
                        <a:rPr lang="en-US" altLang="ko-KR" sz="800" kern="1200" smtClean="0">
                          <a:solidFill>
                            <a:schemeClr val="dk1"/>
                          </a:solidFill>
                          <a:latin typeface="+mn-lt"/>
                          <a:ea typeface="+mn-ea"/>
                          <a:cs typeface="+mn-cs"/>
                        </a:rPr>
                        <a:t>(</a:t>
                      </a:r>
                      <a:r>
                        <a:rPr lang="en-US" altLang="ko-KR" sz="800" smtClean="0">
                          <a:solidFill>
                            <a:prstClr val="black"/>
                          </a:solidFill>
                        </a:rPr>
                        <a:t>RM-07010101</a:t>
                      </a:r>
                      <a:r>
                        <a:rPr lang="en-US" altLang="ko-KR" sz="800" kern="1200" smtClean="0">
                          <a:solidFill>
                            <a:schemeClr val="dk1"/>
                          </a:solidFill>
                          <a:latin typeface="+mn-lt"/>
                          <a:ea typeface="+mn-ea"/>
                          <a:cs typeface="+mn-cs"/>
                        </a:rPr>
                        <a:t>)</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6</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Khi click vào</a:t>
                      </a:r>
                      <a:r>
                        <a:rPr lang="en-US" altLang="ko-KR" sz="800" kern="1200" baseline="0" smtClean="0">
                          <a:solidFill>
                            <a:schemeClr val="dk1"/>
                          </a:solidFill>
                          <a:latin typeface="+mn-lt"/>
                          <a:ea typeface="+mn-ea"/>
                          <a:cs typeface="+mn-cs"/>
                        </a:rPr>
                        <a:t> button </a:t>
                      </a:r>
                      <a:r>
                        <a:rPr lang="en-US" altLang="ko-KR" sz="800" kern="1200" smtClean="0">
                          <a:solidFill>
                            <a:schemeClr val="dk1"/>
                          </a:solidFill>
                          <a:latin typeface="+mn-lt"/>
                          <a:ea typeface="+mn-ea"/>
                          <a:cs typeface="+mn-cs"/>
                        </a:rPr>
                        <a:t>[</a:t>
                      </a:r>
                      <a:r>
                        <a:rPr lang="ko-KR" altLang="en-US" sz="800" kern="1200" smtClean="0">
                          <a:solidFill>
                            <a:schemeClr val="dk1"/>
                          </a:solidFill>
                          <a:latin typeface="+mn-lt"/>
                          <a:ea typeface="+mn-ea"/>
                          <a:cs typeface="+mn-cs"/>
                        </a:rPr>
                        <a:t>결제하기</a:t>
                      </a:r>
                      <a:r>
                        <a:rPr lang="en-US" altLang="ko-KR" sz="800" kern="1200" smtClean="0">
                          <a:solidFill>
                            <a:schemeClr val="dk1"/>
                          </a:solidFill>
                          <a:latin typeface="+mn-lt"/>
                          <a:ea typeface="+mn-ea"/>
                          <a:cs typeface="+mn-cs"/>
                        </a:rPr>
                        <a:t>]</a:t>
                      </a:r>
                      <a:r>
                        <a:rPr lang="en-US" altLang="ko-KR" sz="800" kern="1200" baseline="0" smtClean="0">
                          <a:solidFill>
                            <a:schemeClr val="dk1"/>
                          </a:solidFill>
                          <a:latin typeface="+mn-lt"/>
                          <a:ea typeface="+mn-ea"/>
                          <a:cs typeface="+mn-cs"/>
                        </a:rPr>
                        <a:t> (Purchase) trên Pop-up </a:t>
                      </a:r>
                      <a:r>
                        <a:rPr lang="en-US" altLang="ko-KR" sz="800" kern="1200" smtClean="0">
                          <a:solidFill>
                            <a:schemeClr val="dk1"/>
                          </a:solidFill>
                          <a:latin typeface="+mn-lt"/>
                          <a:ea typeface="+mn-ea"/>
                          <a:cs typeface="+mn-cs"/>
                        </a:rPr>
                        <a:t>(1</a:t>
                      </a:r>
                      <a:r>
                        <a:rPr lang="en-US" altLang="ko-KR" sz="800" kern="1200" dirty="0" smtClean="0">
                          <a:solidFill>
                            <a:schemeClr val="dk1"/>
                          </a:solidFill>
                          <a:latin typeface="+mn-lt"/>
                          <a:ea typeface="+mn-ea"/>
                          <a:cs typeface="+mn-cs"/>
                        </a:rPr>
                        <a:t>), (</a:t>
                      </a:r>
                      <a:r>
                        <a:rPr lang="en-US" altLang="ko-KR" sz="800" kern="1200" smtClean="0">
                          <a:solidFill>
                            <a:schemeClr val="dk1"/>
                          </a:solidFill>
                          <a:latin typeface="+mn-lt"/>
                          <a:ea typeface="+mn-ea"/>
                          <a:cs typeface="+mn-cs"/>
                        </a:rPr>
                        <a:t>2), nếu</a:t>
                      </a:r>
                      <a:r>
                        <a:rPr lang="en-US" altLang="ko-KR" sz="800" kern="1200" baseline="0" smtClean="0">
                          <a:solidFill>
                            <a:schemeClr val="dk1"/>
                          </a:solidFill>
                          <a:latin typeface="+mn-lt"/>
                          <a:ea typeface="+mn-ea"/>
                          <a:cs typeface="+mn-cs"/>
                        </a:rPr>
                        <a:t> User ko có đủ Hello Coin hoặc Voucher sẽ hiển thị Pop-up này</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Khi click vào</a:t>
                      </a:r>
                      <a:r>
                        <a:rPr lang="en-US" altLang="ko-KR" sz="800" kern="1200" baseline="0" smtClean="0">
                          <a:solidFill>
                            <a:schemeClr val="dk1"/>
                          </a:solidFill>
                          <a:latin typeface="+mn-lt"/>
                          <a:ea typeface="+mn-ea"/>
                          <a:cs typeface="+mn-cs"/>
                        </a:rPr>
                        <a:t> button </a:t>
                      </a:r>
                      <a:r>
                        <a:rPr lang="en-US" altLang="ko-KR" sz="800" kern="1200" smtClean="0">
                          <a:solidFill>
                            <a:schemeClr val="dk1"/>
                          </a:solidFill>
                          <a:latin typeface="+mn-lt"/>
                          <a:ea typeface="+mn-ea"/>
                          <a:cs typeface="+mn-cs"/>
                        </a:rPr>
                        <a:t>[</a:t>
                      </a:r>
                      <a:r>
                        <a:rPr lang="ko-KR" altLang="en-US" sz="800" kern="1200" dirty="0" smtClean="0">
                          <a:solidFill>
                            <a:schemeClr val="dk1"/>
                          </a:solidFill>
                          <a:latin typeface="+mn-lt"/>
                          <a:ea typeface="+mn-ea"/>
                          <a:cs typeface="+mn-cs"/>
                        </a:rPr>
                        <a:t>충전하기</a:t>
                      </a:r>
                      <a:r>
                        <a:rPr lang="en-US" altLang="ko-KR" sz="800" kern="1200" smtClean="0">
                          <a:solidFill>
                            <a:schemeClr val="dk1"/>
                          </a:solidFill>
                          <a:latin typeface="+mn-lt"/>
                          <a:ea typeface="+mn-ea"/>
                          <a:cs typeface="+mn-cs"/>
                        </a:rPr>
                        <a:t>] (Recharge) di chuyển</a:t>
                      </a:r>
                      <a:r>
                        <a:rPr lang="en-US" altLang="ko-KR" sz="800" kern="1200" baseline="0" smtClean="0">
                          <a:solidFill>
                            <a:schemeClr val="dk1"/>
                          </a:solidFill>
                          <a:latin typeface="+mn-lt"/>
                          <a:ea typeface="+mn-ea"/>
                          <a:cs typeface="+mn-cs"/>
                        </a:rPr>
                        <a:t> đến trang [</a:t>
                      </a:r>
                      <a:r>
                        <a:rPr lang="en-US" altLang="ko-KR" sz="800" smtClean="0">
                          <a:solidFill>
                            <a:prstClr val="black"/>
                          </a:solidFill>
                        </a:rPr>
                        <a:t>Charge Hello Coin] </a:t>
                      </a:r>
                      <a:r>
                        <a:rPr lang="en-US" altLang="ko-KR" sz="800" smtClean="0"/>
                        <a:t>(RM-080301)</a:t>
                      </a:r>
                      <a:endParaRPr lang="en-US" altLang="ko-KR" sz="800" dirty="0" smtClean="0"/>
                    </a:p>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Sau khi hoàn</a:t>
                      </a:r>
                      <a:r>
                        <a:rPr lang="en-US" altLang="ko-KR" sz="800" kern="1200" baseline="0" smtClean="0">
                          <a:solidFill>
                            <a:schemeClr val="dk1"/>
                          </a:solidFill>
                          <a:latin typeface="+mn-lt"/>
                          <a:ea typeface="+mn-ea"/>
                          <a:cs typeface="+mn-cs"/>
                        </a:rPr>
                        <a:t> tất nạp Hello Coin (Payment Webview) thì di chuyển lại về màn hình thanh toán cho buổi tư vấn</a:t>
                      </a:r>
                      <a:r>
                        <a:rPr lang="ko-KR" altLang="en-US" sz="800" kern="1200" smtClean="0">
                          <a:solidFill>
                            <a:schemeClr val="dk1"/>
                          </a:solidFill>
                          <a:latin typeface="+mn-lt"/>
                          <a:ea typeface="+mn-ea"/>
                          <a:cs typeface="+mn-cs"/>
                        </a:rPr>
                        <a:t> </a:t>
                      </a:r>
                      <a:r>
                        <a:rPr lang="en-US" altLang="ko-KR" sz="800" kern="1200" smtClean="0">
                          <a:solidFill>
                            <a:schemeClr val="dk1"/>
                          </a:solidFill>
                          <a:latin typeface="+mn-lt"/>
                          <a:ea typeface="+mn-ea"/>
                          <a:cs typeface="+mn-cs"/>
                        </a:rPr>
                        <a:t>và</a:t>
                      </a:r>
                      <a:r>
                        <a:rPr lang="en-US" altLang="ko-KR" sz="800" kern="1200" baseline="0" smtClean="0">
                          <a:solidFill>
                            <a:schemeClr val="dk1"/>
                          </a:solidFill>
                          <a:latin typeface="+mn-lt"/>
                          <a:ea typeface="+mn-ea"/>
                          <a:cs typeface="+mn-cs"/>
                        </a:rPr>
                        <a:t> hiển thị Pop-up </a:t>
                      </a:r>
                      <a:r>
                        <a:rPr lang="en-US" altLang="ko-KR" sz="800" kern="1200" smtClean="0">
                          <a:solidFill>
                            <a:srgbClr val="0000FF"/>
                          </a:solidFill>
                          <a:latin typeface="+mn-lt"/>
                          <a:ea typeface="+mn-ea"/>
                          <a:cs typeface="+mn-cs"/>
                        </a:rPr>
                        <a:t>(1)</a:t>
                      </a:r>
                      <a:r>
                        <a:rPr lang="en-US" altLang="ko-KR" sz="800" kern="1200" baseline="0" smtClean="0">
                          <a:solidFill>
                            <a:srgbClr val="0000FF"/>
                          </a:solidFill>
                          <a:latin typeface="+mn-lt"/>
                          <a:ea typeface="+mn-ea"/>
                          <a:cs typeface="+mn-cs"/>
                        </a:rPr>
                        <a:t> hoặc</a:t>
                      </a:r>
                      <a:r>
                        <a:rPr lang="ko-KR" altLang="en-US" sz="800" kern="1200" baseline="0" smtClean="0">
                          <a:solidFill>
                            <a:srgbClr val="0000FF"/>
                          </a:solidFill>
                          <a:latin typeface="+mn-lt"/>
                          <a:ea typeface="+mn-ea"/>
                          <a:cs typeface="+mn-cs"/>
                        </a:rPr>
                        <a:t> </a:t>
                      </a:r>
                      <a:r>
                        <a:rPr lang="en-US" altLang="ko-KR" sz="800" kern="1200" baseline="0" dirty="0" smtClean="0">
                          <a:solidFill>
                            <a:srgbClr val="0000FF"/>
                          </a:solidFill>
                          <a:latin typeface="+mn-lt"/>
                          <a:ea typeface="+mn-ea"/>
                          <a:cs typeface="+mn-cs"/>
                        </a:rPr>
                        <a:t>(</a:t>
                      </a:r>
                      <a:r>
                        <a:rPr lang="en-US" altLang="ko-KR" sz="800" kern="1200" baseline="0" smtClean="0">
                          <a:solidFill>
                            <a:srgbClr val="0000FF"/>
                          </a:solidFill>
                          <a:latin typeface="+mn-lt"/>
                          <a:ea typeface="+mn-ea"/>
                          <a:cs typeface="+mn-cs"/>
                        </a:rPr>
                        <a:t>2)</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5" name="직사각형 24"/>
          <p:cNvSpPr/>
          <p:nvPr/>
        </p:nvSpPr>
        <p:spPr>
          <a:xfrm>
            <a:off x="3283318" y="716819"/>
            <a:ext cx="2492942" cy="159778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cxnSp>
        <p:nvCxnSpPr>
          <p:cNvPr id="26" name="직선 연결선 25"/>
          <p:cNvCxnSpPr/>
          <p:nvPr/>
        </p:nvCxnSpPr>
        <p:spPr>
          <a:xfrm>
            <a:off x="3349355" y="1098481"/>
            <a:ext cx="234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55328" y="787999"/>
            <a:ext cx="2405924" cy="252505"/>
          </a:xfrm>
          <a:prstGeom prst="rect">
            <a:avLst/>
          </a:prstGeom>
          <a:noFill/>
        </p:spPr>
        <p:txBody>
          <a:bodyPr wrap="square" rtlCol="0">
            <a:spAutoFit/>
          </a:bodyPr>
          <a:lstStyle/>
          <a:p>
            <a:pPr>
              <a:lnSpc>
                <a:spcPct val="130000"/>
              </a:lnSpc>
            </a:pPr>
            <a:r>
              <a:rPr lang="ko-KR" altLang="en-US" sz="900" dirty="0" smtClean="0">
                <a:solidFill>
                  <a:prstClr val="black"/>
                </a:solidFill>
              </a:rPr>
              <a:t>마인드체크</a:t>
            </a:r>
            <a:endParaRPr lang="ko-KR" altLang="en-US" sz="900" dirty="0">
              <a:solidFill>
                <a:prstClr val="black"/>
              </a:solidFill>
            </a:endParaRPr>
          </a:p>
        </p:txBody>
      </p:sp>
      <p:sp>
        <p:nvSpPr>
          <p:cNvPr id="28" name="TextBox 27"/>
          <p:cNvSpPr txBox="1"/>
          <p:nvPr/>
        </p:nvSpPr>
        <p:spPr>
          <a:xfrm>
            <a:off x="5488420" y="778474"/>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29" name="직사각형 28"/>
          <p:cNvSpPr/>
          <p:nvPr/>
        </p:nvSpPr>
        <p:spPr>
          <a:xfrm>
            <a:off x="3323677" y="1222078"/>
            <a:ext cx="2452584" cy="424732"/>
          </a:xfrm>
          <a:prstGeom prst="rect">
            <a:avLst/>
          </a:prstGeom>
        </p:spPr>
        <p:txBody>
          <a:bodyPr wrap="square">
            <a:spAutoFit/>
          </a:bodyPr>
          <a:lstStyle/>
          <a:p>
            <a:pPr>
              <a:lnSpc>
                <a:spcPct val="120000"/>
              </a:lnSpc>
            </a:pPr>
            <a:r>
              <a:rPr lang="ko-KR" altLang="en-US" sz="900" dirty="0" smtClean="0"/>
              <a:t>최근 </a:t>
            </a:r>
            <a:r>
              <a:rPr lang="en-US" altLang="ko-KR" sz="900" dirty="0" smtClean="0"/>
              <a:t>3</a:t>
            </a:r>
            <a:r>
              <a:rPr lang="ko-KR" altLang="en-US" sz="900" dirty="0" smtClean="0"/>
              <a:t>개월 내에 사전 검사를 받으셨습니다</a:t>
            </a:r>
            <a:r>
              <a:rPr lang="en-US" altLang="ko-KR" sz="900" dirty="0" smtClean="0"/>
              <a:t>. </a:t>
            </a:r>
            <a:r>
              <a:rPr lang="ko-KR" altLang="en-US" sz="900" dirty="0" smtClean="0"/>
              <a:t>사전 검사를 다시 하시겠습니까</a:t>
            </a:r>
            <a:r>
              <a:rPr lang="en-US" altLang="ko-KR" sz="900" dirty="0" smtClean="0"/>
              <a:t>?</a:t>
            </a:r>
            <a:r>
              <a:rPr lang="ko-KR" altLang="en-US" sz="900" dirty="0" smtClean="0"/>
              <a:t> </a:t>
            </a:r>
            <a:endParaRPr lang="ko-KR" altLang="en-US" sz="900" dirty="0"/>
          </a:p>
        </p:txBody>
      </p:sp>
      <p:sp>
        <p:nvSpPr>
          <p:cNvPr id="30" name="직사각형 29"/>
          <p:cNvSpPr/>
          <p:nvPr/>
        </p:nvSpPr>
        <p:spPr>
          <a:xfrm>
            <a:off x="3283318" y="1954603"/>
            <a:ext cx="1245496" cy="360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건너뛰기</a:t>
            </a:r>
            <a:endParaRPr lang="ko-KR" altLang="en-US" sz="900" dirty="0">
              <a:solidFill>
                <a:prstClr val="black"/>
              </a:solidFill>
            </a:endParaRPr>
          </a:p>
        </p:txBody>
      </p:sp>
      <p:sp>
        <p:nvSpPr>
          <p:cNvPr id="31" name="직사각형 30"/>
          <p:cNvSpPr/>
          <p:nvPr/>
        </p:nvSpPr>
        <p:spPr>
          <a:xfrm>
            <a:off x="4528880" y="1955430"/>
            <a:ext cx="1245496" cy="360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다시 받기</a:t>
            </a:r>
            <a:endParaRPr lang="ko-KR" altLang="en-US" sz="900" dirty="0">
              <a:solidFill>
                <a:prstClr val="black"/>
              </a:solidFill>
            </a:endParaRPr>
          </a:p>
        </p:txBody>
      </p:sp>
      <p:sp>
        <p:nvSpPr>
          <p:cNvPr id="32" name="타원 31"/>
          <p:cNvSpPr/>
          <p:nvPr/>
        </p:nvSpPr>
        <p:spPr>
          <a:xfrm>
            <a:off x="3103328" y="63869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33" name="직사각형 32"/>
          <p:cNvSpPr/>
          <p:nvPr/>
        </p:nvSpPr>
        <p:spPr>
          <a:xfrm>
            <a:off x="3281433" y="2512458"/>
            <a:ext cx="2492942" cy="159778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cxnSp>
        <p:nvCxnSpPr>
          <p:cNvPr id="34" name="직선 연결선 33"/>
          <p:cNvCxnSpPr/>
          <p:nvPr/>
        </p:nvCxnSpPr>
        <p:spPr>
          <a:xfrm>
            <a:off x="3347470" y="2894120"/>
            <a:ext cx="234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353443" y="2583638"/>
            <a:ext cx="2405924" cy="252505"/>
          </a:xfrm>
          <a:prstGeom prst="rect">
            <a:avLst/>
          </a:prstGeom>
          <a:noFill/>
        </p:spPr>
        <p:txBody>
          <a:bodyPr wrap="square" rtlCol="0">
            <a:spAutoFit/>
          </a:bodyPr>
          <a:lstStyle/>
          <a:p>
            <a:pPr>
              <a:lnSpc>
                <a:spcPct val="130000"/>
              </a:lnSpc>
            </a:pPr>
            <a:r>
              <a:rPr lang="ko-KR" altLang="en-US" sz="900" dirty="0" smtClean="0">
                <a:solidFill>
                  <a:prstClr val="black"/>
                </a:solidFill>
              </a:rPr>
              <a:t>마인드체크</a:t>
            </a:r>
            <a:endParaRPr lang="ko-KR" altLang="en-US" sz="900" dirty="0">
              <a:solidFill>
                <a:prstClr val="black"/>
              </a:solidFill>
            </a:endParaRPr>
          </a:p>
        </p:txBody>
      </p:sp>
      <p:sp>
        <p:nvSpPr>
          <p:cNvPr id="36" name="TextBox 35"/>
          <p:cNvSpPr txBox="1"/>
          <p:nvPr/>
        </p:nvSpPr>
        <p:spPr>
          <a:xfrm>
            <a:off x="5486535" y="2574113"/>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37" name="직사각형 36"/>
          <p:cNvSpPr/>
          <p:nvPr/>
        </p:nvSpPr>
        <p:spPr>
          <a:xfrm>
            <a:off x="3321792" y="3017717"/>
            <a:ext cx="2452584" cy="590931"/>
          </a:xfrm>
          <a:prstGeom prst="rect">
            <a:avLst/>
          </a:prstGeom>
        </p:spPr>
        <p:txBody>
          <a:bodyPr wrap="square">
            <a:spAutoFit/>
          </a:bodyPr>
          <a:lstStyle/>
          <a:p>
            <a:pPr>
              <a:lnSpc>
                <a:spcPct val="120000"/>
              </a:lnSpc>
            </a:pPr>
            <a:r>
              <a:rPr lang="ko-KR" altLang="en-US" sz="900" dirty="0" smtClean="0"/>
              <a:t>결제가 완료되었습니다</a:t>
            </a:r>
            <a:r>
              <a:rPr lang="en-US" altLang="ko-KR" sz="900" dirty="0" smtClean="0"/>
              <a:t>.</a:t>
            </a:r>
          </a:p>
          <a:p>
            <a:pPr>
              <a:lnSpc>
                <a:spcPct val="120000"/>
              </a:lnSpc>
            </a:pPr>
            <a:r>
              <a:rPr lang="ko-KR" altLang="en-US" sz="900" dirty="0" smtClean="0"/>
              <a:t>상담 전 몇 가지 추가 항목 입력을 위해 해당페이지로 이동합니다</a:t>
            </a:r>
            <a:r>
              <a:rPr lang="en-US" altLang="ko-KR" sz="900" dirty="0" smtClean="0"/>
              <a:t>.</a:t>
            </a:r>
            <a:endParaRPr lang="ko-KR" altLang="en-US" sz="900" dirty="0"/>
          </a:p>
        </p:txBody>
      </p:sp>
      <p:sp>
        <p:nvSpPr>
          <p:cNvPr id="38" name="직사각형 37"/>
          <p:cNvSpPr/>
          <p:nvPr/>
        </p:nvSpPr>
        <p:spPr>
          <a:xfrm>
            <a:off x="3281433" y="3751069"/>
            <a:ext cx="2491058" cy="360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sp>
        <p:nvSpPr>
          <p:cNvPr id="39" name="타원 38"/>
          <p:cNvSpPr/>
          <p:nvPr/>
        </p:nvSpPr>
        <p:spPr>
          <a:xfrm>
            <a:off x="3101443" y="247702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40" name="직사각형 39"/>
          <p:cNvSpPr/>
          <p:nvPr/>
        </p:nvSpPr>
        <p:spPr>
          <a:xfrm>
            <a:off x="3281433" y="4317179"/>
            <a:ext cx="2492942" cy="1463596"/>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cxnSp>
        <p:nvCxnSpPr>
          <p:cNvPr id="41" name="직선 연결선 40"/>
          <p:cNvCxnSpPr/>
          <p:nvPr/>
        </p:nvCxnSpPr>
        <p:spPr>
          <a:xfrm>
            <a:off x="3347470" y="4698841"/>
            <a:ext cx="234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353443" y="4388359"/>
            <a:ext cx="2405924" cy="252505"/>
          </a:xfrm>
          <a:prstGeom prst="rect">
            <a:avLst/>
          </a:prstGeom>
          <a:noFill/>
        </p:spPr>
        <p:txBody>
          <a:bodyPr wrap="square" rtlCol="0">
            <a:spAutoFit/>
          </a:bodyPr>
          <a:lstStyle/>
          <a:p>
            <a:pPr>
              <a:lnSpc>
                <a:spcPct val="130000"/>
              </a:lnSpc>
            </a:pPr>
            <a:r>
              <a:rPr lang="ko-KR" altLang="en-US" sz="900" dirty="0" smtClean="0">
                <a:solidFill>
                  <a:prstClr val="black"/>
                </a:solidFill>
              </a:rPr>
              <a:t>상담 시작</a:t>
            </a:r>
            <a:endParaRPr lang="ko-KR" altLang="en-US" sz="900" dirty="0">
              <a:solidFill>
                <a:prstClr val="black"/>
              </a:solidFill>
            </a:endParaRPr>
          </a:p>
        </p:txBody>
      </p:sp>
      <p:sp>
        <p:nvSpPr>
          <p:cNvPr id="43" name="TextBox 42"/>
          <p:cNvSpPr txBox="1"/>
          <p:nvPr/>
        </p:nvSpPr>
        <p:spPr>
          <a:xfrm>
            <a:off x="5486535" y="4378834"/>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44" name="직사각형 43"/>
          <p:cNvSpPr/>
          <p:nvPr/>
        </p:nvSpPr>
        <p:spPr>
          <a:xfrm>
            <a:off x="3321792" y="4822438"/>
            <a:ext cx="2452584" cy="424732"/>
          </a:xfrm>
          <a:prstGeom prst="rect">
            <a:avLst/>
          </a:prstGeom>
        </p:spPr>
        <p:txBody>
          <a:bodyPr wrap="square">
            <a:spAutoFit/>
          </a:bodyPr>
          <a:lstStyle/>
          <a:p>
            <a:pPr>
              <a:lnSpc>
                <a:spcPct val="120000"/>
              </a:lnSpc>
            </a:pPr>
            <a:r>
              <a:rPr lang="ko-KR" altLang="en-US" sz="900" dirty="0" smtClean="0"/>
              <a:t>결제가 완료되었습니다</a:t>
            </a:r>
            <a:r>
              <a:rPr lang="en-US" altLang="ko-KR" sz="900" dirty="0" smtClean="0"/>
              <a:t>.</a:t>
            </a:r>
          </a:p>
          <a:p>
            <a:pPr>
              <a:lnSpc>
                <a:spcPct val="120000"/>
              </a:lnSpc>
            </a:pPr>
            <a:r>
              <a:rPr lang="ko-KR" altLang="en-US" sz="900" dirty="0" smtClean="0"/>
              <a:t>상담실로 이동합니다</a:t>
            </a:r>
            <a:r>
              <a:rPr lang="en-US" altLang="ko-KR" sz="900" dirty="0" smtClean="0"/>
              <a:t>.</a:t>
            </a:r>
            <a:endParaRPr lang="ko-KR" altLang="en-US" sz="900" dirty="0"/>
          </a:p>
        </p:txBody>
      </p:sp>
      <p:sp>
        <p:nvSpPr>
          <p:cNvPr id="45" name="직사각형 44"/>
          <p:cNvSpPr/>
          <p:nvPr/>
        </p:nvSpPr>
        <p:spPr>
          <a:xfrm>
            <a:off x="3281433" y="5420775"/>
            <a:ext cx="2491058" cy="360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sp>
        <p:nvSpPr>
          <p:cNvPr id="46" name="타원 45"/>
          <p:cNvSpPr/>
          <p:nvPr/>
        </p:nvSpPr>
        <p:spPr>
          <a:xfrm>
            <a:off x="3101443" y="428174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grpSp>
        <p:nvGrpSpPr>
          <p:cNvPr id="47" name="그룹 50"/>
          <p:cNvGrpSpPr/>
          <p:nvPr/>
        </p:nvGrpSpPr>
        <p:grpSpPr>
          <a:xfrm>
            <a:off x="386535" y="5155532"/>
            <a:ext cx="2215137" cy="1678291"/>
            <a:chOff x="3716905" y="4824155"/>
            <a:chExt cx="2215137" cy="1678291"/>
          </a:xfrm>
        </p:grpSpPr>
        <p:sp>
          <p:nvSpPr>
            <p:cNvPr id="48" name="직사각형 47"/>
            <p:cNvSpPr/>
            <p:nvPr/>
          </p:nvSpPr>
          <p:spPr>
            <a:xfrm>
              <a:off x="3716905" y="4824155"/>
              <a:ext cx="2215137" cy="167829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49" name="직사각형 48"/>
            <p:cNvSpPr/>
            <p:nvPr/>
          </p:nvSpPr>
          <p:spPr>
            <a:xfrm>
              <a:off x="3716907" y="6178446"/>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50" name="TextBox 49"/>
            <p:cNvSpPr txBox="1"/>
            <p:nvPr/>
          </p:nvSpPr>
          <p:spPr>
            <a:xfrm>
              <a:off x="3769865" y="5285667"/>
              <a:ext cx="2162176" cy="812530"/>
            </a:xfrm>
            <a:prstGeom prst="rect">
              <a:avLst/>
            </a:prstGeom>
            <a:noFill/>
          </p:spPr>
          <p:txBody>
            <a:bodyPr wrap="square" rtlCol="0">
              <a:spAutoFit/>
            </a:bodyPr>
            <a:lstStyle/>
            <a:p>
              <a:pPr>
                <a:lnSpc>
                  <a:spcPct val="130000"/>
                </a:lnSpc>
              </a:pPr>
              <a:r>
                <a:rPr lang="ko-KR" altLang="en-US" sz="900" dirty="0" err="1" smtClean="0">
                  <a:solidFill>
                    <a:prstClr val="black"/>
                  </a:solidFill>
                </a:rPr>
                <a:t>헬로코인이</a:t>
              </a:r>
              <a:r>
                <a:rPr lang="ko-KR" altLang="en-US" sz="900" dirty="0" smtClean="0">
                  <a:solidFill>
                    <a:prstClr val="black"/>
                  </a:solidFill>
                </a:rPr>
                <a:t> 부족합니다</a:t>
              </a:r>
              <a:r>
                <a:rPr lang="en-US" altLang="ko-KR" sz="900" dirty="0" smtClean="0">
                  <a:solidFill>
                    <a:prstClr val="black"/>
                  </a:solidFill>
                </a:rPr>
                <a:t>. </a:t>
              </a:r>
              <a:r>
                <a:rPr lang="ko-KR" altLang="en-US" sz="900" dirty="0" smtClean="0">
                  <a:solidFill>
                    <a:prstClr val="black"/>
                  </a:solidFill>
                </a:rPr>
                <a:t>지금 충전하시겠습니까</a:t>
              </a:r>
              <a:r>
                <a:rPr lang="en-US" altLang="ko-KR" sz="900" dirty="0" smtClean="0">
                  <a:solidFill>
                    <a:prstClr val="black"/>
                  </a:solidFill>
                </a:rPr>
                <a:t>?</a:t>
              </a:r>
            </a:p>
            <a:p>
              <a:pPr>
                <a:lnSpc>
                  <a:spcPct val="130000"/>
                </a:lnSpc>
              </a:pPr>
              <a:r>
                <a:rPr lang="ko-KR" altLang="en-US" sz="900" dirty="0" err="1" smtClean="0">
                  <a:solidFill>
                    <a:prstClr val="black"/>
                  </a:solidFill>
                </a:rPr>
                <a:t>ㆍ</a:t>
              </a:r>
              <a:r>
                <a:rPr lang="ko-KR" altLang="en-US" sz="900" dirty="0" smtClean="0">
                  <a:solidFill>
                    <a:prstClr val="black"/>
                  </a:solidFill>
                </a:rPr>
                <a:t> 보유 </a:t>
              </a:r>
              <a:r>
                <a:rPr lang="ko-KR" altLang="en-US" sz="900" dirty="0" err="1" smtClean="0">
                  <a:solidFill>
                    <a:prstClr val="black"/>
                  </a:solidFill>
                </a:rPr>
                <a:t>헬로코인</a:t>
              </a:r>
              <a:r>
                <a:rPr lang="ko-KR" altLang="en-US" sz="900" dirty="0" smtClean="0">
                  <a:solidFill>
                    <a:prstClr val="black"/>
                  </a:solidFill>
                </a:rPr>
                <a:t> </a:t>
              </a:r>
              <a:r>
                <a:rPr lang="en-US" altLang="ko-KR" sz="900" dirty="0" smtClean="0">
                  <a:solidFill>
                    <a:prstClr val="black"/>
                  </a:solidFill>
                </a:rPr>
                <a:t>: 10,000</a:t>
              </a:r>
              <a:r>
                <a:rPr lang="ko-KR" altLang="en-US" sz="900" dirty="0" smtClean="0">
                  <a:solidFill>
                    <a:prstClr val="black"/>
                  </a:solidFill>
                </a:rPr>
                <a:t>원</a:t>
              </a:r>
              <a:endParaRPr lang="en-US" altLang="ko-KR" sz="900" dirty="0" smtClean="0">
                <a:solidFill>
                  <a:prstClr val="black"/>
                </a:solidFill>
              </a:endParaRPr>
            </a:p>
            <a:p>
              <a:pPr>
                <a:lnSpc>
                  <a:spcPct val="130000"/>
                </a:lnSpc>
              </a:pPr>
              <a:r>
                <a:rPr lang="ko-KR" altLang="en-US" sz="900" dirty="0" smtClean="0">
                  <a:solidFill>
                    <a:prstClr val="black"/>
                  </a:solidFill>
                </a:rPr>
                <a:t>ㆍ 필요 헬로코인 </a:t>
              </a:r>
              <a:r>
                <a:rPr lang="en-US" altLang="ko-KR" sz="900" dirty="0" smtClean="0">
                  <a:solidFill>
                    <a:prstClr val="black"/>
                  </a:solidFill>
                </a:rPr>
                <a:t>: 23,000</a:t>
              </a:r>
              <a:r>
                <a:rPr lang="ko-KR" altLang="en-US" sz="900" dirty="0" smtClean="0">
                  <a:solidFill>
                    <a:prstClr val="black"/>
                  </a:solidFill>
                </a:rPr>
                <a:t>원</a:t>
              </a:r>
              <a:endParaRPr lang="ko-KR" altLang="en-US" sz="900" dirty="0">
                <a:solidFill>
                  <a:prstClr val="black"/>
                </a:solidFill>
              </a:endParaRPr>
            </a:p>
          </p:txBody>
        </p:sp>
        <p:cxnSp>
          <p:nvCxnSpPr>
            <p:cNvPr id="51" name="직선 연결선 50"/>
            <p:cNvCxnSpPr/>
            <p:nvPr/>
          </p:nvCxnSpPr>
          <p:spPr>
            <a:xfrm>
              <a:off x="3841873" y="5205817"/>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769865" y="4895335"/>
              <a:ext cx="1238057" cy="272382"/>
            </a:xfrm>
            <a:prstGeom prst="rect">
              <a:avLst/>
            </a:prstGeom>
            <a:noFill/>
          </p:spPr>
          <p:txBody>
            <a:bodyPr wrap="square" rtlCol="0">
              <a:spAutoFit/>
            </a:bodyPr>
            <a:lstStyle/>
            <a:p>
              <a:pPr>
                <a:lnSpc>
                  <a:spcPct val="130000"/>
                </a:lnSpc>
              </a:pPr>
              <a:r>
                <a:rPr lang="ko-KR" altLang="en-US" sz="900" dirty="0" smtClean="0">
                  <a:solidFill>
                    <a:prstClr val="black"/>
                  </a:solidFill>
                </a:rPr>
                <a:t>헬로코인 충전 안내</a:t>
              </a:r>
              <a:endParaRPr lang="ko-KR" altLang="en-US" sz="900" dirty="0">
                <a:solidFill>
                  <a:prstClr val="black"/>
                </a:solidFill>
              </a:endParaRPr>
            </a:p>
          </p:txBody>
        </p:sp>
        <p:sp>
          <p:nvSpPr>
            <p:cNvPr id="53" name="직사각형 52"/>
            <p:cNvSpPr/>
            <p:nvPr/>
          </p:nvSpPr>
          <p:spPr>
            <a:xfrm>
              <a:off x="4824473" y="6178371"/>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충전하기</a:t>
              </a:r>
              <a:endParaRPr lang="ko-KR" altLang="en-US" sz="900" dirty="0">
                <a:solidFill>
                  <a:prstClr val="black"/>
                </a:solidFill>
              </a:endParaRPr>
            </a:p>
          </p:txBody>
        </p:sp>
      </p:grpSp>
      <p:sp>
        <p:nvSpPr>
          <p:cNvPr id="54" name="타원 53"/>
          <p:cNvSpPr/>
          <p:nvPr/>
        </p:nvSpPr>
        <p:spPr>
          <a:xfrm>
            <a:off x="229539" y="5100712"/>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sp>
        <p:nvSpPr>
          <p:cNvPr id="56" name="직사각형 55"/>
          <p:cNvSpPr/>
          <p:nvPr/>
        </p:nvSpPr>
        <p:spPr>
          <a:xfrm>
            <a:off x="126436" y="638690"/>
            <a:ext cx="2539130" cy="446202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p:cNvSpPr/>
          <p:nvPr/>
        </p:nvSpPr>
        <p:spPr>
          <a:xfrm>
            <a:off x="6320290" y="908719"/>
            <a:ext cx="2678400" cy="320235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6597225" y="6479647"/>
            <a:ext cx="2401465" cy="639763"/>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5485869" y="124096"/>
            <a:ext cx="720069" cy="215444"/>
          </a:xfrm>
          <a:prstGeom prst="rect">
            <a:avLst/>
          </a:prstGeom>
          <a:noFill/>
        </p:spPr>
        <p:txBody>
          <a:bodyPr wrap="none" rtlCol="0">
            <a:spAutoFit/>
          </a:bodyPr>
          <a:lstStyle/>
          <a:p>
            <a:r>
              <a:rPr lang="en-US" altLang="ko-KR" sz="800" dirty="0" smtClean="0">
                <a:solidFill>
                  <a:prstClr val="black"/>
                </a:solidFill>
              </a:rPr>
              <a:t>RM-070101</a:t>
            </a:r>
            <a:endParaRPr lang="ko-KR" altLang="en-US" sz="800" dirty="0">
              <a:solidFill>
                <a:prstClr val="black"/>
              </a:solidFill>
            </a:endParaRPr>
          </a:p>
        </p:txBody>
      </p:sp>
      <p:grpSp>
        <p:nvGrpSpPr>
          <p:cNvPr id="42" name="그룹 41"/>
          <p:cNvGrpSpPr/>
          <p:nvPr/>
        </p:nvGrpSpPr>
        <p:grpSpPr>
          <a:xfrm>
            <a:off x="3402013" y="1493785"/>
            <a:ext cx="2492943" cy="1597784"/>
            <a:chOff x="3402013" y="1493785"/>
            <a:chExt cx="2492943" cy="1597784"/>
          </a:xfrm>
        </p:grpSpPr>
        <p:sp>
          <p:nvSpPr>
            <p:cNvPr id="178" name="직사각형 177"/>
            <p:cNvSpPr/>
            <p:nvPr/>
          </p:nvSpPr>
          <p:spPr>
            <a:xfrm>
              <a:off x="3402013" y="1493785"/>
              <a:ext cx="2492942" cy="159778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cxnSp>
          <p:nvCxnSpPr>
            <p:cNvPr id="180" name="직선 연결선 179"/>
            <p:cNvCxnSpPr/>
            <p:nvPr/>
          </p:nvCxnSpPr>
          <p:spPr>
            <a:xfrm>
              <a:off x="3468050" y="1875447"/>
              <a:ext cx="234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3474023" y="1564965"/>
              <a:ext cx="2405924" cy="272382"/>
            </a:xfrm>
            <a:prstGeom prst="rect">
              <a:avLst/>
            </a:prstGeom>
            <a:noFill/>
          </p:spPr>
          <p:txBody>
            <a:bodyPr wrap="square" rtlCol="0">
              <a:spAutoFit/>
            </a:bodyPr>
            <a:lstStyle/>
            <a:p>
              <a:pPr>
                <a:lnSpc>
                  <a:spcPct val="130000"/>
                </a:lnSpc>
              </a:pPr>
              <a:r>
                <a:rPr lang="ko-KR" altLang="en-US" sz="900" dirty="0" smtClean="0">
                  <a:solidFill>
                    <a:prstClr val="black"/>
                  </a:solidFill>
                </a:rPr>
                <a:t>무선 네트워크 설정</a:t>
              </a:r>
              <a:endParaRPr lang="ko-KR" altLang="en-US" sz="900" dirty="0">
                <a:solidFill>
                  <a:prstClr val="black"/>
                </a:solidFill>
              </a:endParaRPr>
            </a:p>
          </p:txBody>
        </p:sp>
        <p:sp>
          <p:nvSpPr>
            <p:cNvPr id="184" name="TextBox 183"/>
            <p:cNvSpPr txBox="1"/>
            <p:nvPr/>
          </p:nvSpPr>
          <p:spPr>
            <a:xfrm>
              <a:off x="5607115" y="1555440"/>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4" name="직사각형 3"/>
            <p:cNvSpPr/>
            <p:nvPr/>
          </p:nvSpPr>
          <p:spPr>
            <a:xfrm>
              <a:off x="3442372" y="1999044"/>
              <a:ext cx="2452584" cy="590931"/>
            </a:xfrm>
            <a:prstGeom prst="rect">
              <a:avLst/>
            </a:prstGeom>
          </p:spPr>
          <p:txBody>
            <a:bodyPr wrap="square">
              <a:spAutoFit/>
            </a:bodyPr>
            <a:lstStyle/>
            <a:p>
              <a:pPr>
                <a:lnSpc>
                  <a:spcPct val="120000"/>
                </a:lnSpc>
              </a:pPr>
              <a:r>
                <a:rPr lang="en-US" altLang="ko-KR" sz="900" dirty="0" smtClean="0"/>
                <a:t>LTE</a:t>
              </a:r>
              <a:r>
                <a:rPr lang="ko-KR" altLang="en-US" sz="900" dirty="0" smtClean="0"/>
                <a:t>를 </a:t>
              </a:r>
              <a:r>
                <a:rPr lang="ko-KR" altLang="en-US" sz="900" dirty="0"/>
                <a:t>이용하여 화상 </a:t>
              </a:r>
              <a:r>
                <a:rPr lang="ko-KR" altLang="en-US" sz="900" dirty="0" smtClean="0"/>
                <a:t>심리상담을 진행할</a:t>
              </a:r>
              <a:endParaRPr lang="en-US" altLang="ko-KR" sz="900" dirty="0" smtClean="0"/>
            </a:p>
            <a:p>
              <a:pPr>
                <a:lnSpc>
                  <a:spcPct val="120000"/>
                </a:lnSpc>
              </a:pPr>
              <a:r>
                <a:rPr lang="ko-KR" altLang="en-US" sz="900" dirty="0" smtClean="0"/>
                <a:t>경우 </a:t>
              </a:r>
              <a:r>
                <a:rPr lang="ko-KR" altLang="en-US" sz="900" dirty="0"/>
                <a:t>데이터 요금이 과다하게 부과될 수 </a:t>
              </a:r>
              <a:endParaRPr lang="en-US" altLang="ko-KR" sz="900" dirty="0"/>
            </a:p>
            <a:p>
              <a:pPr>
                <a:lnSpc>
                  <a:spcPct val="120000"/>
                </a:lnSpc>
              </a:pPr>
              <a:r>
                <a:rPr lang="ko-KR" altLang="en-US" sz="900" dirty="0"/>
                <a:t>있습니다</a:t>
              </a:r>
              <a:r>
                <a:rPr lang="en-US" altLang="ko-KR" sz="900" dirty="0"/>
                <a:t>. WIFI </a:t>
              </a:r>
              <a:r>
                <a:rPr lang="ko-KR" altLang="en-US" sz="900" dirty="0"/>
                <a:t>사용을 권장합니다</a:t>
              </a:r>
              <a:r>
                <a:rPr lang="en-US" altLang="ko-KR" sz="900" dirty="0"/>
                <a:t>.</a:t>
              </a:r>
              <a:endParaRPr lang="ko-KR" altLang="en-US" sz="900" dirty="0"/>
            </a:p>
          </p:txBody>
        </p:sp>
        <p:sp>
          <p:nvSpPr>
            <p:cNvPr id="187" name="직사각형 186"/>
            <p:cNvSpPr/>
            <p:nvPr/>
          </p:nvSpPr>
          <p:spPr>
            <a:xfrm>
              <a:off x="3402013" y="2731569"/>
              <a:ext cx="2492942" cy="360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grpSp>
      <p:grpSp>
        <p:nvGrpSpPr>
          <p:cNvPr id="55" name="그룹 54"/>
          <p:cNvGrpSpPr/>
          <p:nvPr/>
        </p:nvGrpSpPr>
        <p:grpSpPr>
          <a:xfrm>
            <a:off x="331788" y="903411"/>
            <a:ext cx="2812504" cy="5000582"/>
            <a:chOff x="-3078850" y="932736"/>
            <a:chExt cx="2812504" cy="5000582"/>
          </a:xfrm>
        </p:grpSpPr>
        <p:grpSp>
          <p:nvGrpSpPr>
            <p:cNvPr id="56" name="그룹 26"/>
            <p:cNvGrpSpPr/>
            <p:nvPr/>
          </p:nvGrpSpPr>
          <p:grpSpPr>
            <a:xfrm>
              <a:off x="-3078850" y="932736"/>
              <a:ext cx="2812504" cy="5000582"/>
              <a:chOff x="366961" y="908720"/>
              <a:chExt cx="2812504" cy="5000582"/>
            </a:xfrm>
          </p:grpSpPr>
          <p:pic>
            <p:nvPicPr>
              <p:cNvPr id="73" name="그림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74" name="직사각형 73"/>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5" name="직사각형 74"/>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7" name="타원 56"/>
            <p:cNvSpPr/>
            <p:nvPr/>
          </p:nvSpPr>
          <p:spPr>
            <a:xfrm>
              <a:off x="-2924824" y="3810303"/>
              <a:ext cx="563724" cy="252000"/>
            </a:xfrm>
            <a:prstGeom prst="ellipse">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주요 경력</a:t>
              </a:r>
              <a:endParaRPr lang="ko-KR" altLang="en-US" sz="800" dirty="0">
                <a:solidFill>
                  <a:schemeClr val="tx1"/>
                </a:solidFill>
              </a:endParaRPr>
            </a:p>
          </p:txBody>
        </p:sp>
        <p:sp>
          <p:nvSpPr>
            <p:cNvPr id="58" name="직사각형 57"/>
            <p:cNvSpPr/>
            <p:nvPr/>
          </p:nvSpPr>
          <p:spPr>
            <a:xfrm>
              <a:off x="-3069542" y="1482919"/>
              <a:ext cx="2802883" cy="1436299"/>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59" name="직사각형 58"/>
            <p:cNvSpPr/>
            <p:nvPr/>
          </p:nvSpPr>
          <p:spPr>
            <a:xfrm>
              <a:off x="-3010139" y="3033594"/>
              <a:ext cx="2641114" cy="590931"/>
            </a:xfrm>
            <a:prstGeom prst="rect">
              <a:avLst/>
            </a:prstGeom>
          </p:spPr>
          <p:txBody>
            <a:bodyPr wrap="square">
              <a:spAutoFit/>
            </a:bodyPr>
            <a:lstStyle/>
            <a:p>
              <a:pPr>
                <a:lnSpc>
                  <a:spcPct val="120000"/>
                </a:lnSpc>
              </a:pPr>
              <a:r>
                <a:rPr lang="ko-KR" altLang="en-US" sz="900" dirty="0" smtClean="0"/>
                <a:t>우리 아이가 점점 난폭해지지는 않나요</a:t>
              </a:r>
              <a:r>
                <a:rPr lang="en-US" altLang="ko-KR" sz="900" dirty="0" smtClean="0"/>
                <a:t>? </a:t>
              </a:r>
              <a:r>
                <a:rPr lang="ko-KR" altLang="en-US" sz="900" dirty="0" smtClean="0"/>
                <a:t>자꾸 </a:t>
              </a:r>
              <a:endParaRPr lang="en-US" altLang="ko-KR" sz="900" dirty="0" smtClean="0"/>
            </a:p>
            <a:p>
              <a:pPr>
                <a:lnSpc>
                  <a:spcPct val="120000"/>
                </a:lnSpc>
              </a:pPr>
              <a:r>
                <a:rPr lang="ko-KR" altLang="en-US" sz="900" dirty="0" smtClean="0"/>
                <a:t>반항하지는 않나요</a:t>
              </a:r>
              <a:r>
                <a:rPr lang="en-US" altLang="ko-KR" sz="900" dirty="0" smtClean="0"/>
                <a:t>? </a:t>
              </a:r>
              <a:r>
                <a:rPr lang="ko-KR" altLang="en-US" sz="900" dirty="0" smtClean="0"/>
                <a:t>엄마들의 자녀 문제 지금 </a:t>
              </a:r>
              <a:endParaRPr lang="en-US" altLang="ko-KR" sz="900" dirty="0" smtClean="0"/>
            </a:p>
            <a:p>
              <a:pPr>
                <a:lnSpc>
                  <a:spcPct val="120000"/>
                </a:lnSpc>
              </a:pPr>
              <a:r>
                <a:rPr lang="ko-KR" altLang="en-US" sz="900" dirty="0" smtClean="0"/>
                <a:t>바로 명쾌하게 해결해 드릴게요</a:t>
              </a:r>
              <a:r>
                <a:rPr lang="en-US" altLang="ko-KR" sz="900" dirty="0" smtClean="0"/>
                <a:t>. </a:t>
              </a:r>
              <a:endParaRPr lang="ko-KR" altLang="en-US" sz="900" dirty="0"/>
            </a:p>
          </p:txBody>
        </p:sp>
        <p:sp>
          <p:nvSpPr>
            <p:cNvPr id="63" name="직사각형 62"/>
            <p:cNvSpPr/>
            <p:nvPr/>
          </p:nvSpPr>
          <p:spPr>
            <a:xfrm>
              <a:off x="-3009756" y="4030049"/>
              <a:ext cx="2164810" cy="590931"/>
            </a:xfrm>
            <a:prstGeom prst="rect">
              <a:avLst/>
            </a:prstGeom>
          </p:spPr>
          <p:txBody>
            <a:bodyPr wrap="square">
              <a:spAutoFit/>
            </a:bodyPr>
            <a:lstStyle/>
            <a:p>
              <a:pPr>
                <a:lnSpc>
                  <a:spcPct val="120000"/>
                </a:lnSpc>
              </a:pPr>
              <a:r>
                <a:rPr lang="ko-KR" altLang="en-US" sz="900" dirty="0" smtClean="0"/>
                <a:t>ㆍ현 서울대학교 아동심리학과 교수</a:t>
              </a:r>
              <a:endParaRPr lang="en-US" altLang="ko-KR" sz="900" dirty="0" smtClean="0"/>
            </a:p>
            <a:p>
              <a:pPr>
                <a:lnSpc>
                  <a:spcPct val="120000"/>
                </a:lnSpc>
              </a:pPr>
              <a:r>
                <a:rPr lang="ko-KR" altLang="en-US" sz="900" dirty="0" smtClean="0"/>
                <a:t>ㆍ아동상담 </a:t>
              </a:r>
              <a:r>
                <a:rPr lang="en-US" altLang="ko-KR" sz="900" dirty="0" smtClean="0"/>
                <a:t>1</a:t>
              </a:r>
              <a:r>
                <a:rPr lang="ko-KR" altLang="en-US" sz="900" dirty="0" smtClean="0"/>
                <a:t>급 자격 보유</a:t>
              </a:r>
              <a:endParaRPr lang="en-US" altLang="ko-KR" sz="900" dirty="0" smtClean="0"/>
            </a:p>
            <a:p>
              <a:pPr>
                <a:lnSpc>
                  <a:spcPct val="120000"/>
                </a:lnSpc>
              </a:pPr>
              <a:r>
                <a:rPr lang="ko-KR" altLang="en-US" sz="900" dirty="0" smtClean="0"/>
                <a:t>ㆍ</a:t>
              </a:r>
              <a:r>
                <a:rPr lang="en-US" altLang="ko-KR" sz="900" dirty="0" smtClean="0"/>
                <a:t>1:1 </a:t>
              </a:r>
              <a:r>
                <a:rPr lang="ko-KR" altLang="en-US" sz="900" dirty="0" smtClean="0"/>
                <a:t>상담 </a:t>
              </a:r>
              <a:r>
                <a:rPr lang="en-US" altLang="ko-KR" sz="900" dirty="0" smtClean="0"/>
                <a:t>1,000</a:t>
              </a:r>
              <a:r>
                <a:rPr lang="ko-KR" altLang="en-US" sz="900" dirty="0" smtClean="0"/>
                <a:t>회 이상</a:t>
              </a:r>
              <a:endParaRPr lang="ko-KR" altLang="en-US" sz="900" dirty="0"/>
            </a:p>
          </p:txBody>
        </p:sp>
        <p:cxnSp>
          <p:nvCxnSpPr>
            <p:cNvPr id="64" name="직선 연결선 63"/>
            <p:cNvCxnSpPr/>
            <p:nvPr/>
          </p:nvCxnSpPr>
          <p:spPr>
            <a:xfrm>
              <a:off x="-2992821" y="3741816"/>
              <a:ext cx="2628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800326" y="1646627"/>
              <a:ext cx="1362874" cy="307777"/>
            </a:xfrm>
            <a:prstGeom prst="rect">
              <a:avLst/>
            </a:prstGeom>
            <a:noFill/>
          </p:spPr>
          <p:txBody>
            <a:bodyPr wrap="none" rtlCol="0">
              <a:spAutoFit/>
            </a:bodyPr>
            <a:lstStyle/>
            <a:p>
              <a:r>
                <a:rPr lang="ko-KR" altLang="en-US" sz="1400" b="1" dirty="0" smtClean="0"/>
                <a:t>김태희 </a:t>
              </a:r>
              <a:r>
                <a:rPr lang="ko-KR" altLang="en-US" sz="900" dirty="0" smtClean="0">
                  <a:solidFill>
                    <a:prstClr val="black"/>
                  </a:solidFill>
                </a:rPr>
                <a:t>심리상담사</a:t>
              </a:r>
              <a:endParaRPr lang="ko-KR" altLang="en-US" sz="1000" dirty="0"/>
            </a:p>
          </p:txBody>
        </p:sp>
        <p:pic>
          <p:nvPicPr>
            <p:cNvPr id="66" name="그림 65" descr="화상상담 이미지3.JPG"/>
            <p:cNvPicPr>
              <a:picLocks noChangeAspect="1"/>
            </p:cNvPicPr>
            <p:nvPr/>
          </p:nvPicPr>
          <p:blipFill>
            <a:blip r:embed="rId4" cstate="print"/>
            <a:srcRect t="3835" b="10525"/>
            <a:stretch>
              <a:fillRect/>
            </a:stretch>
          </p:blipFill>
          <p:spPr>
            <a:xfrm>
              <a:off x="-2968742" y="1646627"/>
              <a:ext cx="1005742" cy="1080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67" name="직사각형 66"/>
            <p:cNvSpPr/>
            <p:nvPr/>
          </p:nvSpPr>
          <p:spPr>
            <a:xfrm>
              <a:off x="-1763963" y="1954829"/>
              <a:ext cx="933269" cy="215444"/>
            </a:xfrm>
            <a:prstGeom prst="rect">
              <a:avLst/>
            </a:prstGeom>
          </p:spPr>
          <p:txBody>
            <a:bodyPr wrap="none">
              <a:spAutoFit/>
            </a:bodyPr>
            <a:lstStyle/>
            <a:p>
              <a:r>
                <a:rPr lang="ko-KR" altLang="en-US" sz="800" dirty="0" smtClean="0"/>
                <a:t>★★★★</a:t>
              </a:r>
              <a:r>
                <a:rPr lang="ko-KR" altLang="en-US" sz="800" dirty="0" smtClean="0">
                  <a:solidFill>
                    <a:schemeClr val="bg1">
                      <a:lumMod val="75000"/>
                    </a:schemeClr>
                  </a:solidFill>
                </a:rPr>
                <a:t>★ </a:t>
              </a:r>
              <a:r>
                <a:rPr lang="en-US" altLang="ko-KR" sz="800" dirty="0" smtClean="0"/>
                <a:t>(4.6)</a:t>
              </a:r>
              <a:endParaRPr lang="ko-KR" altLang="en-US" dirty="0">
                <a:solidFill>
                  <a:schemeClr val="bg1">
                    <a:lumMod val="75000"/>
                  </a:schemeClr>
                </a:solidFill>
              </a:endParaRPr>
            </a:p>
          </p:txBody>
        </p:sp>
        <p:sp>
          <p:nvSpPr>
            <p:cNvPr id="68" name="TextBox 67"/>
            <p:cNvSpPr txBox="1"/>
            <p:nvPr/>
          </p:nvSpPr>
          <p:spPr>
            <a:xfrm>
              <a:off x="-2045407" y="3815128"/>
              <a:ext cx="184731" cy="231730"/>
            </a:xfrm>
            <a:prstGeom prst="rect">
              <a:avLst/>
            </a:prstGeom>
            <a:noFill/>
          </p:spPr>
          <p:txBody>
            <a:bodyPr wrap="none" rtlCol="0">
              <a:spAutoFit/>
            </a:bodyPr>
            <a:lstStyle/>
            <a:p>
              <a:pPr algn="ctr">
                <a:lnSpc>
                  <a:spcPct val="110000"/>
                </a:lnSpc>
              </a:pPr>
              <a:endParaRPr lang="ko-KR" altLang="en-US" sz="900" dirty="0"/>
            </a:p>
          </p:txBody>
        </p:sp>
        <p:sp>
          <p:nvSpPr>
            <p:cNvPr id="69" name="TextBox 68"/>
            <p:cNvSpPr txBox="1"/>
            <p:nvPr/>
          </p:nvSpPr>
          <p:spPr>
            <a:xfrm>
              <a:off x="-1147141" y="3815128"/>
              <a:ext cx="184731" cy="231730"/>
            </a:xfrm>
            <a:prstGeom prst="rect">
              <a:avLst/>
            </a:prstGeom>
            <a:noFill/>
          </p:spPr>
          <p:txBody>
            <a:bodyPr wrap="none" rtlCol="0">
              <a:spAutoFit/>
            </a:bodyPr>
            <a:lstStyle/>
            <a:p>
              <a:pPr algn="ctr">
                <a:lnSpc>
                  <a:spcPct val="110000"/>
                </a:lnSpc>
              </a:pPr>
              <a:endParaRPr lang="ko-KR" altLang="en-US" sz="900" dirty="0"/>
            </a:p>
          </p:txBody>
        </p:sp>
        <p:cxnSp>
          <p:nvCxnSpPr>
            <p:cNvPr id="70" name="직선 연결선 69"/>
            <p:cNvCxnSpPr/>
            <p:nvPr/>
          </p:nvCxnSpPr>
          <p:spPr>
            <a:xfrm>
              <a:off x="-2992821" y="4815447"/>
              <a:ext cx="2628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76" name="그림 75" descr="mail.png"/>
          <p:cNvPicPr>
            <a:picLocks noChangeAspect="1"/>
          </p:cNvPicPr>
          <p:nvPr/>
        </p:nvPicPr>
        <p:blipFill>
          <a:blip r:embed="rId5" cstate="print"/>
          <a:stretch>
            <a:fillRect/>
          </a:stretch>
        </p:blipFill>
        <p:spPr>
          <a:xfrm>
            <a:off x="2501770" y="1924948"/>
            <a:ext cx="216000" cy="216000"/>
          </a:xfrm>
          <a:prstGeom prst="rect">
            <a:avLst/>
          </a:prstGeom>
          <a:solidFill>
            <a:schemeClr val="bg1"/>
          </a:solidFill>
        </p:spPr>
      </p:pic>
      <p:sp>
        <p:nvSpPr>
          <p:cNvPr id="77" name="타원 76"/>
          <p:cNvSpPr/>
          <p:nvPr/>
        </p:nvSpPr>
        <p:spPr>
          <a:xfrm>
            <a:off x="4617005" y="155544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78" name="타원 77"/>
          <p:cNvSpPr/>
          <p:nvPr/>
        </p:nvSpPr>
        <p:spPr>
          <a:xfrm>
            <a:off x="1087638" y="2337302"/>
            <a:ext cx="360000" cy="360000"/>
          </a:xfrm>
          <a:prstGeom prst="ellipse">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등급</a:t>
            </a:r>
            <a:endParaRPr lang="en-US" altLang="ko-KR" sz="900" dirty="0" smtClean="0">
              <a:solidFill>
                <a:schemeClr val="tx1"/>
              </a:solidFill>
            </a:endParaRPr>
          </a:p>
          <a:p>
            <a:pPr algn="ctr"/>
            <a:r>
              <a:rPr lang="ko-KR" altLang="en-US" sz="900" dirty="0" smtClean="0">
                <a:solidFill>
                  <a:schemeClr val="tx1"/>
                </a:solidFill>
              </a:rPr>
              <a:t>엠블럼</a:t>
            </a:r>
            <a:endParaRPr lang="ko-KR" altLang="en-US" sz="900" dirty="0">
              <a:solidFill>
                <a:schemeClr val="tx1"/>
              </a:solidFill>
            </a:endParaRPr>
          </a:p>
        </p:txBody>
      </p:sp>
      <p:sp>
        <p:nvSpPr>
          <p:cNvPr id="79" name="TextBox 78"/>
          <p:cNvSpPr txBox="1"/>
          <p:nvPr/>
        </p:nvSpPr>
        <p:spPr>
          <a:xfrm>
            <a:off x="324005"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80" name="TextBox 79"/>
          <p:cNvSpPr txBox="1"/>
          <p:nvPr/>
        </p:nvSpPr>
        <p:spPr>
          <a:xfrm>
            <a:off x="685914" y="1168177"/>
            <a:ext cx="1556836" cy="246221"/>
          </a:xfrm>
          <a:prstGeom prst="rect">
            <a:avLst/>
          </a:prstGeom>
          <a:noFill/>
        </p:spPr>
        <p:txBody>
          <a:bodyPr wrap="none" rtlCol="0">
            <a:spAutoFit/>
          </a:bodyPr>
          <a:lstStyle/>
          <a:p>
            <a:r>
              <a:rPr lang="ko-KR" altLang="en-US" sz="1000" b="1" dirty="0" smtClean="0"/>
              <a:t>심리상담사 자세히 보기</a:t>
            </a:r>
            <a:endParaRPr lang="ko-KR" altLang="en-US" sz="1000" b="1" dirty="0"/>
          </a:p>
        </p:txBody>
      </p:sp>
      <p:sp>
        <p:nvSpPr>
          <p:cNvPr id="81" name="모서리가 둥근 직사각형 80"/>
          <p:cNvSpPr/>
          <p:nvPr/>
        </p:nvSpPr>
        <p:spPr>
          <a:xfrm>
            <a:off x="2186825" y="2502066"/>
            <a:ext cx="720000" cy="195236"/>
          </a:xfrm>
          <a:prstGeom prst="roundRect">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바로 상담 가능</a:t>
            </a:r>
            <a:endParaRPr lang="ko-KR" altLang="en-US" sz="800" dirty="0">
              <a:solidFill>
                <a:schemeClr val="tx1"/>
              </a:solidFill>
            </a:endParaRPr>
          </a:p>
        </p:txBody>
      </p:sp>
      <p:sp>
        <p:nvSpPr>
          <p:cNvPr id="82" name="직사각형 81"/>
          <p:cNvSpPr/>
          <p:nvPr/>
        </p:nvSpPr>
        <p:spPr>
          <a:xfrm>
            <a:off x="330065" y="5805300"/>
            <a:ext cx="1404000" cy="324000"/>
          </a:xfrm>
          <a:prstGeom prst="rect">
            <a:avLst/>
          </a:prstGeom>
          <a:solidFill>
            <a:schemeClr val="tx1">
              <a:lumMod val="65000"/>
              <a:lumOff val="3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    예약</a:t>
            </a:r>
            <a:endParaRPr lang="ko-KR" altLang="en-US" sz="900" dirty="0">
              <a:solidFill>
                <a:schemeClr val="bg1"/>
              </a:solidFill>
            </a:endParaRPr>
          </a:p>
        </p:txBody>
      </p:sp>
      <p:sp>
        <p:nvSpPr>
          <p:cNvPr id="83" name="직사각형 82"/>
          <p:cNvSpPr/>
          <p:nvPr/>
        </p:nvSpPr>
        <p:spPr>
          <a:xfrm>
            <a:off x="1744270" y="5805225"/>
            <a:ext cx="1404000" cy="324000"/>
          </a:xfrm>
          <a:prstGeom prst="rect">
            <a:avLst/>
          </a:prstGeom>
          <a:solidFill>
            <a:schemeClr val="tx1">
              <a:lumMod val="65000"/>
              <a:lumOff val="3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   상담</a:t>
            </a:r>
            <a:endParaRPr lang="ko-KR" altLang="en-US" sz="900" dirty="0">
              <a:solidFill>
                <a:schemeClr val="bg1"/>
              </a:solidFill>
            </a:endParaRPr>
          </a:p>
        </p:txBody>
      </p:sp>
      <p:pic>
        <p:nvPicPr>
          <p:cNvPr id="84" name="Picture 2" descr="Z:\img\Remote 참고 이미지\images.png"/>
          <p:cNvPicPr>
            <a:picLocks noChangeAspect="1" noChangeArrowheads="1"/>
          </p:cNvPicPr>
          <p:nvPr/>
        </p:nvPicPr>
        <p:blipFill>
          <a:blip r:embed="rId6" cstate="print"/>
          <a:srcRect/>
          <a:stretch>
            <a:fillRect/>
          </a:stretch>
        </p:blipFill>
        <p:spPr bwMode="auto">
          <a:xfrm>
            <a:off x="799580" y="5904815"/>
            <a:ext cx="144000" cy="144000"/>
          </a:xfrm>
          <a:prstGeom prst="rect">
            <a:avLst/>
          </a:prstGeom>
          <a:noFill/>
        </p:spPr>
      </p:pic>
      <p:pic>
        <p:nvPicPr>
          <p:cNvPr id="85" name="Picture 3" descr="Z:\img\Remote 참고 이미지\images (1).png"/>
          <p:cNvPicPr>
            <a:picLocks noChangeAspect="1" noChangeArrowheads="1"/>
          </p:cNvPicPr>
          <p:nvPr/>
        </p:nvPicPr>
        <p:blipFill>
          <a:blip r:embed="rId7" cstate="print">
            <a:duotone>
              <a:schemeClr val="accent4">
                <a:shade val="45000"/>
                <a:satMod val="135000"/>
              </a:schemeClr>
              <a:prstClr val="white"/>
            </a:duotone>
          </a:blip>
          <a:srcRect/>
          <a:stretch>
            <a:fillRect/>
          </a:stretch>
        </p:blipFill>
        <p:spPr bwMode="auto">
          <a:xfrm>
            <a:off x="2081895" y="5841820"/>
            <a:ext cx="252000" cy="252000"/>
          </a:xfrm>
          <a:prstGeom prst="rect">
            <a:avLst/>
          </a:prstGeom>
          <a:noFill/>
        </p:spPr>
      </p:pic>
      <p:graphicFrame>
        <p:nvGraphicFramePr>
          <p:cNvPr id="92" name="표 91"/>
          <p:cNvGraphicFramePr>
            <a:graphicFrameLocks noGrp="1"/>
          </p:cNvGraphicFramePr>
          <p:nvPr>
            <p:extLst>
              <p:ext uri="{D42A27DB-BD31-4B8C-83A1-F6EECF244321}">
                <p14:modId xmlns:p14="http://schemas.microsoft.com/office/powerpoint/2010/main" val="2092103398"/>
              </p:ext>
            </p:extLst>
          </p:nvPr>
        </p:nvGraphicFramePr>
        <p:xfrm>
          <a:off x="6320290" y="908720"/>
          <a:ext cx="2678400" cy="719328"/>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Setting Wireless Network</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dirty="0" err="1" smtClean="0"/>
                        <a:t>Hiển</a:t>
                      </a:r>
                      <a:r>
                        <a:rPr lang="en-US" altLang="ko-KR" sz="800" baseline="0" dirty="0" smtClean="0"/>
                        <a:t> </a:t>
                      </a:r>
                      <a:r>
                        <a:rPr lang="en-US" altLang="ko-KR" sz="800" baseline="0" dirty="0" err="1" smtClean="0"/>
                        <a:t>thị</a:t>
                      </a:r>
                      <a:r>
                        <a:rPr lang="en-US" altLang="ko-KR" sz="800" baseline="0" dirty="0" smtClean="0"/>
                        <a:t> </a:t>
                      </a:r>
                      <a:r>
                        <a:rPr lang="en-US" altLang="ko-KR" sz="800" baseline="0" dirty="0" err="1" smtClean="0"/>
                        <a:t>trong</a:t>
                      </a:r>
                      <a:r>
                        <a:rPr lang="en-US" altLang="ko-KR" sz="800" baseline="0" dirty="0" smtClean="0"/>
                        <a:t> </a:t>
                      </a:r>
                      <a:r>
                        <a:rPr lang="en-US" altLang="ko-KR" sz="800" baseline="0" dirty="0" err="1" smtClean="0"/>
                        <a:t>trường</a:t>
                      </a:r>
                      <a:r>
                        <a:rPr lang="en-US" altLang="ko-KR" sz="800" baseline="0" dirty="0" smtClean="0"/>
                        <a:t> </a:t>
                      </a:r>
                      <a:r>
                        <a:rPr lang="en-US" altLang="ko-KR" sz="800" baseline="0" dirty="0" err="1" smtClean="0"/>
                        <a:t>hợp</a:t>
                      </a:r>
                      <a:r>
                        <a:rPr lang="en-US" altLang="ko-KR" sz="800" baseline="0" dirty="0" smtClean="0"/>
                        <a:t>  </a:t>
                      </a:r>
                      <a:r>
                        <a:rPr lang="en-US" altLang="ko-KR" sz="800" baseline="0" dirty="0" err="1" smtClean="0"/>
                        <a:t>không</a:t>
                      </a:r>
                      <a:r>
                        <a:rPr lang="en-US" altLang="ko-KR" sz="800" baseline="0" dirty="0" smtClean="0"/>
                        <a:t> </a:t>
                      </a:r>
                      <a:r>
                        <a:rPr lang="en-US" altLang="ko-KR" sz="800" baseline="0" dirty="0" err="1" smtClean="0"/>
                        <a:t>kết</a:t>
                      </a:r>
                      <a:r>
                        <a:rPr lang="en-US" altLang="ko-KR" sz="800" baseline="0" dirty="0" smtClean="0"/>
                        <a:t> </a:t>
                      </a:r>
                      <a:r>
                        <a:rPr lang="en-US" altLang="ko-KR" sz="800" baseline="0" dirty="0" err="1" smtClean="0"/>
                        <a:t>nối</a:t>
                      </a:r>
                      <a:r>
                        <a:rPr lang="en-US" altLang="ko-KR" sz="800" baseline="0" dirty="0" smtClean="0"/>
                        <a:t> </a:t>
                      </a:r>
                      <a:r>
                        <a:rPr lang="en-US" altLang="ko-KR" sz="800" baseline="0" dirty="0" err="1" smtClean="0"/>
                        <a:t>được</a:t>
                      </a:r>
                      <a:r>
                        <a:rPr lang="en-US" altLang="ko-KR" sz="800" baseline="0" dirty="0" smtClean="0"/>
                        <a:t> </a:t>
                      </a:r>
                      <a:r>
                        <a:rPr lang="en-US" altLang="ko-KR" sz="800" baseline="0" smtClean="0"/>
                        <a:t>WIFI </a:t>
                      </a:r>
                      <a:r>
                        <a:rPr lang="en-US" altLang="ko-KR" sz="800" baseline="0" smtClean="0"/>
                        <a:t>Khi click </a:t>
                      </a:r>
                      <a:r>
                        <a:rPr lang="ko-KR" altLang="en-US" sz="800" baseline="0" dirty="0" smtClean="0"/>
                        <a:t>상담</a:t>
                      </a:r>
                      <a:r>
                        <a:rPr lang="en-US" altLang="ko-KR" sz="800" baseline="0" dirty="0" smtClean="0"/>
                        <a:t>- Counsel tab</a:t>
                      </a:r>
                      <a:endParaRPr lang="en-US" altLang="ko-KR" sz="800" kern="1200" dirty="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pSp>
        <p:nvGrpSpPr>
          <p:cNvPr id="50" name="그룹 49"/>
          <p:cNvGrpSpPr/>
          <p:nvPr/>
        </p:nvGrpSpPr>
        <p:grpSpPr>
          <a:xfrm>
            <a:off x="1734065" y="2102848"/>
            <a:ext cx="438596" cy="242118"/>
            <a:chOff x="1734065" y="2102848"/>
            <a:chExt cx="438596" cy="242118"/>
          </a:xfrm>
        </p:grpSpPr>
        <p:pic>
          <p:nvPicPr>
            <p:cNvPr id="48" name="그림 47" descr="좋아요 아이콘.PNG"/>
            <p:cNvPicPr>
              <a:picLocks noChangeAspect="1"/>
            </p:cNvPicPr>
            <p:nvPr/>
          </p:nvPicPr>
          <p:blipFill>
            <a:blip r:embed="rId8" cstate="print"/>
            <a:stretch>
              <a:fillRect/>
            </a:stretch>
          </p:blipFill>
          <p:spPr>
            <a:xfrm>
              <a:off x="1734065" y="2140948"/>
              <a:ext cx="180000" cy="158275"/>
            </a:xfrm>
            <a:prstGeom prst="rect">
              <a:avLst/>
            </a:prstGeom>
          </p:spPr>
        </p:pic>
        <p:sp>
          <p:nvSpPr>
            <p:cNvPr id="49" name="TextBox 167"/>
            <p:cNvSpPr txBox="1"/>
            <p:nvPr/>
          </p:nvSpPr>
          <p:spPr>
            <a:xfrm>
              <a:off x="1819679" y="2102848"/>
              <a:ext cx="352982" cy="242118"/>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nSpc>
                  <a:spcPct val="120000"/>
                </a:lnSpc>
              </a:pPr>
              <a:r>
                <a:rPr lang="en-US" altLang="ko-KR" sz="900" dirty="0" smtClean="0">
                  <a:latin typeface="+mj-ea"/>
                </a:rPr>
                <a:t> 10</a:t>
              </a:r>
              <a:endParaRPr lang="ko-KR" altLang="en-US" sz="900" dirty="0">
                <a:latin typeface="+mj-ea"/>
              </a:endParaRPr>
            </a:p>
          </p:txBody>
        </p:sp>
      </p:grpSp>
      <p:sp>
        <p:nvSpPr>
          <p:cNvPr id="51" name="슬라이드 번호 개체 틀 50"/>
          <p:cNvSpPr>
            <a:spLocks noGrp="1"/>
          </p:cNvSpPr>
          <p:nvPr>
            <p:ph type="sldNum" sz="quarter" idx="4"/>
          </p:nvPr>
        </p:nvSpPr>
        <p:spPr/>
        <p:txBody>
          <a:bodyPr/>
          <a:lstStyle/>
          <a:p>
            <a:fld id="{C70D9EDE-4299-4BB9-BBD1-CAF81FD85894}" type="slidenum">
              <a:rPr lang="ko-KR" altLang="en-US" smtClean="0"/>
              <a:pPr/>
              <a:t>51</a:t>
            </a:fld>
            <a:endParaRPr lang="ko-KR" altLang="en-US" dirty="0"/>
          </a:p>
        </p:txBody>
      </p:sp>
      <p:sp>
        <p:nvSpPr>
          <p:cNvPr id="52" name="직사각형 51"/>
          <p:cNvSpPr/>
          <p:nvPr/>
        </p:nvSpPr>
        <p:spPr>
          <a:xfrm>
            <a:off x="771532" y="4849473"/>
            <a:ext cx="920148" cy="406265"/>
          </a:xfrm>
          <a:prstGeom prst="rect">
            <a:avLst/>
          </a:prstGeom>
        </p:spPr>
        <p:txBody>
          <a:bodyPr wrap="square">
            <a:spAutoFit/>
          </a:bodyPr>
          <a:lstStyle/>
          <a:p>
            <a:pPr algn="ctr">
              <a:lnSpc>
                <a:spcPct val="120000"/>
              </a:lnSpc>
            </a:pPr>
            <a:r>
              <a:rPr lang="en-US" altLang="ko-KR" sz="800" dirty="0" smtClean="0"/>
              <a:t>30</a:t>
            </a:r>
            <a:r>
              <a:rPr lang="ko-KR" altLang="en-US" sz="800" dirty="0" smtClean="0"/>
              <a:t>분 상담</a:t>
            </a:r>
            <a:endParaRPr lang="en-US" altLang="ko-KR" sz="900" dirty="0" smtClean="0"/>
          </a:p>
          <a:p>
            <a:pPr algn="ctr">
              <a:lnSpc>
                <a:spcPct val="120000"/>
              </a:lnSpc>
            </a:pPr>
            <a:r>
              <a:rPr lang="en-US" altLang="ko-KR" sz="900" b="1" dirty="0" smtClean="0"/>
              <a:t>33,000</a:t>
            </a:r>
            <a:r>
              <a:rPr lang="ko-KR" altLang="en-US" sz="900" b="1" dirty="0" smtClean="0"/>
              <a:t>원</a:t>
            </a:r>
            <a:endParaRPr lang="en-US" altLang="ko-KR" sz="900" b="1" dirty="0" smtClean="0"/>
          </a:p>
        </p:txBody>
      </p:sp>
      <p:sp>
        <p:nvSpPr>
          <p:cNvPr id="53" name="직사각형 52"/>
          <p:cNvSpPr/>
          <p:nvPr/>
        </p:nvSpPr>
        <p:spPr>
          <a:xfrm>
            <a:off x="1781690" y="4849473"/>
            <a:ext cx="852456" cy="406265"/>
          </a:xfrm>
          <a:prstGeom prst="rect">
            <a:avLst/>
          </a:prstGeom>
        </p:spPr>
        <p:txBody>
          <a:bodyPr wrap="square">
            <a:spAutoFit/>
          </a:bodyPr>
          <a:lstStyle/>
          <a:p>
            <a:pPr algn="ctr">
              <a:lnSpc>
                <a:spcPct val="120000"/>
              </a:lnSpc>
            </a:pPr>
            <a:r>
              <a:rPr lang="en-US" altLang="ko-KR" sz="700" dirty="0" smtClean="0"/>
              <a:t>50</a:t>
            </a:r>
            <a:r>
              <a:rPr lang="ko-KR" altLang="en-US" sz="700" dirty="0" smtClean="0"/>
              <a:t>분 상담</a:t>
            </a:r>
            <a:r>
              <a:rPr lang="ko-KR" altLang="en-US" sz="800" dirty="0" smtClean="0"/>
              <a:t> </a:t>
            </a:r>
            <a:endParaRPr lang="en-US" altLang="ko-KR" sz="800" dirty="0" smtClean="0"/>
          </a:p>
          <a:p>
            <a:pPr algn="ctr">
              <a:lnSpc>
                <a:spcPct val="120000"/>
              </a:lnSpc>
            </a:pPr>
            <a:r>
              <a:rPr lang="en-US" altLang="ko-KR" sz="900" b="1" dirty="0" smtClean="0"/>
              <a:t>55,000</a:t>
            </a:r>
            <a:r>
              <a:rPr lang="ko-KR" altLang="en-US" sz="900" b="1" dirty="0" smtClean="0"/>
              <a:t>원</a:t>
            </a:r>
            <a:endParaRPr lang="en-US" altLang="ko-KR" sz="900" b="1" dirty="0" smtClean="0"/>
          </a:p>
        </p:txBody>
      </p:sp>
      <p:sp>
        <p:nvSpPr>
          <p:cNvPr id="54" name="직사각형 53"/>
          <p:cNvSpPr/>
          <p:nvPr/>
        </p:nvSpPr>
        <p:spPr>
          <a:xfrm>
            <a:off x="386535" y="5273719"/>
            <a:ext cx="2757444" cy="535531"/>
          </a:xfrm>
          <a:prstGeom prst="rect">
            <a:avLst/>
          </a:prstGeom>
        </p:spPr>
        <p:txBody>
          <a:bodyPr wrap="square">
            <a:spAutoFit/>
          </a:bodyPr>
          <a:lstStyle/>
          <a:p>
            <a:pPr>
              <a:lnSpc>
                <a:spcPct val="120000"/>
              </a:lnSpc>
            </a:pPr>
            <a:r>
              <a:rPr lang="en-US" altLang="ko-KR" sz="800" dirty="0" smtClean="0"/>
              <a:t>* </a:t>
            </a:r>
            <a:r>
              <a:rPr lang="ko-KR" altLang="en-US" sz="800" dirty="0" err="1" smtClean="0"/>
              <a:t>상담권은</a:t>
            </a:r>
            <a:r>
              <a:rPr lang="ko-KR" altLang="en-US" sz="800" dirty="0" smtClean="0"/>
              <a:t> </a:t>
            </a:r>
            <a:r>
              <a:rPr lang="en-US" altLang="ko-KR" sz="800" dirty="0" smtClean="0"/>
              <a:t>30</a:t>
            </a:r>
            <a:r>
              <a:rPr lang="ko-KR" altLang="en-US" sz="800" dirty="0" smtClean="0"/>
              <a:t>분 </a:t>
            </a:r>
            <a:r>
              <a:rPr lang="ko-KR" altLang="en-US" sz="800" dirty="0" err="1" smtClean="0"/>
              <a:t>상담권</a:t>
            </a:r>
            <a:r>
              <a:rPr lang="en-US" altLang="ko-KR" sz="800" dirty="0" smtClean="0"/>
              <a:t>, 50</a:t>
            </a:r>
            <a:r>
              <a:rPr lang="ko-KR" altLang="en-US" sz="800" dirty="0" smtClean="0"/>
              <a:t>분 </a:t>
            </a:r>
            <a:r>
              <a:rPr lang="ko-KR" altLang="en-US" sz="800" dirty="0" err="1" smtClean="0"/>
              <a:t>상담권이</a:t>
            </a:r>
            <a:r>
              <a:rPr lang="ko-KR" altLang="en-US" sz="800" dirty="0" smtClean="0"/>
              <a:t> 있습니다</a:t>
            </a:r>
            <a:r>
              <a:rPr lang="en-US" altLang="ko-KR" sz="800" dirty="0" smtClean="0"/>
              <a:t>. </a:t>
            </a:r>
            <a:r>
              <a:rPr lang="ko-KR" altLang="en-US" sz="800" dirty="0" smtClean="0"/>
              <a:t>보유하신 </a:t>
            </a:r>
            <a:r>
              <a:rPr lang="ko-KR" altLang="en-US" sz="800" dirty="0" err="1" smtClean="0"/>
              <a:t>상담권의</a:t>
            </a:r>
            <a:r>
              <a:rPr lang="ko-KR" altLang="en-US" sz="800" dirty="0" smtClean="0"/>
              <a:t> 정보는 </a:t>
            </a:r>
            <a:r>
              <a:rPr lang="en-US" altLang="ko-KR" sz="800" dirty="0" smtClean="0"/>
              <a:t>‘</a:t>
            </a:r>
            <a:r>
              <a:rPr lang="ko-KR" altLang="en-US" sz="800" dirty="0" err="1" smtClean="0"/>
              <a:t>마이헬로</a:t>
            </a:r>
            <a:r>
              <a:rPr lang="ko-KR" altLang="en-US" sz="800" dirty="0" smtClean="0"/>
              <a:t> </a:t>
            </a:r>
            <a:r>
              <a:rPr lang="en-US" altLang="ko-KR" sz="800" dirty="0" smtClean="0"/>
              <a:t>&gt; </a:t>
            </a:r>
            <a:r>
              <a:rPr lang="ko-KR" altLang="en-US" sz="800" dirty="0" err="1" smtClean="0"/>
              <a:t>헬로코인</a:t>
            </a:r>
            <a:r>
              <a:rPr lang="en-US" altLang="ko-KR" sz="800" dirty="0" smtClean="0"/>
              <a:t>/</a:t>
            </a:r>
            <a:r>
              <a:rPr lang="ko-KR" altLang="en-US" sz="800" dirty="0" err="1" smtClean="0"/>
              <a:t>상담권</a:t>
            </a:r>
            <a:r>
              <a:rPr lang="en-US" altLang="ko-KR" sz="800" dirty="0" smtClean="0"/>
              <a:t>” </a:t>
            </a:r>
            <a:r>
              <a:rPr lang="ko-KR" altLang="en-US" sz="800" dirty="0" smtClean="0"/>
              <a:t>메뉴에서 </a:t>
            </a:r>
            <a:r>
              <a:rPr lang="ko-KR" altLang="en-US" sz="800" dirty="0" err="1" smtClean="0"/>
              <a:t>확인가능합니다</a:t>
            </a:r>
            <a:r>
              <a:rPr lang="en-US" altLang="ko-KR" sz="800" dirty="0" smtClean="0"/>
              <a:t>.</a:t>
            </a:r>
            <a:endParaRPr lang="ko-KR" altLang="en-US" sz="800" dirty="0" smtClean="0"/>
          </a:p>
        </p:txBody>
      </p:sp>
      <p:sp>
        <p:nvSpPr>
          <p:cNvPr id="93" name="직사각형 92"/>
          <p:cNvSpPr/>
          <p:nvPr/>
        </p:nvSpPr>
        <p:spPr>
          <a:xfrm>
            <a:off x="341096" y="4786122"/>
            <a:ext cx="2812291" cy="105569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TextBox 71"/>
          <p:cNvSpPr txBox="1"/>
          <p:nvPr/>
        </p:nvSpPr>
        <p:spPr>
          <a:xfrm>
            <a:off x="1132570" y="124096"/>
            <a:ext cx="2291012" cy="215444"/>
          </a:xfrm>
          <a:prstGeom prst="rect">
            <a:avLst/>
          </a:prstGeom>
          <a:noFill/>
        </p:spPr>
        <p:txBody>
          <a:bodyPr wrap="none" rtlCol="0">
            <a:spAutoFit/>
          </a:bodyPr>
          <a:lstStyle/>
          <a:p>
            <a:r>
              <a:rPr lang="en-US" altLang="ko-KR" sz="800" dirty="0" smtClean="0">
                <a:solidFill>
                  <a:prstClr val="black"/>
                </a:solidFill>
              </a:rPr>
              <a:t>Psychological Counselor Introduction (Detail)</a:t>
            </a:r>
            <a:endParaRPr lang="ko-KR" altLang="en-US" sz="800" dirty="0">
              <a:solidFill>
                <a:prstClr val="black"/>
              </a:solidFill>
            </a:endParaRPr>
          </a:p>
        </p:txBody>
      </p:sp>
      <p:sp>
        <p:nvSpPr>
          <p:cNvPr id="86" name="TextBox 85"/>
          <p:cNvSpPr txBox="1"/>
          <p:nvPr/>
        </p:nvSpPr>
        <p:spPr>
          <a:xfrm>
            <a:off x="1132570" y="352286"/>
            <a:ext cx="5756704"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Select Psychological Counselor &gt; Psychological Counselor Introduction (Detail)</a:t>
            </a:r>
            <a:r>
              <a:rPr lang="ko-KR" altLang="en-US" sz="800" dirty="0" smtClean="0">
                <a:solidFill>
                  <a:prstClr val="black"/>
                </a:solidFill>
              </a:rPr>
              <a:t> </a:t>
            </a:r>
            <a:r>
              <a:rPr lang="en-US" altLang="ko-KR" sz="800" dirty="0" smtClean="0">
                <a:solidFill>
                  <a:prstClr val="black"/>
                </a:solidFill>
              </a:rPr>
              <a:t>&gt; </a:t>
            </a:r>
            <a:r>
              <a:rPr lang="en-US" altLang="ko-KR" sz="800" smtClean="0">
                <a:solidFill>
                  <a:prstClr val="black"/>
                </a:solidFill>
              </a:rPr>
              <a:t>Select </a:t>
            </a:r>
            <a:r>
              <a:rPr lang="en-US" altLang="ko-KR" sz="800" smtClean="0">
                <a:solidFill>
                  <a:prstClr val="black"/>
                </a:solidFill>
              </a:rPr>
              <a:t>Real-time Counseling</a:t>
            </a:r>
            <a:endParaRPr lang="ko-KR" altLang="en-US" sz="800" dirty="0">
              <a:solidFill>
                <a:prstClr val="black"/>
              </a:solidFill>
            </a:endParaRPr>
          </a:p>
        </p:txBody>
      </p:sp>
    </p:spTree>
    <p:extLst>
      <p:ext uri="{BB962C8B-B14F-4D97-AF65-F5344CB8AC3E}">
        <p14:creationId xmlns:p14="http://schemas.microsoft.com/office/powerpoint/2010/main" val="3105597193"/>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그룹 26"/>
          <p:cNvGrpSpPr/>
          <p:nvPr/>
        </p:nvGrpSpPr>
        <p:grpSpPr>
          <a:xfrm>
            <a:off x="331788" y="895825"/>
            <a:ext cx="2812504" cy="5000582"/>
            <a:chOff x="366961" y="908720"/>
            <a:chExt cx="2812504" cy="5000582"/>
          </a:xfrm>
        </p:grpSpPr>
        <p:pic>
          <p:nvPicPr>
            <p:cNvPr id="72" name="그림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73" name="직사각형 72"/>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8" name="직사각형 77"/>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80" name="TextBox 79"/>
          <p:cNvSpPr txBox="1"/>
          <p:nvPr/>
        </p:nvSpPr>
        <p:spPr>
          <a:xfrm>
            <a:off x="386318" y="5395963"/>
            <a:ext cx="2568332" cy="424732"/>
          </a:xfrm>
          <a:prstGeom prst="rect">
            <a:avLst/>
          </a:prstGeom>
          <a:noFill/>
        </p:spPr>
        <p:txBody>
          <a:bodyPr wrap="none" rtlCol="0">
            <a:spAutoFit/>
          </a:bodyPr>
          <a:lstStyle/>
          <a:p>
            <a:pPr>
              <a:lnSpc>
                <a:spcPct val="120000"/>
              </a:lnSpc>
              <a:buFont typeface="Arial" pitchFamily="34" charset="0"/>
              <a:buChar char="•"/>
            </a:pPr>
            <a:r>
              <a:rPr lang="ko-KR" altLang="en-US" sz="900" dirty="0" smtClean="0"/>
              <a:t> 화면을 터치하여 메뉴를 숨길 수 있습니다</a:t>
            </a:r>
            <a:r>
              <a:rPr lang="en-US" altLang="ko-KR" sz="900" dirty="0" smtClean="0"/>
              <a:t>.</a:t>
            </a:r>
          </a:p>
          <a:p>
            <a:pPr>
              <a:lnSpc>
                <a:spcPct val="120000"/>
              </a:lnSpc>
              <a:buFont typeface="Arial" pitchFamily="34" charset="0"/>
              <a:buChar char="•"/>
            </a:pPr>
            <a:r>
              <a:rPr lang="ko-KR" altLang="en-US" sz="900" dirty="0" smtClean="0"/>
              <a:t> 욕이나 음담패설 등의 언행은 삼가해 주세요</a:t>
            </a:r>
            <a:r>
              <a:rPr lang="en-US" altLang="ko-KR" sz="900" dirty="0" smtClean="0"/>
              <a:t>.</a:t>
            </a:r>
          </a:p>
        </p:txBody>
      </p:sp>
      <p:sp>
        <p:nvSpPr>
          <p:cNvPr id="81" name="TextBox 80"/>
          <p:cNvSpPr txBox="1"/>
          <p:nvPr/>
        </p:nvSpPr>
        <p:spPr>
          <a:xfrm>
            <a:off x="395843" y="5194581"/>
            <a:ext cx="889987" cy="258532"/>
          </a:xfrm>
          <a:prstGeom prst="rect">
            <a:avLst/>
          </a:prstGeom>
          <a:noFill/>
        </p:spPr>
        <p:txBody>
          <a:bodyPr wrap="none" rtlCol="0">
            <a:spAutoFit/>
          </a:bodyPr>
          <a:lstStyle/>
          <a:p>
            <a:pPr>
              <a:lnSpc>
                <a:spcPct val="120000"/>
              </a:lnSpc>
            </a:pPr>
            <a:r>
              <a:rPr lang="en-US" altLang="ko-KR" sz="900" b="1" dirty="0" smtClean="0"/>
              <a:t>Hello </a:t>
            </a:r>
            <a:r>
              <a:rPr lang="ko-KR" altLang="en-US" sz="900" b="1" dirty="0" smtClean="0"/>
              <a:t>에티켓</a:t>
            </a:r>
            <a:endParaRPr lang="en-US" altLang="ko-KR" sz="900" b="1" dirty="0" smtClean="0"/>
          </a:p>
        </p:txBody>
      </p:sp>
      <p:pic>
        <p:nvPicPr>
          <p:cNvPr id="82" name="그림 81" descr="화상상담 이미지2.JPG"/>
          <p:cNvPicPr>
            <a:picLocks noChangeAspect="1"/>
          </p:cNvPicPr>
          <p:nvPr/>
        </p:nvPicPr>
        <p:blipFill>
          <a:blip r:embed="rId4" cstate="print"/>
          <a:srcRect b="12388"/>
          <a:stretch>
            <a:fillRect/>
          </a:stretch>
        </p:blipFill>
        <p:spPr>
          <a:xfrm>
            <a:off x="2253762" y="3564015"/>
            <a:ext cx="797375" cy="995570"/>
          </a:xfrm>
          <a:prstGeom prst="rect">
            <a:avLst/>
          </a:prstGeom>
          <a:ln>
            <a:solidFill>
              <a:schemeClr val="bg1">
                <a:lumMod val="75000"/>
              </a:schemeClr>
            </a:solidFill>
          </a:ln>
        </p:spPr>
      </p:pic>
      <p:sp>
        <p:nvSpPr>
          <p:cNvPr id="86" name="직사각형 85"/>
          <p:cNvSpPr/>
          <p:nvPr/>
        </p:nvSpPr>
        <p:spPr>
          <a:xfrm>
            <a:off x="341314" y="4640724"/>
            <a:ext cx="2802536" cy="524531"/>
          </a:xfrm>
          <a:prstGeom prst="rect">
            <a:avLst/>
          </a:prstGeom>
          <a:solidFill>
            <a:schemeClr val="bg1">
              <a:lumMod val="50000"/>
              <a:alpha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7" name="타원 86"/>
          <p:cNvSpPr/>
          <p:nvPr/>
        </p:nvSpPr>
        <p:spPr>
          <a:xfrm>
            <a:off x="431540" y="471953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sp>
        <p:nvSpPr>
          <p:cNvPr id="88" name="TextBox 87"/>
          <p:cNvSpPr txBox="1"/>
          <p:nvPr/>
        </p:nvSpPr>
        <p:spPr>
          <a:xfrm>
            <a:off x="2120145" y="4734145"/>
            <a:ext cx="1056700" cy="230832"/>
          </a:xfrm>
          <a:prstGeom prst="rect">
            <a:avLst/>
          </a:prstGeom>
          <a:noFill/>
        </p:spPr>
        <p:txBody>
          <a:bodyPr wrap="none" rtlCol="0">
            <a:spAutoFit/>
          </a:bodyPr>
          <a:lstStyle/>
          <a:p>
            <a:r>
              <a:rPr lang="ko-KR" altLang="en-US" sz="900" b="1" dirty="0" smtClean="0">
                <a:solidFill>
                  <a:schemeClr val="bg1"/>
                </a:solidFill>
              </a:rPr>
              <a:t>상담시간 </a:t>
            </a:r>
            <a:r>
              <a:rPr lang="en-US" altLang="ko-KR" sz="900" b="1" dirty="0" smtClean="0">
                <a:solidFill>
                  <a:schemeClr val="bg1"/>
                </a:solidFill>
              </a:rPr>
              <a:t>: 29:00</a:t>
            </a:r>
            <a:endParaRPr lang="ko-KR" altLang="en-US" sz="900" b="1" dirty="0">
              <a:solidFill>
                <a:schemeClr val="bg1"/>
              </a:solidFill>
            </a:endParaRPr>
          </a:p>
        </p:txBody>
      </p:sp>
      <p:sp>
        <p:nvSpPr>
          <p:cNvPr id="89" name="타원 88"/>
          <p:cNvSpPr/>
          <p:nvPr/>
        </p:nvSpPr>
        <p:spPr>
          <a:xfrm>
            <a:off x="826540" y="472121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91" name="그림 90" descr="volume.png"/>
          <p:cNvPicPr>
            <a:picLocks noChangeAspect="1"/>
          </p:cNvPicPr>
          <p:nvPr/>
        </p:nvPicPr>
        <p:blipFill>
          <a:blip r:embed="rId5" cstate="print"/>
          <a:stretch>
            <a:fillRect/>
          </a:stretch>
        </p:blipFill>
        <p:spPr>
          <a:xfrm>
            <a:off x="880644" y="4730735"/>
            <a:ext cx="252000" cy="252000"/>
          </a:xfrm>
          <a:prstGeom prst="rect">
            <a:avLst/>
          </a:prstGeom>
        </p:spPr>
      </p:pic>
      <p:pic>
        <p:nvPicPr>
          <p:cNvPr id="92" name="그림 91" descr="모니터 아이콘.JPG"/>
          <p:cNvPicPr>
            <a:picLocks noChangeAspect="1"/>
          </p:cNvPicPr>
          <p:nvPr/>
        </p:nvPicPr>
        <p:blipFill>
          <a:blip r:embed="rId6" cstate="print"/>
          <a:stretch>
            <a:fillRect/>
          </a:stretch>
        </p:blipFill>
        <p:spPr>
          <a:xfrm>
            <a:off x="519674" y="4766154"/>
            <a:ext cx="192000" cy="180000"/>
          </a:xfrm>
          <a:prstGeom prst="rect">
            <a:avLst/>
          </a:prstGeom>
        </p:spPr>
      </p:pic>
      <p:sp>
        <p:nvSpPr>
          <p:cNvPr id="94" name="타원 93"/>
          <p:cNvSpPr/>
          <p:nvPr/>
        </p:nvSpPr>
        <p:spPr>
          <a:xfrm>
            <a:off x="1646715" y="472286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95" name="그림 94" descr="나가기 이미지.JPG"/>
          <p:cNvPicPr>
            <a:picLocks noChangeAspect="1"/>
          </p:cNvPicPr>
          <p:nvPr/>
        </p:nvPicPr>
        <p:blipFill>
          <a:blip r:embed="rId7" cstate="print"/>
          <a:stretch>
            <a:fillRect/>
          </a:stretch>
        </p:blipFill>
        <p:spPr>
          <a:xfrm>
            <a:off x="1753115" y="4755945"/>
            <a:ext cx="158157" cy="218784"/>
          </a:xfrm>
          <a:prstGeom prst="rect">
            <a:avLst/>
          </a:prstGeom>
        </p:spPr>
      </p:pic>
      <p:grpSp>
        <p:nvGrpSpPr>
          <p:cNvPr id="96" name="그룹 26"/>
          <p:cNvGrpSpPr/>
          <p:nvPr/>
        </p:nvGrpSpPr>
        <p:grpSpPr>
          <a:xfrm>
            <a:off x="3382963" y="895075"/>
            <a:ext cx="2812504" cy="5000582"/>
            <a:chOff x="366961" y="908720"/>
            <a:chExt cx="2812504" cy="5000582"/>
          </a:xfrm>
        </p:grpSpPr>
        <p:pic>
          <p:nvPicPr>
            <p:cNvPr id="97" name="그림 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98" name="직사각형 97"/>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9" name="직사각형 98"/>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01" name="TextBox 100"/>
          <p:cNvSpPr txBox="1"/>
          <p:nvPr/>
        </p:nvSpPr>
        <p:spPr>
          <a:xfrm>
            <a:off x="3437493" y="5395213"/>
            <a:ext cx="2568332" cy="424732"/>
          </a:xfrm>
          <a:prstGeom prst="rect">
            <a:avLst/>
          </a:prstGeom>
          <a:noFill/>
        </p:spPr>
        <p:txBody>
          <a:bodyPr wrap="none" rtlCol="0">
            <a:spAutoFit/>
          </a:bodyPr>
          <a:lstStyle/>
          <a:p>
            <a:pPr>
              <a:lnSpc>
                <a:spcPct val="120000"/>
              </a:lnSpc>
              <a:buFont typeface="Arial" pitchFamily="34" charset="0"/>
              <a:buChar char="•"/>
            </a:pPr>
            <a:r>
              <a:rPr lang="ko-KR" altLang="en-US" sz="900" dirty="0" smtClean="0"/>
              <a:t> 화면을 터치하여 메뉴를 숨길 수 있습니다</a:t>
            </a:r>
            <a:r>
              <a:rPr lang="en-US" altLang="ko-KR" sz="900" dirty="0" smtClean="0"/>
              <a:t>.</a:t>
            </a:r>
          </a:p>
          <a:p>
            <a:pPr>
              <a:lnSpc>
                <a:spcPct val="120000"/>
              </a:lnSpc>
              <a:buFont typeface="Arial" pitchFamily="34" charset="0"/>
              <a:buChar char="•"/>
            </a:pPr>
            <a:r>
              <a:rPr lang="ko-KR" altLang="en-US" sz="900" dirty="0" smtClean="0"/>
              <a:t> 욕이나 음담패설 등의 언행은 삼가해 주세요</a:t>
            </a:r>
            <a:r>
              <a:rPr lang="en-US" altLang="ko-KR" sz="900" dirty="0" smtClean="0"/>
              <a:t>.</a:t>
            </a:r>
          </a:p>
        </p:txBody>
      </p:sp>
      <p:sp>
        <p:nvSpPr>
          <p:cNvPr id="102" name="TextBox 101"/>
          <p:cNvSpPr txBox="1"/>
          <p:nvPr/>
        </p:nvSpPr>
        <p:spPr>
          <a:xfrm>
            <a:off x="3447018" y="5193831"/>
            <a:ext cx="889987" cy="258532"/>
          </a:xfrm>
          <a:prstGeom prst="rect">
            <a:avLst/>
          </a:prstGeom>
          <a:noFill/>
        </p:spPr>
        <p:txBody>
          <a:bodyPr wrap="none" rtlCol="0">
            <a:spAutoFit/>
          </a:bodyPr>
          <a:lstStyle/>
          <a:p>
            <a:pPr>
              <a:lnSpc>
                <a:spcPct val="120000"/>
              </a:lnSpc>
            </a:pPr>
            <a:r>
              <a:rPr lang="en-US" altLang="ko-KR" sz="900" b="1" dirty="0" smtClean="0"/>
              <a:t>Hello </a:t>
            </a:r>
            <a:r>
              <a:rPr lang="ko-KR" altLang="en-US" sz="900" b="1" dirty="0" smtClean="0"/>
              <a:t>에티켓</a:t>
            </a:r>
            <a:endParaRPr lang="en-US" altLang="ko-KR" sz="900" b="1" dirty="0" smtClean="0"/>
          </a:p>
        </p:txBody>
      </p:sp>
      <p:sp>
        <p:nvSpPr>
          <p:cNvPr id="107" name="직사각형 106"/>
          <p:cNvSpPr/>
          <p:nvPr/>
        </p:nvSpPr>
        <p:spPr>
          <a:xfrm>
            <a:off x="3392489" y="4639975"/>
            <a:ext cx="2802536" cy="525092"/>
          </a:xfrm>
          <a:prstGeom prst="rect">
            <a:avLst/>
          </a:prstGeom>
          <a:solidFill>
            <a:schemeClr val="bg1">
              <a:lumMod val="50000"/>
              <a:alpha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8" name="타원 107"/>
          <p:cNvSpPr/>
          <p:nvPr/>
        </p:nvSpPr>
        <p:spPr>
          <a:xfrm>
            <a:off x="3482715" y="471878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sp>
        <p:nvSpPr>
          <p:cNvPr id="109" name="TextBox 108"/>
          <p:cNvSpPr txBox="1"/>
          <p:nvPr/>
        </p:nvSpPr>
        <p:spPr>
          <a:xfrm>
            <a:off x="5171320" y="4733395"/>
            <a:ext cx="1056700" cy="230832"/>
          </a:xfrm>
          <a:prstGeom prst="rect">
            <a:avLst/>
          </a:prstGeom>
          <a:noFill/>
        </p:spPr>
        <p:txBody>
          <a:bodyPr wrap="none" rtlCol="0">
            <a:spAutoFit/>
          </a:bodyPr>
          <a:lstStyle/>
          <a:p>
            <a:r>
              <a:rPr lang="ko-KR" altLang="en-US" sz="900" b="1" dirty="0" smtClean="0">
                <a:solidFill>
                  <a:schemeClr val="bg1"/>
                </a:solidFill>
              </a:rPr>
              <a:t>상담시간 </a:t>
            </a:r>
            <a:r>
              <a:rPr lang="en-US" altLang="ko-KR" sz="900" b="1" dirty="0" smtClean="0">
                <a:solidFill>
                  <a:schemeClr val="bg1"/>
                </a:solidFill>
              </a:rPr>
              <a:t>: 30:00</a:t>
            </a:r>
            <a:endParaRPr lang="ko-KR" altLang="en-US" sz="900" b="1" dirty="0">
              <a:solidFill>
                <a:schemeClr val="bg1"/>
              </a:solidFill>
            </a:endParaRPr>
          </a:p>
        </p:txBody>
      </p:sp>
      <p:sp>
        <p:nvSpPr>
          <p:cNvPr id="110" name="타원 109"/>
          <p:cNvSpPr/>
          <p:nvPr/>
        </p:nvSpPr>
        <p:spPr>
          <a:xfrm>
            <a:off x="3877715" y="472046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112" name="그림 111" descr="volume.png"/>
          <p:cNvPicPr>
            <a:picLocks noChangeAspect="1"/>
          </p:cNvPicPr>
          <p:nvPr/>
        </p:nvPicPr>
        <p:blipFill>
          <a:blip r:embed="rId5" cstate="print"/>
          <a:stretch>
            <a:fillRect/>
          </a:stretch>
        </p:blipFill>
        <p:spPr>
          <a:xfrm>
            <a:off x="3931819" y="4729985"/>
            <a:ext cx="252000" cy="252000"/>
          </a:xfrm>
          <a:prstGeom prst="rect">
            <a:avLst/>
          </a:prstGeom>
        </p:spPr>
      </p:pic>
      <p:pic>
        <p:nvPicPr>
          <p:cNvPr id="113" name="그림 112" descr="모니터 아이콘.JPG"/>
          <p:cNvPicPr>
            <a:picLocks noChangeAspect="1"/>
          </p:cNvPicPr>
          <p:nvPr/>
        </p:nvPicPr>
        <p:blipFill>
          <a:blip r:embed="rId6" cstate="print"/>
          <a:stretch>
            <a:fillRect/>
          </a:stretch>
        </p:blipFill>
        <p:spPr>
          <a:xfrm>
            <a:off x="3570849" y="4765404"/>
            <a:ext cx="192000" cy="180000"/>
          </a:xfrm>
          <a:prstGeom prst="rect">
            <a:avLst/>
          </a:prstGeom>
        </p:spPr>
      </p:pic>
      <p:sp>
        <p:nvSpPr>
          <p:cNvPr id="115" name="타원 114"/>
          <p:cNvSpPr/>
          <p:nvPr/>
        </p:nvSpPr>
        <p:spPr>
          <a:xfrm>
            <a:off x="4697890" y="472211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116" name="그림 115" descr="나가기 이미지.JPG"/>
          <p:cNvPicPr>
            <a:picLocks noChangeAspect="1"/>
          </p:cNvPicPr>
          <p:nvPr/>
        </p:nvPicPr>
        <p:blipFill>
          <a:blip r:embed="rId7" cstate="print"/>
          <a:stretch>
            <a:fillRect/>
          </a:stretch>
        </p:blipFill>
        <p:spPr>
          <a:xfrm>
            <a:off x="4804290" y="4755195"/>
            <a:ext cx="158157" cy="218784"/>
          </a:xfrm>
          <a:prstGeom prst="rect">
            <a:avLst/>
          </a:prstGeom>
        </p:spPr>
      </p:pic>
      <p:sp>
        <p:nvSpPr>
          <p:cNvPr id="71" name="직사각형 70"/>
          <p:cNvSpPr/>
          <p:nvPr/>
        </p:nvSpPr>
        <p:spPr>
          <a:xfrm>
            <a:off x="1980760" y="1168079"/>
            <a:ext cx="1152000" cy="259716"/>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solidFill>
              </a:rPr>
              <a:t>김태희</a:t>
            </a:r>
            <a:r>
              <a:rPr lang="ko-KR" altLang="en-US" sz="900" dirty="0" smtClean="0">
                <a:solidFill>
                  <a:schemeClr val="tx1"/>
                </a:solidFill>
              </a:rPr>
              <a:t> 심리상담사</a:t>
            </a:r>
            <a:endParaRPr lang="ko-KR" altLang="en-US" sz="900" dirty="0">
              <a:solidFill>
                <a:schemeClr val="tx1"/>
              </a:solidFill>
            </a:endParaRPr>
          </a:p>
        </p:txBody>
      </p:sp>
      <p:sp>
        <p:nvSpPr>
          <p:cNvPr id="51" name="TextBox 50"/>
          <p:cNvSpPr txBox="1"/>
          <p:nvPr/>
        </p:nvSpPr>
        <p:spPr>
          <a:xfrm>
            <a:off x="4018659" y="3017250"/>
            <a:ext cx="1502334" cy="384080"/>
          </a:xfrm>
          <a:prstGeom prst="rect">
            <a:avLst/>
          </a:prstGeom>
          <a:noFill/>
        </p:spPr>
        <p:txBody>
          <a:bodyPr wrap="none" rtlCol="0">
            <a:spAutoFit/>
          </a:bodyPr>
          <a:lstStyle/>
          <a:p>
            <a:pPr algn="ctr">
              <a:lnSpc>
                <a:spcPct val="110000"/>
              </a:lnSpc>
            </a:pPr>
            <a:r>
              <a:rPr lang="ko-KR" altLang="en-US" sz="900" dirty="0" smtClean="0"/>
              <a:t>상담 대기 중입니다</a:t>
            </a:r>
            <a:r>
              <a:rPr lang="en-US" altLang="ko-KR" sz="900" dirty="0" smtClean="0"/>
              <a:t>.</a:t>
            </a:r>
          </a:p>
          <a:p>
            <a:pPr algn="ctr">
              <a:lnSpc>
                <a:spcPct val="110000"/>
              </a:lnSpc>
            </a:pPr>
            <a:r>
              <a:rPr lang="ko-KR" altLang="en-US" sz="900" dirty="0" smtClean="0"/>
              <a:t>상담 시작 </a:t>
            </a:r>
            <a:r>
              <a:rPr lang="en-US" altLang="ko-KR" sz="900" dirty="0" smtClean="0"/>
              <a:t>x </a:t>
            </a:r>
            <a:r>
              <a:rPr lang="ko-KR" altLang="en-US" sz="900" dirty="0" smtClean="0"/>
              <a:t>분 전 입니다</a:t>
            </a:r>
            <a:r>
              <a:rPr lang="en-US" altLang="ko-KR" sz="900" dirty="0" smtClean="0"/>
              <a:t>.</a:t>
            </a:r>
          </a:p>
        </p:txBody>
      </p:sp>
      <p:sp>
        <p:nvSpPr>
          <p:cNvPr id="56" name="TextBox 55"/>
          <p:cNvSpPr txBox="1"/>
          <p:nvPr/>
        </p:nvSpPr>
        <p:spPr>
          <a:xfrm>
            <a:off x="1132570" y="124096"/>
            <a:ext cx="1447832" cy="215444"/>
          </a:xfrm>
          <a:prstGeom prst="rect">
            <a:avLst/>
          </a:prstGeom>
          <a:noFill/>
        </p:spPr>
        <p:txBody>
          <a:bodyPr wrap="none" rtlCol="0">
            <a:spAutoFit/>
          </a:bodyPr>
          <a:lstStyle/>
          <a:p>
            <a:r>
              <a:rPr lang="ko-KR" altLang="en-US" sz="800" dirty="0" smtClean="0">
                <a:solidFill>
                  <a:prstClr val="black"/>
                </a:solidFill>
              </a:rPr>
              <a:t>상담실 입장 </a:t>
            </a:r>
            <a:r>
              <a:rPr lang="en-US" altLang="ko-KR" sz="800" dirty="0" smtClean="0">
                <a:solidFill>
                  <a:prstClr val="black"/>
                </a:solidFill>
              </a:rPr>
              <a:t>– </a:t>
            </a:r>
            <a:r>
              <a:rPr lang="ko-KR" altLang="en-US" sz="800" dirty="0" smtClean="0">
                <a:solidFill>
                  <a:prstClr val="black"/>
                </a:solidFill>
              </a:rPr>
              <a:t>상담 시작 전</a:t>
            </a:r>
            <a:endParaRPr lang="ko-KR" altLang="en-US" sz="800" dirty="0">
              <a:solidFill>
                <a:prstClr val="black"/>
              </a:solidFill>
            </a:endParaRPr>
          </a:p>
        </p:txBody>
      </p:sp>
      <p:sp>
        <p:nvSpPr>
          <p:cNvPr id="57" name="TextBox 56"/>
          <p:cNvSpPr txBox="1"/>
          <p:nvPr/>
        </p:nvSpPr>
        <p:spPr>
          <a:xfrm>
            <a:off x="1132570" y="352286"/>
            <a:ext cx="3193503" cy="215444"/>
          </a:xfrm>
          <a:prstGeom prst="rect">
            <a:avLst/>
          </a:prstGeom>
          <a:noFill/>
        </p:spPr>
        <p:txBody>
          <a:bodyPr wrap="none" rtlCol="0">
            <a:spAutoFit/>
          </a:bodyPr>
          <a:lstStyle/>
          <a:p>
            <a:r>
              <a:rPr lang="ko-KR" altLang="en-US" sz="800" dirty="0" smtClean="0">
                <a:solidFill>
                  <a:prstClr val="black"/>
                </a:solidFill>
              </a:rPr>
              <a:t>홈 </a:t>
            </a:r>
            <a:r>
              <a:rPr lang="en-US" altLang="ko-KR" sz="800" dirty="0" smtClean="0">
                <a:solidFill>
                  <a:prstClr val="black"/>
                </a:solidFill>
              </a:rPr>
              <a:t>&gt; </a:t>
            </a:r>
            <a:r>
              <a:rPr lang="ko-KR" altLang="en-US" sz="800" dirty="0" smtClean="0">
                <a:solidFill>
                  <a:prstClr val="black"/>
                </a:solidFill>
              </a:rPr>
              <a:t>심리상담사 선택 </a:t>
            </a:r>
            <a:r>
              <a:rPr lang="en-US" altLang="ko-KR" sz="800" dirty="0" smtClean="0">
                <a:solidFill>
                  <a:prstClr val="black"/>
                </a:solidFill>
              </a:rPr>
              <a:t>&gt; </a:t>
            </a:r>
            <a:r>
              <a:rPr lang="ko-KR" altLang="en-US" sz="800" dirty="0" smtClean="0">
                <a:solidFill>
                  <a:prstClr val="black"/>
                </a:solidFill>
              </a:rPr>
              <a:t>심리상담사 소개</a:t>
            </a:r>
            <a:r>
              <a:rPr lang="en-US" altLang="ko-KR" sz="800" dirty="0" smtClean="0">
                <a:solidFill>
                  <a:prstClr val="black"/>
                </a:solidFill>
              </a:rPr>
              <a:t>(</a:t>
            </a:r>
            <a:r>
              <a:rPr lang="ko-KR" altLang="en-US" sz="800" dirty="0" smtClean="0">
                <a:solidFill>
                  <a:prstClr val="black"/>
                </a:solidFill>
              </a:rPr>
              <a:t>상세</a:t>
            </a:r>
            <a:r>
              <a:rPr lang="en-US" altLang="ko-KR" sz="800" dirty="0" smtClean="0">
                <a:solidFill>
                  <a:prstClr val="black"/>
                </a:solidFill>
              </a:rPr>
              <a:t>) &gt; </a:t>
            </a:r>
            <a:r>
              <a:rPr lang="ko-KR" altLang="en-US" sz="800" dirty="0" smtClean="0">
                <a:solidFill>
                  <a:prstClr val="black"/>
                </a:solidFill>
              </a:rPr>
              <a:t>상담실 입장 시</a:t>
            </a:r>
            <a:endParaRPr lang="ko-KR" altLang="en-US" sz="800" dirty="0">
              <a:solidFill>
                <a:prstClr val="black"/>
              </a:solidFill>
            </a:endParaRPr>
          </a:p>
        </p:txBody>
      </p:sp>
      <p:sp>
        <p:nvSpPr>
          <p:cNvPr id="58" name="TextBox 57"/>
          <p:cNvSpPr txBox="1"/>
          <p:nvPr/>
        </p:nvSpPr>
        <p:spPr>
          <a:xfrm>
            <a:off x="5485869" y="124096"/>
            <a:ext cx="832279" cy="215444"/>
          </a:xfrm>
          <a:prstGeom prst="rect">
            <a:avLst/>
          </a:prstGeom>
          <a:noFill/>
        </p:spPr>
        <p:txBody>
          <a:bodyPr wrap="none" rtlCol="0">
            <a:spAutoFit/>
          </a:bodyPr>
          <a:lstStyle/>
          <a:p>
            <a:r>
              <a:rPr lang="en-US" altLang="ko-KR" sz="800" dirty="0" smtClean="0">
                <a:solidFill>
                  <a:prstClr val="black"/>
                </a:solidFill>
              </a:rPr>
              <a:t>RM-07010101</a:t>
            </a:r>
            <a:endParaRPr lang="ko-KR" altLang="en-US" sz="800" dirty="0">
              <a:solidFill>
                <a:prstClr val="black"/>
              </a:solidFill>
            </a:endParaRPr>
          </a:p>
        </p:txBody>
      </p:sp>
      <p:sp>
        <p:nvSpPr>
          <p:cNvPr id="60" name="타원 59"/>
          <p:cNvSpPr/>
          <p:nvPr/>
        </p:nvSpPr>
        <p:spPr>
          <a:xfrm>
            <a:off x="4362315" y="255912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graphicFrame>
        <p:nvGraphicFramePr>
          <p:cNvPr id="69" name="표 68"/>
          <p:cNvGraphicFramePr>
            <a:graphicFrameLocks noGrp="1"/>
          </p:cNvGraphicFramePr>
          <p:nvPr>
            <p:extLst>
              <p:ext uri="{D42A27DB-BD31-4B8C-83A1-F6EECF244321}">
                <p14:modId xmlns:p14="http://schemas.microsoft.com/office/powerpoint/2010/main" val="3838996872"/>
              </p:ext>
            </p:extLst>
          </p:nvPr>
        </p:nvGraphicFramePr>
        <p:xfrm>
          <a:off x="6320290" y="908720"/>
          <a:ext cx="2678400" cy="2127504"/>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Start Face talk Counseling Page</a:t>
                      </a:r>
                      <a:endParaRPr kumimoji="0" lang="ko-KR" altLang="en-US" sz="800" b="0" i="0" u="none" strike="noStrike" kern="1200" cap="none" spc="0" normalizeH="0" baseline="0" noProof="0" dirty="0" smtClean="0">
                        <a:ln>
                          <a:noFill/>
                        </a:ln>
                        <a:solidFill>
                          <a:schemeClr val="tx1"/>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Khi</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bắt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đầu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buổi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pop-up </a:t>
                      </a:r>
                      <a:r>
                        <a:rPr lang="en-US" altLang="ko-KR" sz="800" kern="1200" baseline="0" dirty="0" err="1" smtClean="0">
                          <a:solidFill>
                            <a:schemeClr val="tx1"/>
                          </a:solidFill>
                          <a:latin typeface="+mn-lt"/>
                          <a:ea typeface="+mn-ea"/>
                          <a:cs typeface="+mn-cs"/>
                        </a:rPr>
                        <a:t>lựa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chọn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phương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thức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chọn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là</a:t>
                      </a:r>
                      <a:r>
                        <a:rPr lang="en-US" altLang="ko-KR" sz="800" kern="1200" baseline="0" dirty="0" smtClean="0">
                          <a:solidFill>
                            <a:schemeClr val="tx1"/>
                          </a:solidFill>
                          <a:latin typeface="+mn-lt"/>
                          <a:ea typeface="+mn-ea"/>
                          <a:cs typeface="+mn-cs"/>
                        </a:rPr>
                        <a:t> Voice talk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hỉnh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sẽ</a:t>
                      </a:r>
                      <a:r>
                        <a:rPr lang="en-US" altLang="ko-KR" sz="800" kern="1200" baseline="0" dirty="0" smtClean="0">
                          <a:solidFill>
                            <a:schemeClr val="tx1"/>
                          </a:solidFill>
                          <a:latin typeface="+mn-lt"/>
                          <a:ea typeface="+mn-ea"/>
                          <a:cs typeface="+mn-cs"/>
                        </a:rPr>
                        <a:t> ở </a:t>
                      </a:r>
                      <a:r>
                        <a:rPr lang="en-US" altLang="ko-KR" sz="800" kern="1200" baseline="0" dirty="0" err="1" smtClean="0">
                          <a:solidFill>
                            <a:schemeClr val="tx1"/>
                          </a:solidFill>
                          <a:latin typeface="+mn-lt"/>
                          <a:ea typeface="+mn-ea"/>
                          <a:cs typeface="+mn-cs"/>
                        </a:rPr>
                        <a:t>chế</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độ</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Tắt</a:t>
                      </a:r>
                      <a:endParaRPr lang="en-US" altLang="ko-KR" sz="800" kern="1200" dirty="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Sau</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khi</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chọn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Phương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thức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hình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này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trong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khoảng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từ</a:t>
                      </a:r>
                      <a:r>
                        <a:rPr lang="en-US" altLang="ko-KR" sz="800" kern="1200" baseline="0" dirty="0" smtClean="0">
                          <a:solidFill>
                            <a:schemeClr val="tx1"/>
                          </a:solidFill>
                          <a:latin typeface="+mn-lt"/>
                          <a:ea typeface="+mn-ea"/>
                          <a:cs typeface="+mn-cs"/>
                        </a:rPr>
                        <a:t> 5 </a:t>
                      </a:r>
                      <a:r>
                        <a:rPr lang="en-US" altLang="ko-KR" sz="800" kern="1200" baseline="0" dirty="0" err="1" smtClean="0">
                          <a:solidFill>
                            <a:schemeClr val="tx1"/>
                          </a:solidFill>
                          <a:latin typeface="+mn-lt"/>
                          <a:ea typeface="+mn-ea"/>
                          <a:cs typeface="+mn-cs"/>
                        </a:rPr>
                        <a:t>phút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1 </a:t>
                      </a:r>
                      <a:r>
                        <a:rPr lang="en-US" altLang="ko-KR" sz="800" kern="1200" baseline="0" dirty="0" err="1" smtClean="0">
                          <a:solidFill>
                            <a:schemeClr val="tx1"/>
                          </a:solidFill>
                          <a:latin typeface="+mn-lt"/>
                          <a:ea typeface="+mn-ea"/>
                          <a:cs typeface="+mn-cs"/>
                        </a:rPr>
                        <a:t>phút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trước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buổi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bắt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đầu</a:t>
                      </a:r>
                      <a:endParaRPr lang="en-US" altLang="ko-KR" sz="800" kern="1200" baseline="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None/>
                        <a:tabLst/>
                        <a:defRPr/>
                      </a:pPr>
                      <a:r>
                        <a:rPr lang="ko-KR" altLang="en-US" sz="800" dirty="0" smtClean="0">
                          <a:solidFill>
                            <a:schemeClr val="tx1"/>
                          </a:solidFill>
                        </a:rPr>
                        <a:t>        상담 대기 중입니다</a:t>
                      </a:r>
                      <a:r>
                        <a:rPr lang="en-US" altLang="ko-KR" sz="800" dirty="0" smtClean="0">
                          <a:solidFill>
                            <a:schemeClr val="tx1"/>
                          </a:solidFill>
                        </a:rPr>
                        <a:t>.</a:t>
                      </a:r>
                      <a:r>
                        <a:rPr lang="ko-KR" altLang="en-US" sz="800" dirty="0" smtClean="0">
                          <a:solidFill>
                            <a:schemeClr val="tx1"/>
                          </a:solidFill>
                        </a:rPr>
                        <a:t>   </a:t>
                      </a:r>
                      <a:endParaRPr lang="en-US" altLang="ko-KR" sz="800" dirty="0" smtClean="0">
                        <a:solidFill>
                          <a:schemeClr val="tx1"/>
                        </a:solidFill>
                      </a:endParaRPr>
                    </a:p>
                    <a:p>
                      <a:pPr marL="85725" indent="-85725" algn="l" defTabSz="914400" rtl="0" eaLnBrk="1" latinLnBrk="1" hangingPunct="1">
                        <a:lnSpc>
                          <a:spcPct val="120000"/>
                        </a:lnSpc>
                        <a:buFontTx/>
                        <a:buNone/>
                      </a:pPr>
                      <a:r>
                        <a:rPr lang="ko-KR" altLang="en-US" sz="800" dirty="0" smtClean="0">
                          <a:solidFill>
                            <a:schemeClr val="tx1"/>
                          </a:solidFill>
                        </a:rPr>
                        <a:t>  상담 시작 </a:t>
                      </a:r>
                      <a:r>
                        <a:rPr lang="en-US" altLang="ko-KR" sz="800" dirty="0" smtClean="0">
                          <a:solidFill>
                            <a:schemeClr val="tx1"/>
                          </a:solidFill>
                        </a:rPr>
                        <a:t>x {</a:t>
                      </a:r>
                      <a:r>
                        <a:rPr lang="en-US" altLang="ko-KR" sz="800" dirty="0" err="1" smtClean="0">
                          <a:solidFill>
                            <a:schemeClr val="tx1"/>
                          </a:solidFill>
                        </a:rPr>
                        <a:t>số</a:t>
                      </a:r>
                      <a:r>
                        <a:rPr lang="en-US" altLang="ko-KR" sz="800" baseline="0" dirty="0" smtClean="0">
                          <a:solidFill>
                            <a:schemeClr val="tx1"/>
                          </a:solidFill>
                        </a:rPr>
                        <a:t> </a:t>
                      </a:r>
                      <a:r>
                        <a:rPr lang="en-US" altLang="ko-KR" sz="800" baseline="0" dirty="0" err="1" smtClean="0">
                          <a:solidFill>
                            <a:schemeClr val="tx1"/>
                          </a:solidFill>
                        </a:rPr>
                        <a:t>phút</a:t>
                      </a:r>
                      <a:r>
                        <a:rPr lang="en-US" altLang="ko-KR" sz="800" baseline="0" dirty="0" smtClean="0">
                          <a:solidFill>
                            <a:schemeClr val="tx1"/>
                          </a:solidFill>
                        </a:rPr>
                        <a:t>}</a:t>
                      </a:r>
                      <a:r>
                        <a:rPr lang="ko-KR" altLang="en-US" sz="800" dirty="0" smtClean="0">
                          <a:solidFill>
                            <a:schemeClr val="tx1"/>
                          </a:solidFill>
                        </a:rPr>
                        <a:t> 전 입니다</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theo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đơn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Phút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dưới</a:t>
                      </a:r>
                      <a:r>
                        <a:rPr lang="en-US" altLang="ko-KR" sz="800" kern="1200" baseline="0" dirty="0" smtClean="0">
                          <a:solidFill>
                            <a:schemeClr val="tx1"/>
                          </a:solidFill>
                          <a:latin typeface="+mn-lt"/>
                          <a:ea typeface="+mn-ea"/>
                          <a:cs typeface="+mn-cs"/>
                        </a:rPr>
                        <a:t> 1 </a:t>
                      </a:r>
                      <a:r>
                        <a:rPr lang="en-US" altLang="ko-KR" sz="800" kern="1200" baseline="0" dirty="0" err="1" smtClean="0">
                          <a:solidFill>
                            <a:schemeClr val="tx1"/>
                          </a:solidFill>
                          <a:latin typeface="+mn-lt"/>
                          <a:ea typeface="+mn-ea"/>
                          <a:cs typeface="+mn-cs"/>
                        </a:rPr>
                        <a:t>phút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đơn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sẽ</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Giây</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70" name="직사각형 69"/>
          <p:cNvSpPr/>
          <p:nvPr/>
        </p:nvSpPr>
        <p:spPr>
          <a:xfrm>
            <a:off x="5041100" y="1168079"/>
            <a:ext cx="1152000" cy="259716"/>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solidFill>
              </a:rPr>
              <a:t>김태희</a:t>
            </a:r>
            <a:r>
              <a:rPr lang="ko-KR" altLang="en-US" sz="900" dirty="0" smtClean="0">
                <a:solidFill>
                  <a:schemeClr val="tx1"/>
                </a:solidFill>
              </a:rPr>
              <a:t> 심리상담사</a:t>
            </a:r>
            <a:endParaRPr lang="ko-KR" altLang="en-US" sz="900" dirty="0">
              <a:solidFill>
                <a:schemeClr val="tx1"/>
              </a:solidFill>
            </a:endParaRPr>
          </a:p>
        </p:txBody>
      </p:sp>
      <p:sp>
        <p:nvSpPr>
          <p:cNvPr id="55" name="슬라이드 번호 개체 틀 54"/>
          <p:cNvSpPr>
            <a:spLocks noGrp="1"/>
          </p:cNvSpPr>
          <p:nvPr>
            <p:ph type="sldNum" sz="quarter" idx="4"/>
          </p:nvPr>
        </p:nvSpPr>
        <p:spPr/>
        <p:txBody>
          <a:bodyPr/>
          <a:lstStyle/>
          <a:p>
            <a:fld id="{C70D9EDE-4299-4BB9-BBD1-CAF81FD85894}" type="slidenum">
              <a:rPr lang="ko-KR" altLang="en-US" smtClean="0"/>
              <a:pPr/>
              <a:t>52</a:t>
            </a:fld>
            <a:endParaRPr lang="ko-KR" altLang="en-US" dirty="0"/>
          </a:p>
        </p:txBody>
      </p:sp>
      <p:grpSp>
        <p:nvGrpSpPr>
          <p:cNvPr id="52" name="그룹 51"/>
          <p:cNvGrpSpPr/>
          <p:nvPr/>
        </p:nvGrpSpPr>
        <p:grpSpPr>
          <a:xfrm>
            <a:off x="1248615" y="4720460"/>
            <a:ext cx="360000" cy="281206"/>
            <a:chOff x="1251549" y="4720460"/>
            <a:chExt cx="360000" cy="281206"/>
          </a:xfrm>
        </p:grpSpPr>
        <p:sp>
          <p:nvSpPr>
            <p:cNvPr id="53" name="타원 52"/>
            <p:cNvSpPr/>
            <p:nvPr/>
          </p:nvSpPr>
          <p:spPr>
            <a:xfrm>
              <a:off x="1251549" y="472046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54" name="Picture 2" descr="마이크 아이콘에 대한 이미지 검색결과"/>
            <p:cNvPicPr>
              <a:picLocks noChangeAspect="1" noChangeArrowheads="1"/>
            </p:cNvPicPr>
            <p:nvPr/>
          </p:nvPicPr>
          <p:blipFill>
            <a:blip r:embed="rId8" cstate="print">
              <a:lum contrast="-40000"/>
            </a:blip>
            <a:srcRect/>
            <a:stretch>
              <a:fillRect/>
            </a:stretch>
          </p:blipFill>
          <p:spPr bwMode="auto">
            <a:xfrm flipH="1">
              <a:off x="1355349" y="4746752"/>
              <a:ext cx="148870" cy="254914"/>
            </a:xfrm>
            <a:prstGeom prst="rect">
              <a:avLst/>
            </a:prstGeom>
            <a:noFill/>
          </p:spPr>
        </p:pic>
      </p:grpSp>
      <p:sp>
        <p:nvSpPr>
          <p:cNvPr id="77" name="양쪽 모서리가 둥근 사각형 76"/>
          <p:cNvSpPr/>
          <p:nvPr/>
        </p:nvSpPr>
        <p:spPr>
          <a:xfrm>
            <a:off x="1303065" y="5075057"/>
            <a:ext cx="900100" cy="9001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a:t>
            </a:r>
            <a:endParaRPr lang="ko-KR" altLang="en-US" sz="600" dirty="0">
              <a:solidFill>
                <a:schemeClr val="tx1"/>
              </a:solidFill>
            </a:endParaRPr>
          </a:p>
        </p:txBody>
      </p:sp>
      <p:sp>
        <p:nvSpPr>
          <p:cNvPr id="67" name="직사각형 66"/>
          <p:cNvSpPr/>
          <p:nvPr/>
        </p:nvSpPr>
        <p:spPr>
          <a:xfrm>
            <a:off x="325323" y="1109157"/>
            <a:ext cx="2811600" cy="4787250"/>
          </a:xfrm>
          <a:prstGeom prst="rect">
            <a:avLst/>
          </a:prstGeom>
          <a:solidFill>
            <a:srgbClr val="404040">
              <a:alpha val="80000"/>
            </a:srgb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nvGrpSpPr>
          <p:cNvPr id="61" name="그룹 60"/>
          <p:cNvGrpSpPr/>
          <p:nvPr/>
        </p:nvGrpSpPr>
        <p:grpSpPr>
          <a:xfrm>
            <a:off x="387548" y="2451436"/>
            <a:ext cx="2817505" cy="2493968"/>
            <a:chOff x="5894955" y="1988840"/>
            <a:chExt cx="2817505" cy="2493968"/>
          </a:xfrm>
        </p:grpSpPr>
        <p:sp>
          <p:nvSpPr>
            <p:cNvPr id="62" name="직사각형 61"/>
            <p:cNvSpPr/>
            <p:nvPr/>
          </p:nvSpPr>
          <p:spPr>
            <a:xfrm>
              <a:off x="5894955" y="1988840"/>
              <a:ext cx="2720800" cy="2493968"/>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63" name="TextBox 62"/>
            <p:cNvSpPr txBox="1"/>
            <p:nvPr/>
          </p:nvSpPr>
          <p:spPr>
            <a:xfrm>
              <a:off x="6290203" y="2863917"/>
              <a:ext cx="2422257" cy="482440"/>
            </a:xfrm>
            <a:prstGeom prst="rect">
              <a:avLst/>
            </a:prstGeom>
            <a:noFill/>
          </p:spPr>
          <p:txBody>
            <a:bodyPr wrap="square" rtlCol="0">
              <a:spAutoFit/>
            </a:bodyPr>
            <a:lstStyle/>
            <a:p>
              <a:pPr>
                <a:lnSpc>
                  <a:spcPct val="130000"/>
                </a:lnSpc>
              </a:pPr>
              <a:r>
                <a:rPr lang="ko-KR" altLang="en-US" sz="1050" b="1" dirty="0" smtClean="0">
                  <a:solidFill>
                    <a:prstClr val="black"/>
                  </a:solidFill>
                </a:rPr>
                <a:t>화상 상담  </a:t>
              </a:r>
              <a:endParaRPr lang="en-US" altLang="ko-KR" sz="1050" b="1" dirty="0" smtClean="0">
                <a:solidFill>
                  <a:prstClr val="black"/>
                </a:solidFill>
              </a:endParaRPr>
            </a:p>
            <a:p>
              <a:pPr>
                <a:lnSpc>
                  <a:spcPct val="130000"/>
                </a:lnSpc>
              </a:pPr>
              <a:r>
                <a:rPr lang="ko-KR" altLang="en-US" sz="900" dirty="0" err="1" smtClean="0">
                  <a:solidFill>
                    <a:prstClr val="black"/>
                  </a:solidFill>
                </a:rPr>
                <a:t>심리상담사와</a:t>
              </a:r>
              <a:r>
                <a:rPr lang="ko-KR" altLang="en-US" sz="900" dirty="0" smtClean="0">
                  <a:solidFill>
                    <a:prstClr val="black"/>
                  </a:solidFill>
                </a:rPr>
                <a:t> 얼굴을 보며 상담</a:t>
              </a:r>
              <a:endParaRPr lang="ko-KR" altLang="en-US" sz="900" dirty="0">
                <a:solidFill>
                  <a:prstClr val="black"/>
                </a:solidFill>
              </a:endParaRPr>
            </a:p>
          </p:txBody>
        </p:sp>
        <p:cxnSp>
          <p:nvCxnSpPr>
            <p:cNvPr id="64" name="직선 연결선 63"/>
            <p:cNvCxnSpPr/>
            <p:nvPr/>
          </p:nvCxnSpPr>
          <p:spPr>
            <a:xfrm>
              <a:off x="5960992" y="2370502"/>
              <a:ext cx="2592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966965" y="2060020"/>
              <a:ext cx="2586028" cy="272382"/>
            </a:xfrm>
            <a:prstGeom prst="rect">
              <a:avLst/>
            </a:prstGeom>
            <a:noFill/>
          </p:spPr>
          <p:txBody>
            <a:bodyPr wrap="square" rtlCol="0">
              <a:spAutoFit/>
            </a:bodyPr>
            <a:lstStyle/>
            <a:p>
              <a:pPr>
                <a:lnSpc>
                  <a:spcPct val="130000"/>
                </a:lnSpc>
              </a:pPr>
              <a:r>
                <a:rPr lang="ko-KR" altLang="en-US" sz="900" dirty="0" smtClean="0">
                  <a:solidFill>
                    <a:prstClr val="black"/>
                  </a:solidFill>
                </a:rPr>
                <a:t>상담 방식 선택</a:t>
              </a:r>
              <a:endParaRPr lang="ko-KR" altLang="en-US" sz="900" dirty="0">
                <a:solidFill>
                  <a:prstClr val="black"/>
                </a:solidFill>
              </a:endParaRPr>
            </a:p>
          </p:txBody>
        </p:sp>
        <p:cxnSp>
          <p:nvCxnSpPr>
            <p:cNvPr id="66" name="직선 연결선 65"/>
            <p:cNvCxnSpPr/>
            <p:nvPr/>
          </p:nvCxnSpPr>
          <p:spPr>
            <a:xfrm>
              <a:off x="6034572" y="3416454"/>
              <a:ext cx="244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290203" y="3474074"/>
              <a:ext cx="2070421" cy="482440"/>
            </a:xfrm>
            <a:prstGeom prst="rect">
              <a:avLst/>
            </a:prstGeom>
            <a:noFill/>
          </p:spPr>
          <p:txBody>
            <a:bodyPr wrap="square" rtlCol="0">
              <a:spAutoFit/>
            </a:bodyPr>
            <a:lstStyle/>
            <a:p>
              <a:pPr>
                <a:lnSpc>
                  <a:spcPct val="130000"/>
                </a:lnSpc>
              </a:pPr>
              <a:r>
                <a:rPr lang="ko-KR" altLang="en-US" sz="1050" b="1" dirty="0" smtClean="0">
                  <a:solidFill>
                    <a:prstClr val="black"/>
                  </a:solidFill>
                </a:rPr>
                <a:t>음성 상담</a:t>
              </a:r>
              <a:endParaRPr lang="en-US" altLang="ko-KR" sz="1050" b="1" dirty="0" smtClean="0">
                <a:solidFill>
                  <a:prstClr val="black"/>
                </a:solidFill>
              </a:endParaRPr>
            </a:p>
            <a:p>
              <a:pPr>
                <a:lnSpc>
                  <a:spcPct val="130000"/>
                </a:lnSpc>
              </a:pPr>
              <a:r>
                <a:rPr lang="ko-KR" altLang="en-US" sz="900" dirty="0" err="1" smtClean="0">
                  <a:solidFill>
                    <a:prstClr val="black"/>
                  </a:solidFill>
                </a:rPr>
                <a:t>심리상담사와</a:t>
              </a:r>
              <a:r>
                <a:rPr lang="ko-KR" altLang="en-US" sz="900" dirty="0" smtClean="0">
                  <a:solidFill>
                    <a:prstClr val="black"/>
                  </a:solidFill>
                </a:rPr>
                <a:t> 음성으로만 상담</a:t>
              </a:r>
              <a:endParaRPr lang="ko-KR" altLang="en-US" sz="900" dirty="0">
                <a:solidFill>
                  <a:prstClr val="black"/>
                </a:solidFill>
              </a:endParaRPr>
            </a:p>
          </p:txBody>
        </p:sp>
        <p:sp>
          <p:nvSpPr>
            <p:cNvPr id="100" name="TextBox 99"/>
            <p:cNvSpPr txBox="1"/>
            <p:nvPr/>
          </p:nvSpPr>
          <p:spPr>
            <a:xfrm>
              <a:off x="5993788" y="2942002"/>
              <a:ext cx="442467" cy="279244"/>
            </a:xfrm>
            <a:prstGeom prst="rect">
              <a:avLst/>
            </a:prstGeom>
            <a:noFill/>
          </p:spPr>
          <p:txBody>
            <a:bodyPr wrap="square" rtlCol="0">
              <a:spAutoFit/>
            </a:bodyPr>
            <a:lstStyle/>
            <a:p>
              <a:pPr>
                <a:lnSpc>
                  <a:spcPct val="130000"/>
                </a:lnSpc>
              </a:pPr>
              <a:r>
                <a:rPr lang="ko-KR" altLang="en-US" sz="1050" dirty="0" smtClean="0">
                  <a:solidFill>
                    <a:prstClr val="black"/>
                  </a:solidFill>
                </a:rPr>
                <a:t>○</a:t>
              </a:r>
              <a:endParaRPr lang="ko-KR" altLang="en-US" sz="1050" dirty="0">
                <a:solidFill>
                  <a:prstClr val="black"/>
                </a:solidFill>
              </a:endParaRPr>
            </a:p>
          </p:txBody>
        </p:sp>
        <p:sp>
          <p:nvSpPr>
            <p:cNvPr id="103" name="TextBox 102"/>
            <p:cNvSpPr txBox="1"/>
            <p:nvPr/>
          </p:nvSpPr>
          <p:spPr>
            <a:xfrm>
              <a:off x="5993110" y="3561408"/>
              <a:ext cx="442467" cy="279244"/>
            </a:xfrm>
            <a:prstGeom prst="rect">
              <a:avLst/>
            </a:prstGeom>
            <a:noFill/>
          </p:spPr>
          <p:txBody>
            <a:bodyPr wrap="square" rtlCol="0">
              <a:spAutoFit/>
            </a:bodyPr>
            <a:lstStyle/>
            <a:p>
              <a:pPr>
                <a:lnSpc>
                  <a:spcPct val="130000"/>
                </a:lnSpc>
              </a:pPr>
              <a:r>
                <a:rPr lang="ko-KR" altLang="en-US" sz="1050" dirty="0" smtClean="0">
                  <a:solidFill>
                    <a:prstClr val="black"/>
                  </a:solidFill>
                </a:rPr>
                <a:t>○</a:t>
              </a:r>
              <a:endParaRPr lang="ko-KR" altLang="en-US" sz="1050" dirty="0">
                <a:solidFill>
                  <a:prstClr val="black"/>
                </a:solidFill>
              </a:endParaRPr>
            </a:p>
          </p:txBody>
        </p:sp>
        <p:sp>
          <p:nvSpPr>
            <p:cNvPr id="85" name="TextBox 84"/>
            <p:cNvSpPr txBox="1"/>
            <p:nvPr/>
          </p:nvSpPr>
          <p:spPr>
            <a:xfrm>
              <a:off x="5960992" y="2370502"/>
              <a:ext cx="2592000" cy="452432"/>
            </a:xfrm>
            <a:prstGeom prst="rect">
              <a:avLst/>
            </a:prstGeom>
            <a:noFill/>
          </p:spPr>
          <p:txBody>
            <a:bodyPr wrap="square" rtlCol="0">
              <a:spAutoFit/>
            </a:bodyPr>
            <a:lstStyle/>
            <a:p>
              <a:pPr>
                <a:lnSpc>
                  <a:spcPct val="130000"/>
                </a:lnSpc>
              </a:pPr>
              <a:r>
                <a:rPr lang="ko-KR" altLang="en-US" sz="900" dirty="0" smtClean="0">
                  <a:solidFill>
                    <a:prstClr val="black"/>
                  </a:solidFill>
                </a:rPr>
                <a:t>원하는 상담 방식을 선택해주세요</a:t>
              </a:r>
              <a:r>
                <a:rPr lang="en-US" altLang="ko-KR" sz="900" dirty="0" smtClean="0">
                  <a:solidFill>
                    <a:prstClr val="black"/>
                  </a:solidFill>
                </a:rPr>
                <a:t>.</a:t>
              </a:r>
            </a:p>
            <a:p>
              <a:pPr>
                <a:lnSpc>
                  <a:spcPct val="130000"/>
                </a:lnSpc>
              </a:pPr>
              <a:r>
                <a:rPr lang="ko-KR" altLang="en-US" sz="900" dirty="0" smtClean="0">
                  <a:solidFill>
                    <a:prstClr val="black"/>
                  </a:solidFill>
                </a:rPr>
                <a:t>상담 중 언제라도 화면을 끄고 켤 수 있습니다</a:t>
              </a:r>
              <a:r>
                <a:rPr lang="en-US" altLang="ko-KR" sz="900" dirty="0" smtClean="0">
                  <a:solidFill>
                    <a:prstClr val="black"/>
                  </a:solidFill>
                </a:rPr>
                <a:t>.</a:t>
              </a:r>
              <a:endParaRPr lang="ko-KR" altLang="en-US" sz="900" dirty="0">
                <a:solidFill>
                  <a:prstClr val="black"/>
                </a:solidFill>
              </a:endParaRPr>
            </a:p>
          </p:txBody>
        </p:sp>
      </p:grpSp>
      <p:grpSp>
        <p:nvGrpSpPr>
          <p:cNvPr id="74" name="그룹 73"/>
          <p:cNvGrpSpPr/>
          <p:nvPr/>
        </p:nvGrpSpPr>
        <p:grpSpPr>
          <a:xfrm>
            <a:off x="4283457" y="4720460"/>
            <a:ext cx="360000" cy="281206"/>
            <a:chOff x="1251549" y="4720460"/>
            <a:chExt cx="360000" cy="281206"/>
          </a:xfrm>
        </p:grpSpPr>
        <p:sp>
          <p:nvSpPr>
            <p:cNvPr id="75" name="타원 74"/>
            <p:cNvSpPr/>
            <p:nvPr/>
          </p:nvSpPr>
          <p:spPr>
            <a:xfrm>
              <a:off x="1251549" y="472046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76" name="Picture 2" descr="마이크 아이콘에 대한 이미지 검색결과"/>
            <p:cNvPicPr>
              <a:picLocks noChangeAspect="1" noChangeArrowheads="1"/>
            </p:cNvPicPr>
            <p:nvPr/>
          </p:nvPicPr>
          <p:blipFill>
            <a:blip r:embed="rId8" cstate="print">
              <a:lum contrast="-40000"/>
            </a:blip>
            <a:srcRect/>
            <a:stretch>
              <a:fillRect/>
            </a:stretch>
          </p:blipFill>
          <p:spPr bwMode="auto">
            <a:xfrm flipH="1">
              <a:off x="1355349" y="4746752"/>
              <a:ext cx="148870" cy="254914"/>
            </a:xfrm>
            <a:prstGeom prst="rect">
              <a:avLst/>
            </a:prstGeom>
            <a:noFill/>
          </p:spPr>
        </p:pic>
      </p:grpSp>
      <p:sp>
        <p:nvSpPr>
          <p:cNvPr id="59" name="타원 58"/>
          <p:cNvSpPr/>
          <p:nvPr/>
        </p:nvSpPr>
        <p:spPr>
          <a:xfrm>
            <a:off x="256465" y="2303466"/>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83" name="양쪽 모서리가 둥근 사각형 82"/>
          <p:cNvSpPr/>
          <p:nvPr/>
        </p:nvSpPr>
        <p:spPr>
          <a:xfrm>
            <a:off x="4329605" y="5075996"/>
            <a:ext cx="900100" cy="9001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a:t>
            </a:r>
            <a:endParaRPr lang="ko-KR" altLang="en-US" sz="600" dirty="0">
              <a:solidFill>
                <a:schemeClr val="tx1"/>
              </a:solidFill>
            </a:endParaRPr>
          </a:p>
        </p:txBody>
      </p:sp>
      <p:sp>
        <p:nvSpPr>
          <p:cNvPr id="90" name="모서리가 둥근 직사각형 89"/>
          <p:cNvSpPr/>
          <p:nvPr/>
        </p:nvSpPr>
        <p:spPr>
          <a:xfrm>
            <a:off x="1400145" y="4570918"/>
            <a:ext cx="720000" cy="252000"/>
          </a:xfrm>
          <a:prstGeom prst="round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smtClean="0">
                <a:solidFill>
                  <a:schemeClr val="tx1"/>
                </a:solidFill>
              </a:rPr>
              <a:t>확인</a:t>
            </a:r>
            <a:endParaRPr lang="ko-KR" altLang="en-US" sz="1000" dirty="0">
              <a:solidFill>
                <a:schemeClr val="tx1"/>
              </a:solidFill>
            </a:endParaRPr>
          </a:p>
        </p:txBody>
      </p:sp>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6"/>
          <p:cNvGrpSpPr/>
          <p:nvPr/>
        </p:nvGrpSpPr>
        <p:grpSpPr>
          <a:xfrm>
            <a:off x="341530" y="895075"/>
            <a:ext cx="2812504" cy="5000582"/>
            <a:chOff x="366961" y="908720"/>
            <a:chExt cx="2812504" cy="5000582"/>
          </a:xfrm>
        </p:grpSpPr>
        <p:pic>
          <p:nvPicPr>
            <p:cNvPr id="97" name="그림 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98" name="직사각형 97"/>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9" name="직사각형 98"/>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01" name="TextBox 100"/>
          <p:cNvSpPr txBox="1"/>
          <p:nvPr/>
        </p:nvSpPr>
        <p:spPr>
          <a:xfrm>
            <a:off x="396060" y="5434538"/>
            <a:ext cx="2568332" cy="424732"/>
          </a:xfrm>
          <a:prstGeom prst="rect">
            <a:avLst/>
          </a:prstGeom>
          <a:noFill/>
        </p:spPr>
        <p:txBody>
          <a:bodyPr wrap="none" rtlCol="0">
            <a:spAutoFit/>
          </a:bodyPr>
          <a:lstStyle/>
          <a:p>
            <a:pPr>
              <a:lnSpc>
                <a:spcPct val="120000"/>
              </a:lnSpc>
              <a:buFont typeface="Arial" pitchFamily="34" charset="0"/>
              <a:buChar char="•"/>
            </a:pPr>
            <a:r>
              <a:rPr lang="ko-KR" altLang="en-US" sz="900" dirty="0" smtClean="0"/>
              <a:t> 화면을 터치하여 메뉴를 숨길 수 있습니다</a:t>
            </a:r>
            <a:r>
              <a:rPr lang="en-US" altLang="ko-KR" sz="900" dirty="0" smtClean="0"/>
              <a:t>.</a:t>
            </a:r>
          </a:p>
          <a:p>
            <a:pPr>
              <a:lnSpc>
                <a:spcPct val="120000"/>
              </a:lnSpc>
              <a:buFont typeface="Arial" pitchFamily="34" charset="0"/>
              <a:buChar char="•"/>
            </a:pPr>
            <a:r>
              <a:rPr lang="ko-KR" altLang="en-US" sz="900" dirty="0" smtClean="0"/>
              <a:t> 욕이나 음담패설 등의 언행은 삼가해 주세요</a:t>
            </a:r>
            <a:r>
              <a:rPr lang="en-US" altLang="ko-KR" sz="900" dirty="0" smtClean="0"/>
              <a:t>.</a:t>
            </a:r>
          </a:p>
        </p:txBody>
      </p:sp>
      <p:sp>
        <p:nvSpPr>
          <p:cNvPr id="102" name="TextBox 101"/>
          <p:cNvSpPr txBox="1"/>
          <p:nvPr/>
        </p:nvSpPr>
        <p:spPr>
          <a:xfrm>
            <a:off x="405585" y="5233156"/>
            <a:ext cx="889987" cy="258532"/>
          </a:xfrm>
          <a:prstGeom prst="rect">
            <a:avLst/>
          </a:prstGeom>
          <a:noFill/>
        </p:spPr>
        <p:txBody>
          <a:bodyPr wrap="none" rtlCol="0">
            <a:spAutoFit/>
          </a:bodyPr>
          <a:lstStyle/>
          <a:p>
            <a:pPr>
              <a:lnSpc>
                <a:spcPct val="120000"/>
              </a:lnSpc>
            </a:pPr>
            <a:r>
              <a:rPr lang="en-US" altLang="ko-KR" sz="900" b="1" dirty="0" smtClean="0"/>
              <a:t>Hello </a:t>
            </a:r>
            <a:r>
              <a:rPr lang="ko-KR" altLang="en-US" sz="900" b="1" dirty="0" smtClean="0"/>
              <a:t>에티켓</a:t>
            </a:r>
            <a:endParaRPr lang="en-US" altLang="ko-KR" sz="900" b="1" dirty="0" smtClean="0"/>
          </a:p>
        </p:txBody>
      </p:sp>
      <p:sp>
        <p:nvSpPr>
          <p:cNvPr id="107" name="직사각형 106"/>
          <p:cNvSpPr/>
          <p:nvPr/>
        </p:nvSpPr>
        <p:spPr>
          <a:xfrm>
            <a:off x="351056" y="4639974"/>
            <a:ext cx="2802536" cy="525281"/>
          </a:xfrm>
          <a:prstGeom prst="rect">
            <a:avLst/>
          </a:prstGeom>
          <a:solidFill>
            <a:schemeClr val="bg1">
              <a:lumMod val="50000"/>
              <a:alpha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8" name="타원 107"/>
          <p:cNvSpPr/>
          <p:nvPr/>
        </p:nvSpPr>
        <p:spPr>
          <a:xfrm>
            <a:off x="441282" y="471878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sp>
        <p:nvSpPr>
          <p:cNvPr id="109" name="TextBox 108"/>
          <p:cNvSpPr txBox="1"/>
          <p:nvPr/>
        </p:nvSpPr>
        <p:spPr>
          <a:xfrm>
            <a:off x="2129887" y="4733395"/>
            <a:ext cx="1056700" cy="230832"/>
          </a:xfrm>
          <a:prstGeom prst="rect">
            <a:avLst/>
          </a:prstGeom>
          <a:noFill/>
        </p:spPr>
        <p:txBody>
          <a:bodyPr wrap="none" rtlCol="0">
            <a:spAutoFit/>
          </a:bodyPr>
          <a:lstStyle/>
          <a:p>
            <a:r>
              <a:rPr lang="ko-KR" altLang="en-US" sz="900" b="1" dirty="0" smtClean="0">
                <a:solidFill>
                  <a:schemeClr val="bg1"/>
                </a:solidFill>
              </a:rPr>
              <a:t>상담시간 </a:t>
            </a:r>
            <a:r>
              <a:rPr lang="en-US" altLang="ko-KR" sz="900" b="1" dirty="0" smtClean="0">
                <a:solidFill>
                  <a:schemeClr val="bg1"/>
                </a:solidFill>
              </a:rPr>
              <a:t>: 30:00</a:t>
            </a:r>
            <a:endParaRPr lang="ko-KR" altLang="en-US" sz="900" b="1" dirty="0">
              <a:solidFill>
                <a:schemeClr val="bg1"/>
              </a:solidFill>
            </a:endParaRPr>
          </a:p>
        </p:txBody>
      </p:sp>
      <p:sp>
        <p:nvSpPr>
          <p:cNvPr id="110" name="타원 109"/>
          <p:cNvSpPr/>
          <p:nvPr/>
        </p:nvSpPr>
        <p:spPr>
          <a:xfrm>
            <a:off x="836282" y="472046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112" name="그림 111" descr="volume.png"/>
          <p:cNvPicPr>
            <a:picLocks noChangeAspect="1"/>
          </p:cNvPicPr>
          <p:nvPr/>
        </p:nvPicPr>
        <p:blipFill>
          <a:blip r:embed="rId4" cstate="print"/>
          <a:stretch>
            <a:fillRect/>
          </a:stretch>
        </p:blipFill>
        <p:spPr>
          <a:xfrm>
            <a:off x="890386" y="4729985"/>
            <a:ext cx="252000" cy="252000"/>
          </a:xfrm>
          <a:prstGeom prst="rect">
            <a:avLst/>
          </a:prstGeom>
        </p:spPr>
      </p:pic>
      <p:pic>
        <p:nvPicPr>
          <p:cNvPr id="113" name="그림 112" descr="모니터 아이콘.JPG"/>
          <p:cNvPicPr>
            <a:picLocks noChangeAspect="1"/>
          </p:cNvPicPr>
          <p:nvPr/>
        </p:nvPicPr>
        <p:blipFill>
          <a:blip r:embed="rId5" cstate="print"/>
          <a:stretch>
            <a:fillRect/>
          </a:stretch>
        </p:blipFill>
        <p:spPr>
          <a:xfrm>
            <a:off x="529416" y="4765404"/>
            <a:ext cx="192000" cy="180000"/>
          </a:xfrm>
          <a:prstGeom prst="rect">
            <a:avLst/>
          </a:prstGeom>
        </p:spPr>
      </p:pic>
      <p:sp>
        <p:nvSpPr>
          <p:cNvPr id="115" name="타원 114"/>
          <p:cNvSpPr/>
          <p:nvPr/>
        </p:nvSpPr>
        <p:spPr>
          <a:xfrm>
            <a:off x="1656457" y="472211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116" name="그림 115" descr="나가기 이미지.JPG"/>
          <p:cNvPicPr>
            <a:picLocks noChangeAspect="1"/>
          </p:cNvPicPr>
          <p:nvPr/>
        </p:nvPicPr>
        <p:blipFill>
          <a:blip r:embed="rId6" cstate="print"/>
          <a:stretch>
            <a:fillRect/>
          </a:stretch>
        </p:blipFill>
        <p:spPr>
          <a:xfrm>
            <a:off x="1762857" y="4755195"/>
            <a:ext cx="158157" cy="218784"/>
          </a:xfrm>
          <a:prstGeom prst="rect">
            <a:avLst/>
          </a:prstGeom>
        </p:spPr>
      </p:pic>
      <p:sp>
        <p:nvSpPr>
          <p:cNvPr id="51" name="TextBox 50"/>
          <p:cNvSpPr txBox="1"/>
          <p:nvPr/>
        </p:nvSpPr>
        <p:spPr>
          <a:xfrm>
            <a:off x="910699" y="3017250"/>
            <a:ext cx="1635384" cy="244682"/>
          </a:xfrm>
          <a:prstGeom prst="rect">
            <a:avLst/>
          </a:prstGeom>
          <a:noFill/>
        </p:spPr>
        <p:txBody>
          <a:bodyPr wrap="none" rtlCol="0">
            <a:spAutoFit/>
          </a:bodyPr>
          <a:lstStyle/>
          <a:p>
            <a:pPr algn="ctr">
              <a:lnSpc>
                <a:spcPct val="110000"/>
              </a:lnSpc>
            </a:pPr>
            <a:r>
              <a:rPr lang="ko-KR" altLang="en-US" sz="900" dirty="0" err="1" smtClean="0"/>
              <a:t>심리상담사와</a:t>
            </a:r>
            <a:r>
              <a:rPr lang="ko-KR" altLang="en-US" sz="900" dirty="0" smtClean="0"/>
              <a:t> </a:t>
            </a:r>
            <a:r>
              <a:rPr lang="ko-KR" altLang="en-US" sz="900" dirty="0" err="1" smtClean="0"/>
              <a:t>연결중입니다</a:t>
            </a:r>
            <a:r>
              <a:rPr lang="en-US" altLang="ko-KR" sz="900" dirty="0" smtClean="0"/>
              <a:t>.</a:t>
            </a:r>
          </a:p>
        </p:txBody>
      </p:sp>
      <p:grpSp>
        <p:nvGrpSpPr>
          <p:cNvPr id="4" name="그룹 51"/>
          <p:cNvGrpSpPr/>
          <p:nvPr/>
        </p:nvGrpSpPr>
        <p:grpSpPr>
          <a:xfrm>
            <a:off x="1572882" y="2794556"/>
            <a:ext cx="398210" cy="244364"/>
            <a:chOff x="4134108" y="5661248"/>
            <a:chExt cx="398210" cy="244364"/>
          </a:xfrm>
        </p:grpSpPr>
        <p:pic>
          <p:nvPicPr>
            <p:cNvPr id="53"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4108" y="5661248"/>
              <a:ext cx="252000" cy="244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4347587" y="5669637"/>
              <a:ext cx="184731" cy="215444"/>
            </a:xfrm>
            <a:prstGeom prst="rect">
              <a:avLst/>
            </a:prstGeom>
            <a:noFill/>
          </p:spPr>
          <p:txBody>
            <a:bodyPr wrap="none" rtlCol="0">
              <a:spAutoFit/>
            </a:bodyPr>
            <a:lstStyle/>
            <a:p>
              <a:endParaRPr lang="ko-KR" altLang="en-US" sz="800" dirty="0"/>
            </a:p>
          </p:txBody>
        </p:sp>
      </p:grpSp>
      <p:sp>
        <p:nvSpPr>
          <p:cNvPr id="58" name="TextBox 57"/>
          <p:cNvSpPr txBox="1"/>
          <p:nvPr/>
        </p:nvSpPr>
        <p:spPr>
          <a:xfrm>
            <a:off x="5485869" y="124096"/>
            <a:ext cx="832279" cy="215444"/>
          </a:xfrm>
          <a:prstGeom prst="rect">
            <a:avLst/>
          </a:prstGeom>
          <a:noFill/>
        </p:spPr>
        <p:txBody>
          <a:bodyPr wrap="none" rtlCol="0">
            <a:spAutoFit/>
          </a:bodyPr>
          <a:lstStyle/>
          <a:p>
            <a:r>
              <a:rPr lang="en-US" altLang="ko-KR" sz="800" dirty="0" smtClean="0">
                <a:solidFill>
                  <a:prstClr val="black"/>
                </a:solidFill>
              </a:rPr>
              <a:t>RM-07010101</a:t>
            </a:r>
            <a:endParaRPr lang="ko-KR" altLang="en-US" sz="800" dirty="0">
              <a:solidFill>
                <a:prstClr val="black"/>
              </a:solidFill>
            </a:endParaRPr>
          </a:p>
        </p:txBody>
      </p:sp>
      <p:sp>
        <p:nvSpPr>
          <p:cNvPr id="60" name="타원 59"/>
          <p:cNvSpPr/>
          <p:nvPr/>
        </p:nvSpPr>
        <p:spPr>
          <a:xfrm>
            <a:off x="1320882" y="255912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graphicFrame>
        <p:nvGraphicFramePr>
          <p:cNvPr id="69" name="표 68"/>
          <p:cNvGraphicFramePr>
            <a:graphicFrameLocks noGrp="1"/>
          </p:cNvGraphicFramePr>
          <p:nvPr>
            <p:extLst>
              <p:ext uri="{D42A27DB-BD31-4B8C-83A1-F6EECF244321}">
                <p14:modId xmlns:p14="http://schemas.microsoft.com/office/powerpoint/2010/main" val="3263707401"/>
              </p:ext>
            </p:extLst>
          </p:nvPr>
        </p:nvGraphicFramePr>
        <p:xfrm>
          <a:off x="6320290" y="908720"/>
          <a:ext cx="2678400" cy="719328"/>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smtClean="0">
                          <a:solidFill>
                            <a:schemeClr val="tx1"/>
                          </a:solidFill>
                        </a:rPr>
                        <a:t>[Screen Explaination]</a:t>
                      </a:r>
                    </a:p>
                    <a:p>
                      <a:pPr latinLnBrk="1"/>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Start Face talk Counseling Page</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Hiển thị</a:t>
                      </a:r>
                      <a:r>
                        <a:rPr lang="en-US" altLang="ko-KR" sz="800" kern="1200" baseline="0" smtClean="0">
                          <a:solidFill>
                            <a:schemeClr val="dk1"/>
                          </a:solidFill>
                          <a:latin typeface="+mn-lt"/>
                          <a:ea typeface="+mn-ea"/>
                          <a:cs typeface="+mn-cs"/>
                        </a:rPr>
                        <a:t> màn Loading cho đến khi kết nối được với Counselor</a:t>
                      </a:r>
                      <a:endParaRPr lang="en-US" altLang="ko-KR" sz="800" kern="1200" dirty="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61" name="직사각형 60"/>
          <p:cNvSpPr/>
          <p:nvPr/>
        </p:nvSpPr>
        <p:spPr>
          <a:xfrm>
            <a:off x="1997190" y="1168079"/>
            <a:ext cx="1152000" cy="259716"/>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solidFill>
              </a:rPr>
              <a:t>김태희</a:t>
            </a:r>
            <a:r>
              <a:rPr lang="ko-KR" altLang="en-US" sz="900" dirty="0" smtClean="0">
                <a:solidFill>
                  <a:schemeClr val="tx1"/>
                </a:solidFill>
              </a:rPr>
              <a:t> 심리상담사</a:t>
            </a:r>
            <a:endParaRPr lang="ko-KR" altLang="en-US" sz="900" dirty="0">
              <a:solidFill>
                <a:schemeClr val="tx1"/>
              </a:solidFill>
            </a:endParaRPr>
          </a:p>
        </p:txBody>
      </p:sp>
      <p:sp>
        <p:nvSpPr>
          <p:cNvPr id="28" name="슬라이드 번호 개체 틀 27"/>
          <p:cNvSpPr>
            <a:spLocks noGrp="1"/>
          </p:cNvSpPr>
          <p:nvPr>
            <p:ph type="sldNum" sz="quarter" idx="4"/>
          </p:nvPr>
        </p:nvSpPr>
        <p:spPr/>
        <p:txBody>
          <a:bodyPr/>
          <a:lstStyle/>
          <a:p>
            <a:fld id="{C70D9EDE-4299-4BB9-BBD1-CAF81FD85894}" type="slidenum">
              <a:rPr lang="ko-KR" altLang="en-US" smtClean="0"/>
              <a:pPr/>
              <a:t>53</a:t>
            </a:fld>
            <a:endParaRPr lang="ko-KR" altLang="en-US" dirty="0"/>
          </a:p>
        </p:txBody>
      </p:sp>
      <p:grpSp>
        <p:nvGrpSpPr>
          <p:cNvPr id="29" name="그룹 28"/>
          <p:cNvGrpSpPr/>
          <p:nvPr/>
        </p:nvGrpSpPr>
        <p:grpSpPr>
          <a:xfrm>
            <a:off x="1251549" y="4720460"/>
            <a:ext cx="360000" cy="281206"/>
            <a:chOff x="1251549" y="4720460"/>
            <a:chExt cx="360000" cy="281206"/>
          </a:xfrm>
        </p:grpSpPr>
        <p:sp>
          <p:nvSpPr>
            <p:cNvPr id="27" name="타원 26"/>
            <p:cNvSpPr/>
            <p:nvPr/>
          </p:nvSpPr>
          <p:spPr>
            <a:xfrm>
              <a:off x="1251549" y="472046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135170" name="Picture 2" descr="마이크 아이콘에 대한 이미지 검색결과"/>
            <p:cNvPicPr>
              <a:picLocks noChangeAspect="1" noChangeArrowheads="1"/>
            </p:cNvPicPr>
            <p:nvPr/>
          </p:nvPicPr>
          <p:blipFill>
            <a:blip r:embed="rId8" cstate="print">
              <a:lum contrast="-40000"/>
            </a:blip>
            <a:srcRect/>
            <a:stretch>
              <a:fillRect/>
            </a:stretch>
          </p:blipFill>
          <p:spPr bwMode="auto">
            <a:xfrm flipH="1">
              <a:off x="1355349" y="4746752"/>
              <a:ext cx="148870" cy="254914"/>
            </a:xfrm>
            <a:prstGeom prst="rect">
              <a:avLst/>
            </a:prstGeom>
            <a:noFill/>
          </p:spPr>
        </p:pic>
      </p:grpSp>
      <p:sp>
        <p:nvSpPr>
          <p:cNvPr id="30" name="양쪽 모서리가 둥근 사각형 29"/>
          <p:cNvSpPr/>
          <p:nvPr/>
        </p:nvSpPr>
        <p:spPr>
          <a:xfrm>
            <a:off x="1303065" y="5075057"/>
            <a:ext cx="900100" cy="9001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a:t>
            </a:r>
            <a:endParaRPr lang="ko-KR" altLang="en-US" sz="600" dirty="0">
              <a:solidFill>
                <a:schemeClr val="tx1"/>
              </a:solidFill>
            </a:endParaRPr>
          </a:p>
        </p:txBody>
      </p:sp>
      <p:sp>
        <p:nvSpPr>
          <p:cNvPr id="31" name="TextBox 30"/>
          <p:cNvSpPr txBox="1"/>
          <p:nvPr/>
        </p:nvSpPr>
        <p:spPr>
          <a:xfrm>
            <a:off x="1132570" y="124096"/>
            <a:ext cx="2534668" cy="215444"/>
          </a:xfrm>
          <a:prstGeom prst="rect">
            <a:avLst/>
          </a:prstGeom>
          <a:noFill/>
        </p:spPr>
        <p:txBody>
          <a:bodyPr wrap="none" rtlCol="0">
            <a:spAutoFit/>
          </a:bodyPr>
          <a:lstStyle/>
          <a:p>
            <a:r>
              <a:rPr lang="en-US" altLang="ko-KR" sz="800" dirty="0" smtClean="0">
                <a:solidFill>
                  <a:prstClr val="black"/>
                </a:solidFill>
              </a:rPr>
              <a:t>Entrance Counsel Room – Before Starting Counsel</a:t>
            </a:r>
            <a:endParaRPr lang="ko-KR" altLang="en-US" sz="800" dirty="0">
              <a:solidFill>
                <a:prstClr val="black"/>
              </a:solidFill>
            </a:endParaRPr>
          </a:p>
        </p:txBody>
      </p:sp>
      <p:sp>
        <p:nvSpPr>
          <p:cNvPr id="32" name="TextBox 31"/>
          <p:cNvSpPr txBox="1"/>
          <p:nvPr/>
        </p:nvSpPr>
        <p:spPr>
          <a:xfrm>
            <a:off x="1132570" y="352286"/>
            <a:ext cx="5602816"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Select Psychological Counselor &gt; Psychological Counselor Introduction (Detail)</a:t>
            </a:r>
            <a:r>
              <a:rPr lang="ko-KR" altLang="en-US" sz="800" dirty="0" smtClean="0">
                <a:solidFill>
                  <a:prstClr val="black"/>
                </a:solidFill>
              </a:rPr>
              <a:t> </a:t>
            </a:r>
            <a:r>
              <a:rPr lang="en-US" altLang="ko-KR" sz="800" dirty="0" smtClean="0">
                <a:solidFill>
                  <a:prstClr val="black"/>
                </a:solidFill>
              </a:rPr>
              <a:t>&gt; Entrance Counsel Room </a:t>
            </a:r>
            <a:endParaRPr lang="ko-KR" altLang="en-US" sz="800" dirty="0">
              <a:solidFill>
                <a:prstClr val="black"/>
              </a:solidFill>
            </a:endParaRPr>
          </a:p>
        </p:txBody>
      </p:sp>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그룹 26"/>
          <p:cNvGrpSpPr/>
          <p:nvPr/>
        </p:nvGrpSpPr>
        <p:grpSpPr>
          <a:xfrm>
            <a:off x="331788" y="895825"/>
            <a:ext cx="2812504" cy="5000582"/>
            <a:chOff x="366961" y="908720"/>
            <a:chExt cx="2812504" cy="5000582"/>
          </a:xfrm>
        </p:grpSpPr>
        <p:pic>
          <p:nvPicPr>
            <p:cNvPr id="35" name="그림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36" name="직사각형 3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37" name="직사각형 3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pic>
        <p:nvPicPr>
          <p:cNvPr id="38" name="그림 37" descr="화상 통화.JPG"/>
          <p:cNvPicPr>
            <a:picLocks noChangeAspect="1"/>
          </p:cNvPicPr>
          <p:nvPr/>
        </p:nvPicPr>
        <p:blipFill>
          <a:blip r:embed="rId4" cstate="print"/>
          <a:srcRect l="1706" r="1272"/>
          <a:stretch>
            <a:fillRect/>
          </a:stretch>
        </p:blipFill>
        <p:spPr>
          <a:xfrm>
            <a:off x="341309" y="1106031"/>
            <a:ext cx="2804400" cy="4059974"/>
          </a:xfrm>
          <a:prstGeom prst="rect">
            <a:avLst/>
          </a:prstGeom>
        </p:spPr>
      </p:pic>
      <p:sp>
        <p:nvSpPr>
          <p:cNvPr id="39" name="TextBox 38"/>
          <p:cNvSpPr txBox="1"/>
          <p:nvPr/>
        </p:nvSpPr>
        <p:spPr>
          <a:xfrm>
            <a:off x="386318" y="5425013"/>
            <a:ext cx="2568332" cy="424732"/>
          </a:xfrm>
          <a:prstGeom prst="rect">
            <a:avLst/>
          </a:prstGeom>
          <a:noFill/>
        </p:spPr>
        <p:txBody>
          <a:bodyPr wrap="none" rtlCol="0">
            <a:spAutoFit/>
          </a:bodyPr>
          <a:lstStyle/>
          <a:p>
            <a:pPr>
              <a:lnSpc>
                <a:spcPct val="120000"/>
              </a:lnSpc>
              <a:buFont typeface="Arial" pitchFamily="34" charset="0"/>
              <a:buChar char="•"/>
            </a:pPr>
            <a:r>
              <a:rPr lang="ko-KR" altLang="en-US" sz="900" dirty="0" smtClean="0"/>
              <a:t> 화면을 터치하여 메뉴를 숨길 수 있습니다</a:t>
            </a:r>
            <a:r>
              <a:rPr lang="en-US" altLang="ko-KR" sz="900" dirty="0" smtClean="0"/>
              <a:t>.</a:t>
            </a:r>
          </a:p>
          <a:p>
            <a:pPr>
              <a:lnSpc>
                <a:spcPct val="120000"/>
              </a:lnSpc>
              <a:buFont typeface="Arial" pitchFamily="34" charset="0"/>
              <a:buChar char="•"/>
            </a:pPr>
            <a:r>
              <a:rPr lang="ko-KR" altLang="en-US" sz="900" dirty="0" smtClean="0"/>
              <a:t> 욕이나 음담패설 등의 언행은 삼가해 주세요</a:t>
            </a:r>
            <a:r>
              <a:rPr lang="en-US" altLang="ko-KR" sz="900" dirty="0" smtClean="0"/>
              <a:t>.</a:t>
            </a:r>
          </a:p>
        </p:txBody>
      </p:sp>
      <p:sp>
        <p:nvSpPr>
          <p:cNvPr id="40" name="TextBox 39"/>
          <p:cNvSpPr txBox="1"/>
          <p:nvPr/>
        </p:nvSpPr>
        <p:spPr>
          <a:xfrm>
            <a:off x="395843" y="5223631"/>
            <a:ext cx="889987" cy="258532"/>
          </a:xfrm>
          <a:prstGeom prst="rect">
            <a:avLst/>
          </a:prstGeom>
          <a:noFill/>
        </p:spPr>
        <p:txBody>
          <a:bodyPr wrap="none" rtlCol="0">
            <a:spAutoFit/>
          </a:bodyPr>
          <a:lstStyle/>
          <a:p>
            <a:pPr>
              <a:lnSpc>
                <a:spcPct val="120000"/>
              </a:lnSpc>
            </a:pPr>
            <a:r>
              <a:rPr lang="en-US" altLang="ko-KR" sz="900" b="1" dirty="0" smtClean="0"/>
              <a:t>Hello </a:t>
            </a:r>
            <a:r>
              <a:rPr lang="ko-KR" altLang="en-US" sz="900" b="1" dirty="0" smtClean="0"/>
              <a:t>에티켓</a:t>
            </a:r>
            <a:endParaRPr lang="en-US" altLang="ko-KR" sz="900" b="1" dirty="0" smtClean="0"/>
          </a:p>
        </p:txBody>
      </p:sp>
      <p:pic>
        <p:nvPicPr>
          <p:cNvPr id="41" name="그림 40" descr="화상상담 이미지2.JPG"/>
          <p:cNvPicPr>
            <a:picLocks noChangeAspect="1"/>
          </p:cNvPicPr>
          <p:nvPr/>
        </p:nvPicPr>
        <p:blipFill>
          <a:blip r:embed="rId5" cstate="print"/>
          <a:srcRect b="12388"/>
          <a:stretch>
            <a:fillRect/>
          </a:stretch>
        </p:blipFill>
        <p:spPr>
          <a:xfrm>
            <a:off x="392852" y="1148201"/>
            <a:ext cx="797375" cy="995570"/>
          </a:xfrm>
          <a:prstGeom prst="rect">
            <a:avLst/>
          </a:prstGeom>
          <a:ln>
            <a:solidFill>
              <a:schemeClr val="bg1">
                <a:lumMod val="75000"/>
              </a:schemeClr>
            </a:solidFill>
          </a:ln>
        </p:spPr>
      </p:pic>
      <p:sp>
        <p:nvSpPr>
          <p:cNvPr id="43" name="직사각형 42"/>
          <p:cNvSpPr/>
          <p:nvPr/>
        </p:nvSpPr>
        <p:spPr>
          <a:xfrm>
            <a:off x="2006715" y="1168079"/>
            <a:ext cx="1134650" cy="259716"/>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solidFill>
              </a:rPr>
              <a:t>김태희</a:t>
            </a:r>
            <a:r>
              <a:rPr lang="ko-KR" altLang="en-US" sz="900" dirty="0" smtClean="0">
                <a:solidFill>
                  <a:schemeClr val="tx1"/>
                </a:solidFill>
              </a:rPr>
              <a:t> </a:t>
            </a:r>
            <a:r>
              <a:rPr lang="ko-KR" altLang="en-US" sz="800" dirty="0" smtClean="0">
                <a:solidFill>
                  <a:schemeClr val="tx1"/>
                </a:solidFill>
              </a:rPr>
              <a:t>심리상담사</a:t>
            </a:r>
            <a:endParaRPr lang="ko-KR" altLang="en-US" sz="900" dirty="0">
              <a:solidFill>
                <a:schemeClr val="tx1"/>
              </a:solidFill>
            </a:endParaRPr>
          </a:p>
        </p:txBody>
      </p:sp>
      <p:sp>
        <p:nvSpPr>
          <p:cNvPr id="46" name="직사각형 45"/>
          <p:cNvSpPr/>
          <p:nvPr/>
        </p:nvSpPr>
        <p:spPr>
          <a:xfrm>
            <a:off x="341314" y="4640724"/>
            <a:ext cx="2802536" cy="525281"/>
          </a:xfrm>
          <a:prstGeom prst="rect">
            <a:avLst/>
          </a:prstGeom>
          <a:solidFill>
            <a:schemeClr val="bg1">
              <a:lumMod val="50000"/>
              <a:alpha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타원 46"/>
          <p:cNvSpPr/>
          <p:nvPr/>
        </p:nvSpPr>
        <p:spPr>
          <a:xfrm>
            <a:off x="431540" y="471953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sp>
        <p:nvSpPr>
          <p:cNvPr id="48" name="TextBox 47"/>
          <p:cNvSpPr txBox="1"/>
          <p:nvPr/>
        </p:nvSpPr>
        <p:spPr>
          <a:xfrm>
            <a:off x="2120145" y="4734145"/>
            <a:ext cx="1056700" cy="230832"/>
          </a:xfrm>
          <a:prstGeom prst="rect">
            <a:avLst/>
          </a:prstGeom>
          <a:noFill/>
        </p:spPr>
        <p:txBody>
          <a:bodyPr wrap="none" rtlCol="0">
            <a:spAutoFit/>
          </a:bodyPr>
          <a:lstStyle/>
          <a:p>
            <a:r>
              <a:rPr lang="ko-KR" altLang="en-US" sz="900" b="1" dirty="0" smtClean="0">
                <a:solidFill>
                  <a:schemeClr val="bg1"/>
                </a:solidFill>
              </a:rPr>
              <a:t>상담시간 </a:t>
            </a:r>
            <a:r>
              <a:rPr lang="en-US" altLang="ko-KR" sz="900" b="1" dirty="0" smtClean="0">
                <a:solidFill>
                  <a:schemeClr val="bg1"/>
                </a:solidFill>
              </a:rPr>
              <a:t>: 29:00</a:t>
            </a:r>
            <a:endParaRPr lang="ko-KR" altLang="en-US" sz="900" b="1" dirty="0">
              <a:solidFill>
                <a:schemeClr val="bg1"/>
              </a:solidFill>
            </a:endParaRPr>
          </a:p>
        </p:txBody>
      </p:sp>
      <p:sp>
        <p:nvSpPr>
          <p:cNvPr id="49" name="타원 48"/>
          <p:cNvSpPr/>
          <p:nvPr/>
        </p:nvSpPr>
        <p:spPr>
          <a:xfrm>
            <a:off x="826540" y="472121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51" name="그림 50" descr="volume.png"/>
          <p:cNvPicPr>
            <a:picLocks noChangeAspect="1"/>
          </p:cNvPicPr>
          <p:nvPr/>
        </p:nvPicPr>
        <p:blipFill>
          <a:blip r:embed="rId6" cstate="print"/>
          <a:stretch>
            <a:fillRect/>
          </a:stretch>
        </p:blipFill>
        <p:spPr>
          <a:xfrm>
            <a:off x="880644" y="4730735"/>
            <a:ext cx="252000" cy="252000"/>
          </a:xfrm>
          <a:prstGeom prst="rect">
            <a:avLst/>
          </a:prstGeom>
        </p:spPr>
      </p:pic>
      <p:pic>
        <p:nvPicPr>
          <p:cNvPr id="52" name="그림 51" descr="모니터 아이콘.JPG"/>
          <p:cNvPicPr>
            <a:picLocks noChangeAspect="1"/>
          </p:cNvPicPr>
          <p:nvPr/>
        </p:nvPicPr>
        <p:blipFill>
          <a:blip r:embed="rId7" cstate="print"/>
          <a:stretch>
            <a:fillRect/>
          </a:stretch>
        </p:blipFill>
        <p:spPr>
          <a:xfrm>
            <a:off x="519674" y="4766154"/>
            <a:ext cx="192000" cy="180000"/>
          </a:xfrm>
          <a:prstGeom prst="rect">
            <a:avLst/>
          </a:prstGeom>
        </p:spPr>
      </p:pic>
      <p:sp>
        <p:nvSpPr>
          <p:cNvPr id="54" name="타원 53"/>
          <p:cNvSpPr/>
          <p:nvPr/>
        </p:nvSpPr>
        <p:spPr>
          <a:xfrm>
            <a:off x="1646715" y="472286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55" name="그림 54" descr="나가기 이미지.JPG"/>
          <p:cNvPicPr>
            <a:picLocks noChangeAspect="1"/>
          </p:cNvPicPr>
          <p:nvPr/>
        </p:nvPicPr>
        <p:blipFill>
          <a:blip r:embed="rId8" cstate="print"/>
          <a:stretch>
            <a:fillRect/>
          </a:stretch>
        </p:blipFill>
        <p:spPr>
          <a:xfrm>
            <a:off x="1753115" y="4755945"/>
            <a:ext cx="158157" cy="218784"/>
          </a:xfrm>
          <a:prstGeom prst="rect">
            <a:avLst/>
          </a:prstGeom>
        </p:spPr>
      </p:pic>
      <p:sp>
        <p:nvSpPr>
          <p:cNvPr id="27" name="타원 26"/>
          <p:cNvSpPr/>
          <p:nvPr/>
        </p:nvSpPr>
        <p:spPr>
          <a:xfrm>
            <a:off x="2295365" y="207885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8" name="타원 27"/>
          <p:cNvSpPr/>
          <p:nvPr/>
        </p:nvSpPr>
        <p:spPr>
          <a:xfrm>
            <a:off x="308455" y="115678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0" name="타원 29"/>
          <p:cNvSpPr/>
          <p:nvPr/>
        </p:nvSpPr>
        <p:spPr>
          <a:xfrm>
            <a:off x="483942" y="4501109"/>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31" name="타원 30"/>
          <p:cNvSpPr/>
          <p:nvPr/>
        </p:nvSpPr>
        <p:spPr>
          <a:xfrm>
            <a:off x="886514" y="4501109"/>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33" name="타원 32"/>
          <p:cNvSpPr/>
          <p:nvPr/>
        </p:nvSpPr>
        <p:spPr>
          <a:xfrm>
            <a:off x="1699077" y="4501109"/>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grpSp>
        <p:nvGrpSpPr>
          <p:cNvPr id="44" name="그룹 26"/>
          <p:cNvGrpSpPr/>
          <p:nvPr/>
        </p:nvGrpSpPr>
        <p:grpSpPr>
          <a:xfrm>
            <a:off x="3391237" y="904411"/>
            <a:ext cx="2812504" cy="5000582"/>
            <a:chOff x="366961" y="908720"/>
            <a:chExt cx="2812504" cy="5000582"/>
          </a:xfrm>
        </p:grpSpPr>
        <p:pic>
          <p:nvPicPr>
            <p:cNvPr id="56" name="그림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57" name="직사각형 56"/>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58" name="직사각형 57"/>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pic>
        <p:nvPicPr>
          <p:cNvPr id="59" name="그림 58" descr="화상 통화.JPG"/>
          <p:cNvPicPr>
            <a:picLocks noChangeAspect="1"/>
          </p:cNvPicPr>
          <p:nvPr/>
        </p:nvPicPr>
        <p:blipFill>
          <a:blip r:embed="rId4" cstate="print"/>
          <a:srcRect l="1706" r="1272"/>
          <a:stretch>
            <a:fillRect/>
          </a:stretch>
        </p:blipFill>
        <p:spPr>
          <a:xfrm>
            <a:off x="3400758" y="1114617"/>
            <a:ext cx="2804400" cy="4050450"/>
          </a:xfrm>
          <a:prstGeom prst="rect">
            <a:avLst/>
          </a:prstGeom>
        </p:spPr>
      </p:pic>
      <p:sp>
        <p:nvSpPr>
          <p:cNvPr id="60" name="TextBox 59"/>
          <p:cNvSpPr txBox="1"/>
          <p:nvPr/>
        </p:nvSpPr>
        <p:spPr>
          <a:xfrm>
            <a:off x="3445767" y="5414152"/>
            <a:ext cx="2568332" cy="424732"/>
          </a:xfrm>
          <a:prstGeom prst="rect">
            <a:avLst/>
          </a:prstGeom>
          <a:noFill/>
        </p:spPr>
        <p:txBody>
          <a:bodyPr wrap="none" rtlCol="0">
            <a:spAutoFit/>
          </a:bodyPr>
          <a:lstStyle/>
          <a:p>
            <a:pPr>
              <a:lnSpc>
                <a:spcPct val="120000"/>
              </a:lnSpc>
              <a:buFont typeface="Arial" pitchFamily="34" charset="0"/>
              <a:buChar char="•"/>
            </a:pPr>
            <a:r>
              <a:rPr lang="ko-KR" altLang="en-US" sz="900" dirty="0" smtClean="0"/>
              <a:t> 화면을 터치하여 메뉴를 숨길 수 있습니다</a:t>
            </a:r>
            <a:r>
              <a:rPr lang="en-US" altLang="ko-KR" sz="900" dirty="0" smtClean="0"/>
              <a:t>.</a:t>
            </a:r>
          </a:p>
          <a:p>
            <a:pPr>
              <a:lnSpc>
                <a:spcPct val="120000"/>
              </a:lnSpc>
              <a:buFont typeface="Arial" pitchFamily="34" charset="0"/>
              <a:buChar char="•"/>
            </a:pPr>
            <a:r>
              <a:rPr lang="ko-KR" altLang="en-US" sz="900" dirty="0" smtClean="0"/>
              <a:t> 욕이나 음담패설 등의 언행은 삼가해 주세요</a:t>
            </a:r>
            <a:r>
              <a:rPr lang="en-US" altLang="ko-KR" sz="900" dirty="0" smtClean="0"/>
              <a:t>.</a:t>
            </a:r>
          </a:p>
        </p:txBody>
      </p:sp>
      <p:sp>
        <p:nvSpPr>
          <p:cNvPr id="61" name="TextBox 60"/>
          <p:cNvSpPr txBox="1"/>
          <p:nvPr/>
        </p:nvSpPr>
        <p:spPr>
          <a:xfrm>
            <a:off x="3455292" y="5212770"/>
            <a:ext cx="889987" cy="258532"/>
          </a:xfrm>
          <a:prstGeom prst="rect">
            <a:avLst/>
          </a:prstGeom>
          <a:noFill/>
        </p:spPr>
        <p:txBody>
          <a:bodyPr wrap="none" rtlCol="0">
            <a:spAutoFit/>
          </a:bodyPr>
          <a:lstStyle/>
          <a:p>
            <a:pPr>
              <a:lnSpc>
                <a:spcPct val="120000"/>
              </a:lnSpc>
            </a:pPr>
            <a:r>
              <a:rPr lang="en-US" altLang="ko-KR" sz="900" b="1" dirty="0" smtClean="0"/>
              <a:t>Hello </a:t>
            </a:r>
            <a:r>
              <a:rPr lang="ko-KR" altLang="en-US" sz="900" b="1" dirty="0" smtClean="0"/>
              <a:t>에티켓</a:t>
            </a:r>
            <a:endParaRPr lang="en-US" altLang="ko-KR" sz="900" b="1" dirty="0" smtClean="0"/>
          </a:p>
        </p:txBody>
      </p:sp>
      <p:pic>
        <p:nvPicPr>
          <p:cNvPr id="62" name="그림 61" descr="화상상담 이미지2.JPG"/>
          <p:cNvPicPr>
            <a:picLocks noChangeAspect="1"/>
          </p:cNvPicPr>
          <p:nvPr/>
        </p:nvPicPr>
        <p:blipFill>
          <a:blip r:embed="rId5" cstate="print"/>
          <a:srcRect b="12388"/>
          <a:stretch>
            <a:fillRect/>
          </a:stretch>
        </p:blipFill>
        <p:spPr>
          <a:xfrm>
            <a:off x="3473515" y="1148201"/>
            <a:ext cx="797375" cy="995570"/>
          </a:xfrm>
          <a:prstGeom prst="rect">
            <a:avLst/>
          </a:prstGeom>
          <a:ln>
            <a:solidFill>
              <a:schemeClr val="bg1">
                <a:lumMod val="75000"/>
              </a:schemeClr>
            </a:solidFill>
          </a:ln>
        </p:spPr>
      </p:pic>
      <p:sp>
        <p:nvSpPr>
          <p:cNvPr id="65" name="직사각형 64"/>
          <p:cNvSpPr/>
          <p:nvPr/>
        </p:nvSpPr>
        <p:spPr>
          <a:xfrm>
            <a:off x="3400763" y="4649311"/>
            <a:ext cx="2802536" cy="515756"/>
          </a:xfrm>
          <a:prstGeom prst="rect">
            <a:avLst/>
          </a:prstGeom>
          <a:solidFill>
            <a:schemeClr val="bg1">
              <a:lumMod val="50000"/>
              <a:alpha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66" name="타원 65"/>
          <p:cNvSpPr/>
          <p:nvPr/>
        </p:nvSpPr>
        <p:spPr>
          <a:xfrm>
            <a:off x="3490989" y="4728117"/>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sp>
        <p:nvSpPr>
          <p:cNvPr id="67" name="TextBox 66"/>
          <p:cNvSpPr txBox="1"/>
          <p:nvPr/>
        </p:nvSpPr>
        <p:spPr>
          <a:xfrm>
            <a:off x="5179594" y="4742731"/>
            <a:ext cx="987771" cy="230832"/>
          </a:xfrm>
          <a:prstGeom prst="rect">
            <a:avLst/>
          </a:prstGeom>
          <a:noFill/>
        </p:spPr>
        <p:txBody>
          <a:bodyPr wrap="none" rtlCol="0">
            <a:spAutoFit/>
          </a:bodyPr>
          <a:lstStyle/>
          <a:p>
            <a:r>
              <a:rPr lang="ko-KR" altLang="en-US" sz="900" b="1" dirty="0" smtClean="0">
                <a:solidFill>
                  <a:schemeClr val="bg1"/>
                </a:solidFill>
              </a:rPr>
              <a:t>상담시간 </a:t>
            </a:r>
            <a:r>
              <a:rPr lang="en-US" altLang="ko-KR" sz="900" b="1" dirty="0" smtClean="0">
                <a:solidFill>
                  <a:schemeClr val="bg1"/>
                </a:solidFill>
              </a:rPr>
              <a:t>: </a:t>
            </a:r>
            <a:r>
              <a:rPr lang="ko-KR" altLang="en-US" sz="900" b="1" dirty="0" smtClean="0">
                <a:solidFill>
                  <a:schemeClr val="bg1"/>
                </a:solidFill>
              </a:rPr>
              <a:t>종료</a:t>
            </a:r>
            <a:endParaRPr lang="ko-KR" altLang="en-US" sz="900" b="1" dirty="0">
              <a:solidFill>
                <a:schemeClr val="bg1"/>
              </a:solidFill>
            </a:endParaRPr>
          </a:p>
        </p:txBody>
      </p:sp>
      <p:sp>
        <p:nvSpPr>
          <p:cNvPr id="68" name="타원 67"/>
          <p:cNvSpPr/>
          <p:nvPr/>
        </p:nvSpPr>
        <p:spPr>
          <a:xfrm>
            <a:off x="3885989" y="4729796"/>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70" name="그림 69" descr="volume.png"/>
          <p:cNvPicPr>
            <a:picLocks noChangeAspect="1"/>
          </p:cNvPicPr>
          <p:nvPr/>
        </p:nvPicPr>
        <p:blipFill>
          <a:blip r:embed="rId6" cstate="print"/>
          <a:stretch>
            <a:fillRect/>
          </a:stretch>
        </p:blipFill>
        <p:spPr>
          <a:xfrm>
            <a:off x="3940093" y="4739321"/>
            <a:ext cx="252000" cy="252000"/>
          </a:xfrm>
          <a:prstGeom prst="rect">
            <a:avLst/>
          </a:prstGeom>
        </p:spPr>
      </p:pic>
      <p:pic>
        <p:nvPicPr>
          <p:cNvPr id="71" name="그림 70" descr="모니터 아이콘.JPG"/>
          <p:cNvPicPr>
            <a:picLocks noChangeAspect="1"/>
          </p:cNvPicPr>
          <p:nvPr/>
        </p:nvPicPr>
        <p:blipFill>
          <a:blip r:embed="rId7" cstate="print"/>
          <a:stretch>
            <a:fillRect/>
          </a:stretch>
        </p:blipFill>
        <p:spPr>
          <a:xfrm>
            <a:off x="3579123" y="4774740"/>
            <a:ext cx="192000" cy="180000"/>
          </a:xfrm>
          <a:prstGeom prst="rect">
            <a:avLst/>
          </a:prstGeom>
        </p:spPr>
      </p:pic>
      <p:sp>
        <p:nvSpPr>
          <p:cNvPr id="73" name="타원 72"/>
          <p:cNvSpPr/>
          <p:nvPr/>
        </p:nvSpPr>
        <p:spPr>
          <a:xfrm>
            <a:off x="4706164" y="4731447"/>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74" name="그림 73" descr="나가기 이미지.JPG"/>
          <p:cNvPicPr>
            <a:picLocks noChangeAspect="1"/>
          </p:cNvPicPr>
          <p:nvPr/>
        </p:nvPicPr>
        <p:blipFill>
          <a:blip r:embed="rId8" cstate="print"/>
          <a:stretch>
            <a:fillRect/>
          </a:stretch>
        </p:blipFill>
        <p:spPr>
          <a:xfrm>
            <a:off x="4812564" y="4764531"/>
            <a:ext cx="158157" cy="218784"/>
          </a:xfrm>
          <a:prstGeom prst="rect">
            <a:avLst/>
          </a:prstGeom>
        </p:spPr>
      </p:pic>
      <p:sp>
        <p:nvSpPr>
          <p:cNvPr id="83" name="모서리가 둥근 직사각형 82"/>
          <p:cNvSpPr/>
          <p:nvPr/>
        </p:nvSpPr>
        <p:spPr>
          <a:xfrm>
            <a:off x="3713209" y="2798930"/>
            <a:ext cx="2156177" cy="360040"/>
          </a:xfrm>
          <a:prstGeom prst="round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30</a:t>
            </a:r>
            <a:r>
              <a:rPr lang="ko-KR" altLang="en-US" sz="900" dirty="0" smtClean="0">
                <a:solidFill>
                  <a:schemeClr val="tx1"/>
                </a:solidFill>
              </a:rPr>
              <a:t>초 뒤에 자동 종료됩니다</a:t>
            </a:r>
            <a:r>
              <a:rPr lang="en-US" altLang="ko-KR" sz="900" dirty="0" smtClean="0">
                <a:solidFill>
                  <a:schemeClr val="tx1"/>
                </a:solidFill>
              </a:rPr>
              <a:t>.</a:t>
            </a:r>
            <a:endParaRPr lang="ko-KR" altLang="en-US" sz="900" dirty="0">
              <a:solidFill>
                <a:schemeClr val="tx1"/>
              </a:solidFill>
            </a:endParaRPr>
          </a:p>
        </p:txBody>
      </p:sp>
      <p:sp>
        <p:nvSpPr>
          <p:cNvPr id="42" name="타원 41"/>
          <p:cNvSpPr/>
          <p:nvPr/>
        </p:nvSpPr>
        <p:spPr>
          <a:xfrm>
            <a:off x="5130090" y="455958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75" name="TextBox 74"/>
          <p:cNvSpPr txBox="1"/>
          <p:nvPr/>
        </p:nvSpPr>
        <p:spPr>
          <a:xfrm>
            <a:off x="5485869" y="124096"/>
            <a:ext cx="832279" cy="215444"/>
          </a:xfrm>
          <a:prstGeom prst="rect">
            <a:avLst/>
          </a:prstGeom>
          <a:noFill/>
        </p:spPr>
        <p:txBody>
          <a:bodyPr wrap="none" rtlCol="0">
            <a:spAutoFit/>
          </a:bodyPr>
          <a:lstStyle/>
          <a:p>
            <a:r>
              <a:rPr lang="en-US" altLang="ko-KR" sz="800" dirty="0" smtClean="0">
                <a:solidFill>
                  <a:prstClr val="black"/>
                </a:solidFill>
              </a:rPr>
              <a:t>RM-07010101</a:t>
            </a:r>
            <a:endParaRPr lang="ko-KR" altLang="en-US" sz="800" dirty="0">
              <a:solidFill>
                <a:prstClr val="black"/>
              </a:solidFill>
            </a:endParaRPr>
          </a:p>
        </p:txBody>
      </p:sp>
      <p:graphicFrame>
        <p:nvGraphicFramePr>
          <p:cNvPr id="76" name="표 75"/>
          <p:cNvGraphicFramePr>
            <a:graphicFrameLocks noGrp="1"/>
          </p:cNvGraphicFramePr>
          <p:nvPr>
            <p:extLst>
              <p:ext uri="{D42A27DB-BD31-4B8C-83A1-F6EECF244321}">
                <p14:modId xmlns:p14="http://schemas.microsoft.com/office/powerpoint/2010/main" val="507977413"/>
              </p:ext>
            </p:extLst>
          </p:nvPr>
        </p:nvGraphicFramePr>
        <p:xfrm>
          <a:off x="6320290" y="908720"/>
          <a:ext cx="2678400" cy="6447855"/>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Màn</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hình</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khi</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đang</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thực</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hiện</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Face Talk</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39795">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Màn</a:t>
                      </a:r>
                      <a:r>
                        <a:rPr lang="en-US" altLang="ko-KR" sz="800" kern="1200" baseline="0" dirty="0" smtClean="0">
                          <a:solidFill>
                            <a:schemeClr val="dk1"/>
                          </a:solidFill>
                          <a:latin typeface="+mn-lt"/>
                          <a:ea typeface="+mn-ea"/>
                          <a:cs typeface="+mn-cs"/>
                        </a:rPr>
                        <a:t> Face talk </a:t>
                      </a:r>
                      <a:r>
                        <a:rPr lang="en-US" altLang="ko-KR" sz="800" kern="1200" baseline="0" dirty="0" err="1" smtClean="0">
                          <a:solidFill>
                            <a:schemeClr val="dk1"/>
                          </a:solidFill>
                          <a:latin typeface="+mn-lt"/>
                          <a:ea typeface="+mn-ea"/>
                          <a:cs typeface="+mn-cs"/>
                        </a:rPr>
                        <a:t>của</a:t>
                      </a:r>
                      <a:r>
                        <a:rPr lang="en-US" altLang="ko-KR" sz="800" kern="1200" baseline="0" dirty="0" smtClean="0">
                          <a:solidFill>
                            <a:schemeClr val="dk1"/>
                          </a:solidFill>
                          <a:latin typeface="+mn-lt"/>
                          <a:ea typeface="+mn-ea"/>
                          <a:cs typeface="+mn-cs"/>
                        </a:rPr>
                        <a:t> Counselor </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Hiển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thị</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Tên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của</a:t>
                      </a:r>
                      <a:r>
                        <a:rPr lang="en-US" altLang="ko-KR" sz="800" kern="1200" baseline="0" dirty="0" smtClean="0">
                          <a:solidFill>
                            <a:schemeClr val="dk1"/>
                          </a:solidFill>
                          <a:latin typeface="+mn-lt"/>
                          <a:ea typeface="+mn-ea"/>
                          <a:cs typeface="+mn-cs"/>
                        </a:rPr>
                        <a:t> Counselor ở </a:t>
                      </a:r>
                      <a:r>
                        <a:rPr lang="en-US" altLang="ko-KR" sz="800" kern="1200" baseline="0" dirty="0" err="1" smtClean="0">
                          <a:solidFill>
                            <a:schemeClr val="dk1"/>
                          </a:solidFill>
                          <a:latin typeface="+mn-lt"/>
                          <a:ea typeface="+mn-ea"/>
                          <a:cs typeface="+mn-cs"/>
                        </a:rPr>
                        <a:t>góc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trên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cùng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bên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phải</a:t>
                      </a:r>
                      <a:endParaRPr lang="en-US" altLang="ko-KR" sz="800" kern="1200" dirty="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195186">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Màn</a:t>
                      </a:r>
                      <a:r>
                        <a:rPr lang="en-US" altLang="ko-KR" sz="800" kern="1200" baseline="0" dirty="0" smtClean="0">
                          <a:solidFill>
                            <a:schemeClr val="dk1"/>
                          </a:solidFill>
                          <a:latin typeface="+mn-lt"/>
                          <a:ea typeface="+mn-ea"/>
                          <a:cs typeface="+mn-cs"/>
                        </a:rPr>
                        <a:t> Face Talk </a:t>
                      </a:r>
                      <a:r>
                        <a:rPr lang="en-US" altLang="ko-KR" sz="800" kern="1200" baseline="0" dirty="0" err="1" smtClean="0">
                          <a:solidFill>
                            <a:schemeClr val="dk1"/>
                          </a:solidFill>
                          <a:latin typeface="+mn-lt"/>
                          <a:ea typeface="+mn-ea"/>
                          <a:cs typeface="+mn-cs"/>
                        </a:rPr>
                        <a:t>của</a:t>
                      </a:r>
                      <a:r>
                        <a:rPr lang="en-US" altLang="ko-KR" sz="800" kern="1200" baseline="0" dirty="0" smtClean="0">
                          <a:solidFill>
                            <a:schemeClr val="dk1"/>
                          </a:solidFill>
                          <a:latin typeface="+mn-lt"/>
                          <a:ea typeface="+mn-ea"/>
                          <a:cs typeface="+mn-cs"/>
                        </a:rPr>
                        <a:t> User </a:t>
                      </a:r>
                      <a:endParaRPr lang="en-US" altLang="ko-KR" sz="800" kern="1200" dirty="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736941">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thể</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Bật</a:t>
                      </a:r>
                      <a:r>
                        <a:rPr lang="en-US" altLang="ko-KR" sz="800" kern="1200" baseline="0" dirty="0" smtClean="0">
                          <a:solidFill>
                            <a:schemeClr val="tx1"/>
                          </a:solidFill>
                          <a:latin typeface="+mn-lt"/>
                          <a:ea typeface="+mn-ea"/>
                          <a:cs typeface="+mn-cs"/>
                        </a:rPr>
                        <a:t>/</a:t>
                      </a:r>
                      <a:r>
                        <a:rPr lang="en-US" altLang="ko-KR" sz="800" kern="1200" baseline="0" dirty="0" err="1" smtClean="0">
                          <a:solidFill>
                            <a:schemeClr val="tx1"/>
                          </a:solidFill>
                          <a:latin typeface="+mn-lt"/>
                          <a:ea typeface="+mn-ea"/>
                          <a:cs typeface="+mn-cs"/>
                        </a:rPr>
                        <a:t>Tắt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hình</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vi-VN" altLang="ko-KR" sz="800" kern="1200" dirty="0" smtClean="0">
                          <a:solidFill>
                            <a:schemeClr val="tx1"/>
                          </a:solidFill>
                          <a:latin typeface="+mn-lt"/>
                          <a:ea typeface="+mn-ea"/>
                          <a:cs typeface="+mn-cs"/>
                        </a:rPr>
                        <a:t>Mặc định là </a:t>
                      </a:r>
                      <a:r>
                        <a:rPr lang="en-US" altLang="ko-KR" sz="800" kern="1200" dirty="0" smtClean="0">
                          <a:solidFill>
                            <a:schemeClr val="tx1"/>
                          </a:solidFill>
                          <a:latin typeface="+mn-lt"/>
                          <a:ea typeface="+mn-ea"/>
                          <a:cs typeface="+mn-cs"/>
                        </a:rPr>
                        <a:t> On – </a:t>
                      </a:r>
                      <a:r>
                        <a:rPr lang="en-US" altLang="ko-KR" sz="800" kern="1200" dirty="0" err="1" smtClean="0">
                          <a:solidFill>
                            <a:schemeClr val="tx1"/>
                          </a:solidFill>
                          <a:latin typeface="+mn-lt"/>
                          <a:ea typeface="+mn-ea"/>
                          <a:cs typeface="+mn-cs"/>
                        </a:rPr>
                        <a:t>Bật</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sang icon </a:t>
                      </a:r>
                      <a:r>
                        <a:rPr lang="en-US" altLang="ko-KR" sz="800" kern="1200" baseline="0" dirty="0" smtClean="0">
                          <a:solidFill>
                            <a:schemeClr val="dk1"/>
                          </a:solidFill>
                          <a:latin typeface="+mn-lt"/>
                          <a:ea typeface="+mn-ea"/>
                          <a:cs typeface="+mn-cs"/>
                        </a:rPr>
                        <a:t>(3-1), </a:t>
                      </a:r>
                      <a:r>
                        <a:rPr lang="en-US" altLang="ko-KR" sz="800" kern="1200" baseline="0" dirty="0" err="1" smtClean="0">
                          <a:solidFill>
                            <a:schemeClr val="dk1"/>
                          </a:solidFill>
                          <a:latin typeface="+mn-lt"/>
                          <a:ea typeface="+mn-ea"/>
                          <a:cs typeface="+mn-cs"/>
                        </a:rPr>
                        <a:t>màn</a:t>
                      </a:r>
                      <a:r>
                        <a:rPr lang="en-US" altLang="ko-KR" sz="800" kern="1200" baseline="0" dirty="0" smtClean="0">
                          <a:solidFill>
                            <a:schemeClr val="dk1"/>
                          </a:solidFill>
                          <a:latin typeface="+mn-lt"/>
                          <a:ea typeface="+mn-ea"/>
                          <a:cs typeface="+mn-cs"/>
                        </a:rPr>
                        <a:t> face talk </a:t>
                      </a:r>
                      <a:r>
                        <a:rPr lang="en-US" altLang="ko-KR" sz="800" kern="1200" baseline="0" dirty="0" err="1" smtClean="0">
                          <a:solidFill>
                            <a:schemeClr val="dk1"/>
                          </a:solidFill>
                          <a:latin typeface="+mn-lt"/>
                          <a:ea typeface="+mn-ea"/>
                          <a:cs typeface="+mn-cs"/>
                        </a:rPr>
                        <a:t>của</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cả</a:t>
                      </a:r>
                      <a:r>
                        <a:rPr lang="en-US" altLang="ko-KR" sz="800" kern="1200" baseline="0" dirty="0" smtClean="0">
                          <a:solidFill>
                            <a:schemeClr val="dk1"/>
                          </a:solidFill>
                          <a:latin typeface="+mn-lt"/>
                          <a:ea typeface="+mn-ea"/>
                          <a:cs typeface="+mn-cs"/>
                        </a:rPr>
                        <a:t> Counselor </a:t>
                      </a:r>
                      <a:r>
                        <a:rPr lang="en-US" altLang="ko-KR" sz="800" kern="1200" baseline="0" dirty="0" err="1" smtClean="0">
                          <a:solidFill>
                            <a:schemeClr val="dk1"/>
                          </a:solidFill>
                          <a:latin typeface="+mn-lt"/>
                          <a:ea typeface="+mn-ea"/>
                          <a:cs typeface="+mn-cs"/>
                        </a:rPr>
                        <a:t>và</a:t>
                      </a:r>
                      <a:r>
                        <a:rPr lang="en-US" altLang="ko-KR" sz="800" kern="1200" baseline="0" dirty="0" smtClean="0">
                          <a:solidFill>
                            <a:schemeClr val="dk1"/>
                          </a:solidFill>
                          <a:latin typeface="+mn-lt"/>
                          <a:ea typeface="+mn-ea"/>
                          <a:cs typeface="+mn-cs"/>
                        </a:rPr>
                        <a:t> User </a:t>
                      </a:r>
                      <a:r>
                        <a:rPr lang="en-US" altLang="ko-KR" sz="800" kern="1200" baseline="0" dirty="0" err="1" smtClean="0">
                          <a:solidFill>
                            <a:schemeClr val="dk1"/>
                          </a:solidFill>
                          <a:latin typeface="+mn-lt"/>
                          <a:ea typeface="+mn-ea"/>
                          <a:cs typeface="+mn-cs"/>
                        </a:rPr>
                        <a:t>sẽ</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hiển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thị</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ảnh</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mặc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định</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và</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chuyển</a:t>
                      </a:r>
                      <a:r>
                        <a:rPr lang="en-US" altLang="ko-KR" sz="800" kern="1200" baseline="0" dirty="0" smtClean="0">
                          <a:solidFill>
                            <a:schemeClr val="dk1"/>
                          </a:solidFill>
                          <a:latin typeface="+mn-lt"/>
                          <a:ea typeface="+mn-ea"/>
                          <a:cs typeface="+mn-cs"/>
                        </a:rPr>
                        <a:t> sang </a:t>
                      </a:r>
                      <a:r>
                        <a:rPr lang="en-US" altLang="ko-KR" sz="800" kern="1200" baseline="0" dirty="0" err="1" smtClean="0">
                          <a:solidFill>
                            <a:schemeClr val="dk1"/>
                          </a:solidFill>
                          <a:latin typeface="+mn-lt"/>
                          <a:ea typeface="+mn-ea"/>
                          <a:cs typeface="+mn-cs"/>
                        </a:rPr>
                        <a:t>tư</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vấn</a:t>
                      </a:r>
                      <a:r>
                        <a:rPr lang="en-US" altLang="ko-KR" sz="800" kern="1200" baseline="0" dirty="0" smtClean="0">
                          <a:solidFill>
                            <a:schemeClr val="dk1"/>
                          </a:solidFill>
                          <a:latin typeface="+mn-lt"/>
                          <a:ea typeface="+mn-ea"/>
                          <a:cs typeface="+mn-cs"/>
                        </a:rPr>
                        <a:t> Voice talk</a:t>
                      </a:r>
                      <a:endParaRPr lang="en-US" altLang="ko-KR" sz="800" kern="1200" dirty="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thể</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Bật</a:t>
                      </a:r>
                      <a:r>
                        <a:rPr lang="en-US" altLang="ko-KR" sz="800" kern="1200" baseline="0" dirty="0" smtClean="0">
                          <a:solidFill>
                            <a:schemeClr val="tx1"/>
                          </a:solidFill>
                          <a:latin typeface="+mn-lt"/>
                          <a:ea typeface="+mn-ea"/>
                          <a:cs typeface="+mn-cs"/>
                        </a:rPr>
                        <a:t>/</a:t>
                      </a:r>
                      <a:r>
                        <a:rPr lang="en-US" altLang="ko-KR" sz="800" kern="1200" baseline="0" dirty="0" err="1" smtClean="0">
                          <a:solidFill>
                            <a:schemeClr val="tx1"/>
                          </a:solidFill>
                          <a:latin typeface="+mn-lt"/>
                          <a:ea typeface="+mn-ea"/>
                          <a:cs typeface="+mn-cs"/>
                        </a:rPr>
                        <a:t>Tắt</a:t>
                      </a:r>
                      <a:r>
                        <a:rPr lang="en-US" altLang="ko-KR" sz="800" kern="1200" baseline="0" dirty="0" smtClean="0">
                          <a:solidFill>
                            <a:schemeClr val="tx1"/>
                          </a:solidFill>
                          <a:latin typeface="+mn-lt"/>
                          <a:ea typeface="+mn-ea"/>
                          <a:cs typeface="+mn-cs"/>
                        </a:rPr>
                        <a:t> Speaker </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vi-VN" altLang="ko-KR" sz="800" kern="1200" dirty="0" smtClean="0">
                          <a:solidFill>
                            <a:schemeClr val="tx1"/>
                          </a:solidFill>
                          <a:latin typeface="+mn-lt"/>
                          <a:ea typeface="+mn-ea"/>
                          <a:cs typeface="+mn-cs"/>
                        </a:rPr>
                        <a:t>Mặc định </a:t>
                      </a:r>
                      <a:r>
                        <a:rPr lang="vi-VN" altLang="ko-KR" sz="800" kern="1200" smtClean="0">
                          <a:solidFill>
                            <a:schemeClr val="tx1"/>
                          </a:solidFill>
                          <a:latin typeface="+mn-lt"/>
                          <a:ea typeface="+mn-ea"/>
                          <a:cs typeface="+mn-cs"/>
                        </a:rPr>
                        <a:t>là </a:t>
                      </a:r>
                      <a:r>
                        <a:rPr lang="en-US" altLang="ko-KR" sz="800" kern="1200" smtClean="0">
                          <a:solidFill>
                            <a:schemeClr val="tx1"/>
                          </a:solidFill>
                          <a:latin typeface="+mn-lt"/>
                          <a:ea typeface="+mn-ea"/>
                          <a:cs typeface="+mn-cs"/>
                        </a:rPr>
                        <a:t>On-Bật</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sang icon </a:t>
                      </a:r>
                      <a:r>
                        <a:rPr lang="en-US" altLang="ko-KR" sz="800" kern="1200" dirty="0" smtClean="0">
                          <a:solidFill>
                            <a:schemeClr val="tx1"/>
                          </a:solidFill>
                          <a:latin typeface="+mn-lt"/>
                          <a:ea typeface="+mn-ea"/>
                          <a:cs typeface="+mn-cs"/>
                        </a:rPr>
                        <a:t>(4-1)</a:t>
                      </a:r>
                      <a:r>
                        <a:rPr lang="ko-KR" altLang="en-US"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tắt</a:t>
                      </a:r>
                      <a:r>
                        <a:rPr lang="en-US" altLang="ko-KR" sz="800" kern="1200" baseline="0" dirty="0" smtClean="0">
                          <a:solidFill>
                            <a:schemeClr val="tx1"/>
                          </a:solidFill>
                          <a:latin typeface="+mn-lt"/>
                          <a:ea typeface="+mn-ea"/>
                          <a:cs typeface="+mn-cs"/>
                        </a:rPr>
                        <a:t> speaker </a:t>
                      </a:r>
                      <a:endParaRPr lang="en-US" altLang="ko-KR" sz="800" kern="1200" dirty="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5</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thể</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Bật</a:t>
                      </a:r>
                      <a:r>
                        <a:rPr lang="en-US" altLang="ko-KR" sz="800" kern="1200" baseline="0" dirty="0" smtClean="0">
                          <a:solidFill>
                            <a:schemeClr val="tx1"/>
                          </a:solidFill>
                          <a:latin typeface="+mn-lt"/>
                          <a:ea typeface="+mn-ea"/>
                          <a:cs typeface="+mn-cs"/>
                        </a:rPr>
                        <a:t>/</a:t>
                      </a:r>
                      <a:r>
                        <a:rPr lang="en-US" altLang="ko-KR" sz="800" kern="1200" baseline="0" dirty="0" err="1" smtClean="0">
                          <a:solidFill>
                            <a:schemeClr val="tx1"/>
                          </a:solidFill>
                          <a:latin typeface="+mn-lt"/>
                          <a:ea typeface="+mn-ea"/>
                          <a:cs typeface="+mn-cs"/>
                        </a:rPr>
                        <a:t>Tắt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Mic</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vi-VN" altLang="ko-KR" sz="800" kern="1200" dirty="0" smtClean="0">
                          <a:solidFill>
                            <a:schemeClr val="tx1"/>
                          </a:solidFill>
                          <a:latin typeface="+mn-lt"/>
                          <a:ea typeface="+mn-ea"/>
                          <a:cs typeface="+mn-cs"/>
                        </a:rPr>
                        <a:t>Mặc định là </a:t>
                      </a:r>
                      <a:r>
                        <a:rPr lang="en-US" altLang="ko-KR" sz="800" kern="1200" dirty="0" smtClean="0">
                          <a:solidFill>
                            <a:schemeClr val="tx1"/>
                          </a:solidFill>
                          <a:latin typeface="+mn-lt"/>
                          <a:ea typeface="+mn-ea"/>
                          <a:cs typeface="+mn-cs"/>
                        </a:rPr>
                        <a:t> On – </a:t>
                      </a:r>
                      <a:r>
                        <a:rPr lang="en-US" altLang="ko-KR" sz="800" kern="1200" dirty="0" err="1" smtClean="0">
                          <a:solidFill>
                            <a:schemeClr val="tx1"/>
                          </a:solidFill>
                          <a:latin typeface="+mn-lt"/>
                          <a:ea typeface="+mn-ea"/>
                          <a:cs typeface="+mn-cs"/>
                        </a:rPr>
                        <a:t>Bật</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sang icon  </a:t>
                      </a:r>
                      <a:r>
                        <a:rPr lang="en-US" altLang="ko-KR" sz="800" kern="1200" dirty="0" smtClean="0">
                          <a:solidFill>
                            <a:schemeClr val="tx1"/>
                          </a:solidFill>
                          <a:latin typeface="+mn-lt"/>
                          <a:ea typeface="+mn-ea"/>
                          <a:cs typeface="+mn-cs"/>
                        </a:rPr>
                        <a:t>(5-1) </a:t>
                      </a:r>
                      <a:r>
                        <a:rPr lang="en-US" altLang="ko-KR" sz="800" kern="120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tắt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Mic</a:t>
                      </a:r>
                      <a:endParaRPr lang="en-US" altLang="ko-KR" sz="800" kern="1200" dirty="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6</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Khi click</a:t>
                      </a:r>
                      <a:r>
                        <a:rPr lang="en-US" altLang="ko-KR" sz="800" kern="1200" baseline="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hiển</a:t>
                      </a:r>
                      <a:r>
                        <a:rPr lang="en-US" altLang="ko-KR" sz="800" kern="1200" baseline="0" dirty="0" smtClean="0">
                          <a:solidFill>
                            <a:schemeClr val="dk1"/>
                          </a:solidFill>
                          <a:latin typeface="+mn-lt"/>
                          <a:ea typeface="+mn-ea"/>
                          <a:cs typeface="+mn-cs"/>
                        </a:rPr>
                        <a:t> </a:t>
                      </a:r>
                      <a:r>
                        <a:rPr lang="en-US" altLang="ko-KR" sz="800" kern="1200" baseline="0" err="1" smtClean="0">
                          <a:solidFill>
                            <a:schemeClr val="dk1"/>
                          </a:solidFill>
                          <a:latin typeface="+mn-lt"/>
                          <a:ea typeface="+mn-ea"/>
                          <a:cs typeface="+mn-cs"/>
                        </a:rPr>
                        <a:t>thị</a:t>
                      </a:r>
                      <a:r>
                        <a:rPr lang="en-US" altLang="ko-KR" sz="800" kern="1200" baseline="0" smtClean="0">
                          <a:solidFill>
                            <a:schemeClr val="dk1"/>
                          </a:solidFill>
                          <a:latin typeface="+mn-lt"/>
                          <a:ea typeface="+mn-ea"/>
                          <a:cs typeface="+mn-cs"/>
                        </a:rPr>
                        <a:t> Pop-up </a:t>
                      </a:r>
                      <a:r>
                        <a:rPr lang="en-US" altLang="ko-KR" sz="800" kern="1200" baseline="0" dirty="0" err="1" smtClean="0">
                          <a:solidFill>
                            <a:schemeClr val="dk1"/>
                          </a:solidFill>
                          <a:latin typeface="+mn-lt"/>
                          <a:ea typeface="+mn-ea"/>
                          <a:cs typeface="+mn-cs"/>
                        </a:rPr>
                        <a:t>chỉ</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dẫn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khi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muốn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kết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thúc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buổi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tư</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vấn</a:t>
                      </a:r>
                      <a:r>
                        <a:rPr lang="en-US" altLang="ko-KR" sz="800" kern="1200" baseline="0" dirty="0" smtClean="0">
                          <a:solidFill>
                            <a:schemeClr val="dk1"/>
                          </a:solidFill>
                          <a:latin typeface="+mn-lt"/>
                          <a:ea typeface="+mn-ea"/>
                          <a:cs typeface="+mn-cs"/>
                        </a:rPr>
                        <a:t> </a:t>
                      </a:r>
                      <a:endParaRPr lang="en-US" altLang="ko-KR" sz="800" kern="1200" dirty="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996999">
                <a:tc>
                  <a:txBody>
                    <a:bodyPr/>
                    <a:lstStyle/>
                    <a:p>
                      <a:pPr latinLnBrk="1"/>
                      <a:r>
                        <a:rPr lang="en-US" altLang="ko-KR" sz="800" b="0" dirty="0" smtClean="0">
                          <a:solidFill>
                            <a:schemeClr val="tx1"/>
                          </a:solidFill>
                        </a:rPr>
                        <a:t>7</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Hiển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thị</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thời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gian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tư</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vấn</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baseline="0" dirty="0" err="1" smtClean="0">
                          <a:solidFill>
                            <a:schemeClr val="dk1"/>
                          </a:solidFill>
                          <a:latin typeface="+mn-lt"/>
                          <a:ea typeface="+mn-ea"/>
                          <a:cs typeface="+mn-cs"/>
                        </a:rPr>
                        <a:t>Thời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gian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kết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nối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với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buổi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tư</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vấn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sớm</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hơn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thời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gian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Hẹn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tư</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vấn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thực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tế</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thì</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đếm</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ngược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từ</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khi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bắt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đầu</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kết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nối</a:t>
                      </a:r>
                      <a:r>
                        <a:rPr lang="en-US" altLang="ko-KR" sz="800" kern="1200" baseline="0" dirty="0" smtClean="0">
                          <a:solidFill>
                            <a:schemeClr val="dk1"/>
                          </a:solidFill>
                          <a:latin typeface="+mn-lt"/>
                          <a:ea typeface="+mn-ea"/>
                          <a:cs typeface="+mn-cs"/>
                        </a:rPr>
                        <a:t> </a:t>
                      </a:r>
                    </a:p>
                    <a:p>
                      <a:pPr marL="85725" indent="-85725" algn="l" defTabSz="914400" rtl="0" eaLnBrk="1" latinLnBrk="1" hangingPunct="1">
                        <a:lnSpc>
                          <a:spcPct val="120000"/>
                        </a:lnSpc>
                        <a:buFontTx/>
                        <a:buChar char="-"/>
                      </a:pPr>
                      <a:r>
                        <a:rPr lang="en-US" altLang="ko-KR" sz="800" kern="1200" baseline="0" dirty="0" err="1" smtClean="0">
                          <a:solidFill>
                            <a:schemeClr val="dk1"/>
                          </a:solidFill>
                          <a:latin typeface="+mn-lt"/>
                          <a:ea typeface="+mn-ea"/>
                          <a:cs typeface="+mn-cs"/>
                        </a:rPr>
                        <a:t>Nếu</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một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trong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hai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người</a:t>
                      </a:r>
                      <a:r>
                        <a:rPr lang="en-US" altLang="ko-KR" sz="800" kern="1200" baseline="0" dirty="0" smtClean="0">
                          <a:solidFill>
                            <a:schemeClr val="dk1"/>
                          </a:solidFill>
                          <a:latin typeface="+mn-lt"/>
                          <a:ea typeface="+mn-ea"/>
                          <a:cs typeface="+mn-cs"/>
                        </a:rPr>
                        <a:t> User </a:t>
                      </a:r>
                      <a:r>
                        <a:rPr lang="en-US" altLang="ko-KR" sz="800" kern="1200" baseline="0" dirty="0" err="1" smtClean="0">
                          <a:solidFill>
                            <a:schemeClr val="dk1"/>
                          </a:solidFill>
                          <a:latin typeface="+mn-lt"/>
                          <a:ea typeface="+mn-ea"/>
                          <a:cs typeface="+mn-cs"/>
                        </a:rPr>
                        <a:t>hoặc</a:t>
                      </a:r>
                      <a:r>
                        <a:rPr lang="en-US" altLang="ko-KR" sz="800" kern="1200" baseline="0" dirty="0" smtClean="0">
                          <a:solidFill>
                            <a:schemeClr val="dk1"/>
                          </a:solidFill>
                          <a:latin typeface="+mn-lt"/>
                          <a:ea typeface="+mn-ea"/>
                          <a:cs typeface="+mn-cs"/>
                        </a:rPr>
                        <a:t> Counselor  </a:t>
                      </a:r>
                      <a:r>
                        <a:rPr lang="en-US" altLang="ko-KR" sz="800" kern="1200" baseline="0" dirty="0" err="1" smtClean="0">
                          <a:solidFill>
                            <a:schemeClr val="dk1"/>
                          </a:solidFill>
                          <a:latin typeface="+mn-lt"/>
                          <a:ea typeface="+mn-ea"/>
                          <a:cs typeface="+mn-cs"/>
                        </a:rPr>
                        <a:t>kết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nối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tới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buổi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tư</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vấn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muộn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hơn</a:t>
                      </a:r>
                      <a:r>
                        <a:rPr lang="en-US" altLang="ko-KR" sz="800" kern="1200" baseline="0" dirty="0" smtClean="0">
                          <a:solidFill>
                            <a:schemeClr val="dk1"/>
                          </a:solidFill>
                          <a:latin typeface="+mn-lt"/>
                          <a:ea typeface="+mn-ea"/>
                          <a:cs typeface="+mn-cs"/>
                        </a:rPr>
                        <a:t> so </a:t>
                      </a:r>
                      <a:r>
                        <a:rPr lang="en-US" altLang="ko-KR" sz="800" kern="1200" baseline="0" dirty="0" err="1" smtClean="0">
                          <a:solidFill>
                            <a:schemeClr val="dk1"/>
                          </a:solidFill>
                          <a:latin typeface="+mn-lt"/>
                          <a:ea typeface="+mn-ea"/>
                          <a:cs typeface="+mn-cs"/>
                        </a:rPr>
                        <a:t>với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thời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gian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Hẹn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tư</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vấn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thực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tế</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Đếm</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ngược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theo</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thời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gian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Hẹn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trước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đó</a:t>
                      </a:r>
                      <a:endParaRPr lang="en-US" altLang="ko-KR" sz="800" kern="1200" dirty="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1336005">
                <a:tc>
                  <a:txBody>
                    <a:bodyPr/>
                    <a:lstStyle/>
                    <a:p>
                      <a:pPr latinLnBrk="1"/>
                      <a:r>
                        <a:rPr lang="en-US" altLang="ko-KR" sz="800" b="0" dirty="0" smtClean="0">
                          <a:solidFill>
                            <a:schemeClr val="tx1"/>
                          </a:solidFill>
                        </a:rPr>
                        <a:t>8</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Text</a:t>
                      </a:r>
                      <a:r>
                        <a:rPr lang="en-US" altLang="ko-KR" sz="800" kern="1200" baseline="0" smtClean="0">
                          <a:solidFill>
                            <a:schemeClr val="tx1"/>
                          </a:solidFill>
                          <a:latin typeface="+mn-lt"/>
                          <a:ea typeface="+mn-ea"/>
                          <a:cs typeface="+mn-cs"/>
                        </a:rPr>
                        <a:t> hiển thị trong t</a:t>
                      </a:r>
                      <a:r>
                        <a:rPr lang="en-US" altLang="ko-KR" sz="800" kern="1200" smtClean="0">
                          <a:solidFill>
                            <a:schemeClr val="tx1"/>
                          </a:solidFill>
                          <a:latin typeface="+mn-lt"/>
                          <a:ea typeface="+mn-ea"/>
                          <a:cs typeface="+mn-cs"/>
                        </a:rPr>
                        <a:t>rường</a:t>
                      </a:r>
                      <a:r>
                        <a:rPr lang="en-US" altLang="ko-KR" sz="800" kern="1200" baseline="0" smtClean="0">
                          <a:solidFill>
                            <a:schemeClr val="tx1"/>
                          </a:solidFill>
                          <a:latin typeface="+mn-lt"/>
                          <a:ea typeface="+mn-ea"/>
                          <a:cs typeface="+mn-cs"/>
                        </a:rPr>
                        <a:t> hợp User ko click vào button Kết thúc buổi tư vấn (6) và sắp hết thời gian tư vấn</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Hiển</a:t>
                      </a:r>
                      <a:r>
                        <a:rPr lang="en-US" altLang="ko-KR" sz="800" kern="1200" baseline="0" smtClean="0">
                          <a:solidFill>
                            <a:schemeClr val="tx1"/>
                          </a:solidFill>
                          <a:latin typeface="+mn-lt"/>
                          <a:ea typeface="+mn-ea"/>
                          <a:cs typeface="+mn-cs"/>
                        </a:rPr>
                        <a:t> thị trước khi kết thúc buổi tư vấn 5 phút và hiển thị lại tương ứng với các mốc thời gian dưới đây</a:t>
                      </a:r>
                      <a:endParaRPr lang="en-US" altLang="ko-KR" sz="800" kern="1200" baseline="0" dirty="0" smtClean="0">
                        <a:solidFill>
                          <a:schemeClr val="tx1"/>
                        </a:solidFill>
                        <a:latin typeface="+mn-lt"/>
                        <a:ea typeface="+mn-ea"/>
                        <a:cs typeface="+mn-cs"/>
                      </a:endParaRPr>
                    </a:p>
                    <a:p>
                      <a:pPr marL="228600" indent="-142875" algn="l" defTabSz="914400" rtl="0" eaLnBrk="1" latinLnBrk="1" hangingPunct="1">
                        <a:lnSpc>
                          <a:spcPct val="120000"/>
                        </a:lnSpc>
                        <a:buFont typeface="+mj-ea"/>
                        <a:buAutoNum type="circleNumDbPlain"/>
                      </a:pPr>
                      <a:r>
                        <a:rPr lang="en-US" altLang="ko-KR" sz="800" kern="1200" smtClean="0">
                          <a:solidFill>
                            <a:schemeClr val="tx1"/>
                          </a:solidFill>
                          <a:latin typeface="+mn-lt"/>
                          <a:ea typeface="+mn-ea"/>
                          <a:cs typeface="+mn-cs"/>
                        </a:rPr>
                        <a:t>Trước</a:t>
                      </a:r>
                      <a:r>
                        <a:rPr lang="en-US" altLang="ko-KR" sz="800" kern="1200" baseline="0" smtClean="0">
                          <a:solidFill>
                            <a:schemeClr val="tx1"/>
                          </a:solidFill>
                          <a:latin typeface="+mn-lt"/>
                          <a:ea typeface="+mn-ea"/>
                          <a:cs typeface="+mn-cs"/>
                        </a:rPr>
                        <a:t> khi kết thúc buổi tư vấn 5 phút</a:t>
                      </a:r>
                      <a:r>
                        <a:rPr lang="ko-KR" altLang="en-US" sz="800" kern="1200" smtClean="0">
                          <a:solidFill>
                            <a:schemeClr val="tx1"/>
                          </a:solidFill>
                          <a:latin typeface="+mn-lt"/>
                          <a:ea typeface="+mn-ea"/>
                          <a:cs typeface="+mn-cs"/>
                        </a:rPr>
                        <a:t> </a:t>
                      </a:r>
                      <a:r>
                        <a:rPr lang="en-US" altLang="ko-KR" sz="800" kern="1200" smtClean="0">
                          <a:solidFill>
                            <a:schemeClr val="tx1"/>
                          </a:solidFill>
                          <a:latin typeface="+mn-lt"/>
                          <a:ea typeface="+mn-ea"/>
                          <a:cs typeface="+mn-cs"/>
                        </a:rPr>
                        <a:t>(hiển</a:t>
                      </a:r>
                      <a:r>
                        <a:rPr lang="en-US" altLang="ko-KR" sz="800" kern="1200" baseline="0" smtClean="0">
                          <a:solidFill>
                            <a:schemeClr val="tx1"/>
                          </a:solidFill>
                          <a:latin typeface="+mn-lt"/>
                          <a:ea typeface="+mn-ea"/>
                          <a:cs typeface="+mn-cs"/>
                        </a:rPr>
                        <a:t> thị lần đầu tiên</a:t>
                      </a:r>
                      <a:r>
                        <a:rPr lang="en-US" altLang="ko-KR" sz="800" kern="1200" smtClean="0">
                          <a:solidFill>
                            <a:schemeClr val="tx1"/>
                          </a:solidFill>
                          <a:latin typeface="+mn-lt"/>
                          <a:ea typeface="+mn-ea"/>
                          <a:cs typeface="+mn-cs"/>
                        </a:rPr>
                        <a:t>)</a:t>
                      </a:r>
                      <a:endParaRPr lang="en-US" altLang="ko-KR" sz="800" kern="1200" dirty="0" smtClean="0">
                        <a:solidFill>
                          <a:schemeClr val="tx1"/>
                        </a:solidFill>
                        <a:latin typeface="+mn-lt"/>
                        <a:ea typeface="+mn-ea"/>
                        <a:cs typeface="+mn-cs"/>
                      </a:endParaRPr>
                    </a:p>
                    <a:p>
                      <a:pPr marL="228600" indent="-142875" algn="l" defTabSz="914400" rtl="0" eaLnBrk="1" latinLnBrk="1" hangingPunct="1">
                        <a:lnSpc>
                          <a:spcPct val="120000"/>
                        </a:lnSpc>
                        <a:buFont typeface="+mj-ea"/>
                        <a:buAutoNum type="circleNumDbPlain"/>
                      </a:pPr>
                      <a:r>
                        <a:rPr lang="en-US" altLang="ko-KR" sz="800" kern="1200" smtClean="0">
                          <a:solidFill>
                            <a:schemeClr val="tx1"/>
                          </a:solidFill>
                          <a:latin typeface="+mn-lt"/>
                          <a:ea typeface="+mn-ea"/>
                          <a:cs typeface="+mn-cs"/>
                        </a:rPr>
                        <a:t>Trước</a:t>
                      </a:r>
                      <a:r>
                        <a:rPr lang="en-US" altLang="ko-KR" sz="800" kern="1200" baseline="0" smtClean="0">
                          <a:solidFill>
                            <a:schemeClr val="tx1"/>
                          </a:solidFill>
                          <a:latin typeface="+mn-lt"/>
                          <a:ea typeface="+mn-ea"/>
                          <a:cs typeface="+mn-cs"/>
                        </a:rPr>
                        <a:t> khi kết thúc buổi tư vấn </a:t>
                      </a:r>
                      <a:r>
                        <a:rPr lang="en-US" altLang="ko-KR" sz="800" kern="1200" smtClean="0">
                          <a:solidFill>
                            <a:schemeClr val="tx1"/>
                          </a:solidFill>
                          <a:latin typeface="+mn-lt"/>
                          <a:ea typeface="+mn-ea"/>
                          <a:cs typeface="+mn-cs"/>
                        </a:rPr>
                        <a:t>3 phút</a:t>
                      </a:r>
                    </a:p>
                    <a:p>
                      <a:pPr marL="228600" indent="-142875" algn="l" defTabSz="914400" rtl="0" eaLnBrk="1" latinLnBrk="1" hangingPunct="1">
                        <a:lnSpc>
                          <a:spcPct val="120000"/>
                        </a:lnSpc>
                        <a:buFont typeface="+mj-ea"/>
                        <a:buAutoNum type="circleNumDbPlain"/>
                      </a:pPr>
                      <a:r>
                        <a:rPr lang="en-US" altLang="ko-KR" sz="800" kern="1200" smtClean="0">
                          <a:solidFill>
                            <a:schemeClr val="tx1"/>
                          </a:solidFill>
                          <a:latin typeface="+mn-lt"/>
                          <a:ea typeface="+mn-ea"/>
                          <a:cs typeface="+mn-cs"/>
                        </a:rPr>
                        <a:t>Trước</a:t>
                      </a:r>
                      <a:r>
                        <a:rPr lang="en-US" altLang="ko-KR" sz="800" kern="1200" baseline="0" smtClean="0">
                          <a:solidFill>
                            <a:schemeClr val="tx1"/>
                          </a:solidFill>
                          <a:latin typeface="+mn-lt"/>
                          <a:ea typeface="+mn-ea"/>
                          <a:cs typeface="+mn-cs"/>
                        </a:rPr>
                        <a:t> khi kết thúc buổi tư vấn 1 phút</a:t>
                      </a:r>
                      <a:endParaRPr lang="en-US" altLang="ko-KR" sz="800" kern="1200" smtClean="0">
                        <a:solidFill>
                          <a:schemeClr val="tx1"/>
                        </a:solidFill>
                        <a:latin typeface="+mn-lt"/>
                        <a:ea typeface="+mn-ea"/>
                        <a:cs typeface="+mn-cs"/>
                      </a:endParaRPr>
                    </a:p>
                    <a:p>
                      <a:pPr marL="228600" indent="-142875" algn="l" defTabSz="914400" rtl="0" eaLnBrk="1" latinLnBrk="1" hangingPunct="1">
                        <a:lnSpc>
                          <a:spcPct val="120000"/>
                        </a:lnSpc>
                        <a:buFont typeface="+mj-ea"/>
                        <a:buAutoNum type="circleNumDbPlain"/>
                      </a:pPr>
                      <a:r>
                        <a:rPr lang="en-US" altLang="ko-KR" sz="800" kern="1200" smtClean="0">
                          <a:solidFill>
                            <a:schemeClr val="tx1"/>
                          </a:solidFill>
                          <a:latin typeface="+mn-lt"/>
                          <a:ea typeface="+mn-ea"/>
                          <a:cs typeface="+mn-cs"/>
                        </a:rPr>
                        <a:t>Trước</a:t>
                      </a:r>
                      <a:r>
                        <a:rPr lang="en-US" altLang="ko-KR" sz="800" kern="1200" baseline="0" smtClean="0">
                          <a:solidFill>
                            <a:schemeClr val="tx1"/>
                          </a:solidFill>
                          <a:latin typeface="+mn-lt"/>
                          <a:ea typeface="+mn-ea"/>
                          <a:cs typeface="+mn-cs"/>
                        </a:rPr>
                        <a:t> khi kết thúc buổi tư vấn </a:t>
                      </a:r>
                      <a:r>
                        <a:rPr lang="en-US" altLang="ko-KR" sz="800" kern="1200" smtClean="0">
                          <a:solidFill>
                            <a:schemeClr val="tx1"/>
                          </a:solidFill>
                          <a:latin typeface="+mn-lt"/>
                          <a:ea typeface="+mn-ea"/>
                          <a:cs typeface="+mn-cs"/>
                        </a:rPr>
                        <a:t>30 giây</a:t>
                      </a:r>
                      <a:endParaRPr lang="en-US" altLang="ko-KR" sz="800" kern="1200" dirty="0" smtClean="0">
                        <a:solidFill>
                          <a:schemeClr val="tx1"/>
                        </a:solidFill>
                        <a:latin typeface="+mn-lt"/>
                        <a:ea typeface="+mn-ea"/>
                        <a:cs typeface="+mn-cs"/>
                      </a:endParaRPr>
                    </a:p>
                    <a:p>
                      <a:pPr marL="228600" indent="-142875" algn="l" defTabSz="914400" rtl="0" eaLnBrk="1" latinLnBrk="1" hangingPunct="1">
                        <a:lnSpc>
                          <a:spcPct val="120000"/>
                        </a:lnSpc>
                        <a:buFont typeface="+mj-ea"/>
                        <a:buAutoNum type="circleNumDbPlain"/>
                      </a:pPr>
                      <a:r>
                        <a:rPr lang="en-US" altLang="ko-KR" sz="800" kern="1200" smtClean="0">
                          <a:solidFill>
                            <a:schemeClr val="tx1"/>
                          </a:solidFill>
                          <a:latin typeface="+mn-lt"/>
                          <a:ea typeface="+mn-ea"/>
                          <a:cs typeface="+mn-cs"/>
                        </a:rPr>
                        <a:t>Còn</a:t>
                      </a:r>
                      <a:r>
                        <a:rPr lang="en-US" altLang="ko-KR" sz="800" kern="1200" baseline="0" smtClean="0">
                          <a:solidFill>
                            <a:schemeClr val="tx1"/>
                          </a:solidFill>
                          <a:latin typeface="+mn-lt"/>
                          <a:ea typeface="+mn-ea"/>
                          <a:cs typeface="+mn-cs"/>
                        </a:rPr>
                        <a:t> lại </a:t>
                      </a:r>
                      <a:r>
                        <a:rPr lang="en-US" altLang="ko-KR" sz="800" kern="1200" smtClean="0">
                          <a:solidFill>
                            <a:schemeClr val="tx1"/>
                          </a:solidFill>
                          <a:latin typeface="+mn-lt"/>
                          <a:ea typeface="+mn-ea"/>
                          <a:cs typeface="+mn-cs"/>
                        </a:rPr>
                        <a:t>10 giây thì</a:t>
                      </a:r>
                      <a:r>
                        <a:rPr lang="en-US" altLang="ko-KR" sz="800" kern="1200" baseline="0" smtClean="0">
                          <a:solidFill>
                            <a:schemeClr val="tx1"/>
                          </a:solidFill>
                          <a:latin typeface="+mn-lt"/>
                          <a:ea typeface="+mn-ea"/>
                          <a:cs typeface="+mn-cs"/>
                        </a:rPr>
                        <a:t> bắt đầu đếm ngược</a:t>
                      </a:r>
                      <a:endParaRPr lang="en-US" altLang="ko-KR" sz="800" kern="1200" dirty="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78" name="타원 77"/>
          <p:cNvSpPr/>
          <p:nvPr/>
        </p:nvSpPr>
        <p:spPr>
          <a:xfrm>
            <a:off x="431540" y="607309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sp>
        <p:nvSpPr>
          <p:cNvPr id="79" name="타원 78"/>
          <p:cNvSpPr/>
          <p:nvPr/>
        </p:nvSpPr>
        <p:spPr>
          <a:xfrm>
            <a:off x="826540" y="607477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80" name="그림 79" descr="volume.png"/>
          <p:cNvPicPr>
            <a:picLocks noChangeAspect="1"/>
          </p:cNvPicPr>
          <p:nvPr/>
        </p:nvPicPr>
        <p:blipFill>
          <a:blip r:embed="rId6" cstate="print"/>
          <a:stretch>
            <a:fillRect/>
          </a:stretch>
        </p:blipFill>
        <p:spPr>
          <a:xfrm>
            <a:off x="880644" y="6084295"/>
            <a:ext cx="252000" cy="252000"/>
          </a:xfrm>
          <a:prstGeom prst="rect">
            <a:avLst/>
          </a:prstGeom>
        </p:spPr>
      </p:pic>
      <p:pic>
        <p:nvPicPr>
          <p:cNvPr id="81" name="그림 80" descr="모니터 아이콘.JPG"/>
          <p:cNvPicPr>
            <a:picLocks noChangeAspect="1"/>
          </p:cNvPicPr>
          <p:nvPr/>
        </p:nvPicPr>
        <p:blipFill>
          <a:blip r:embed="rId7" cstate="print"/>
          <a:stretch>
            <a:fillRect/>
          </a:stretch>
        </p:blipFill>
        <p:spPr>
          <a:xfrm>
            <a:off x="519674" y="6119714"/>
            <a:ext cx="192000" cy="180000"/>
          </a:xfrm>
          <a:prstGeom prst="rect">
            <a:avLst/>
          </a:prstGeom>
        </p:spPr>
      </p:pic>
      <p:cxnSp>
        <p:nvCxnSpPr>
          <p:cNvPr id="84" name="직선 연결선 83"/>
          <p:cNvCxnSpPr>
            <a:stCxn id="78" idx="3"/>
            <a:endCxn id="78" idx="7"/>
          </p:cNvCxnSpPr>
          <p:nvPr/>
        </p:nvCxnSpPr>
        <p:spPr>
          <a:xfrm flipV="1">
            <a:off x="484261" y="6112636"/>
            <a:ext cx="254558" cy="190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타원 87"/>
          <p:cNvSpPr/>
          <p:nvPr/>
        </p:nvSpPr>
        <p:spPr>
          <a:xfrm>
            <a:off x="459674" y="634480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b="1" kern="900" spc="-200" dirty="0" smtClean="0">
                <a:solidFill>
                  <a:schemeClr val="bg1"/>
                </a:solidFill>
                <a:latin typeface="+mn-ea"/>
              </a:rPr>
              <a:t>3-1</a:t>
            </a:r>
            <a:endParaRPr lang="ko-KR" altLang="en-US" sz="1100" b="1" kern="900" spc="-200" dirty="0">
              <a:solidFill>
                <a:schemeClr val="bg1"/>
              </a:solidFill>
              <a:latin typeface="+mn-ea"/>
            </a:endParaRPr>
          </a:p>
        </p:txBody>
      </p:sp>
      <p:sp>
        <p:nvSpPr>
          <p:cNvPr id="89" name="타원 88"/>
          <p:cNvSpPr/>
          <p:nvPr/>
        </p:nvSpPr>
        <p:spPr>
          <a:xfrm>
            <a:off x="880644" y="634480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b="1" kern="900" spc="-200" dirty="0" smtClean="0">
                <a:solidFill>
                  <a:schemeClr val="bg1"/>
                </a:solidFill>
                <a:latin typeface="+mn-ea"/>
              </a:rPr>
              <a:t>4-1</a:t>
            </a:r>
            <a:endParaRPr lang="ko-KR" altLang="en-US" sz="1100" b="1" kern="900" spc="-200" dirty="0">
              <a:solidFill>
                <a:schemeClr val="bg1"/>
              </a:solidFill>
              <a:latin typeface="+mn-ea"/>
            </a:endParaRPr>
          </a:p>
        </p:txBody>
      </p:sp>
      <p:sp>
        <p:nvSpPr>
          <p:cNvPr id="90" name="타원 89"/>
          <p:cNvSpPr/>
          <p:nvPr/>
        </p:nvSpPr>
        <p:spPr>
          <a:xfrm>
            <a:off x="5485869" y="279893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8</a:t>
            </a:r>
            <a:endParaRPr lang="ko-KR" altLang="en-US" sz="1200" b="1" dirty="0">
              <a:solidFill>
                <a:schemeClr val="bg1"/>
              </a:solidFill>
              <a:latin typeface="+mn-ea"/>
            </a:endParaRPr>
          </a:p>
        </p:txBody>
      </p:sp>
      <p:sp>
        <p:nvSpPr>
          <p:cNvPr id="63" name="모서리가 둥근 직사각형 62"/>
          <p:cNvSpPr/>
          <p:nvPr/>
        </p:nvSpPr>
        <p:spPr>
          <a:xfrm>
            <a:off x="3713209" y="6008672"/>
            <a:ext cx="2156177" cy="588128"/>
          </a:xfrm>
          <a:prstGeom prst="round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상담시간이 종료되었습니다</a:t>
            </a:r>
            <a:r>
              <a:rPr lang="en-US" altLang="ko-KR" sz="900" dirty="0" smtClean="0">
                <a:solidFill>
                  <a:schemeClr val="tx1"/>
                </a:solidFill>
              </a:rPr>
              <a:t>.</a:t>
            </a:r>
          </a:p>
          <a:p>
            <a:pPr algn="ctr"/>
            <a:r>
              <a:rPr lang="ko-KR" altLang="en-US" sz="900" dirty="0" smtClean="0">
                <a:solidFill>
                  <a:schemeClr val="tx1"/>
                </a:solidFill>
              </a:rPr>
              <a:t>만족도 평가로 이동합니다</a:t>
            </a:r>
            <a:r>
              <a:rPr lang="en-US" altLang="ko-KR" sz="900" dirty="0" smtClean="0">
                <a:solidFill>
                  <a:schemeClr val="tx1"/>
                </a:solidFill>
              </a:rPr>
              <a:t>.</a:t>
            </a:r>
            <a:endParaRPr lang="ko-KR" altLang="en-US" sz="900" dirty="0">
              <a:solidFill>
                <a:schemeClr val="tx1"/>
              </a:solidFill>
            </a:endParaRPr>
          </a:p>
        </p:txBody>
      </p:sp>
      <p:sp>
        <p:nvSpPr>
          <p:cNvPr id="64" name="타원 63"/>
          <p:cNvSpPr/>
          <p:nvPr/>
        </p:nvSpPr>
        <p:spPr>
          <a:xfrm>
            <a:off x="5611869" y="6047714"/>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9</a:t>
            </a:r>
            <a:endParaRPr lang="ko-KR" altLang="en-US" sz="1200" b="1" dirty="0">
              <a:solidFill>
                <a:schemeClr val="bg1"/>
              </a:solidFill>
              <a:latin typeface="+mn-ea"/>
            </a:endParaRPr>
          </a:p>
        </p:txBody>
      </p:sp>
      <p:sp>
        <p:nvSpPr>
          <p:cNvPr id="77" name="슬라이드 번호 개체 틀 76"/>
          <p:cNvSpPr>
            <a:spLocks noGrp="1"/>
          </p:cNvSpPr>
          <p:nvPr>
            <p:ph type="sldNum" sz="quarter" idx="4"/>
          </p:nvPr>
        </p:nvSpPr>
        <p:spPr/>
        <p:txBody>
          <a:bodyPr/>
          <a:lstStyle/>
          <a:p>
            <a:fld id="{C70D9EDE-4299-4BB9-BBD1-CAF81FD85894}" type="slidenum">
              <a:rPr lang="ko-KR" altLang="en-US" smtClean="0"/>
              <a:pPr/>
              <a:t>54</a:t>
            </a:fld>
            <a:endParaRPr lang="ko-KR" altLang="en-US" dirty="0"/>
          </a:p>
        </p:txBody>
      </p:sp>
      <p:sp>
        <p:nvSpPr>
          <p:cNvPr id="82" name="양쪽 모서리가 둥근 사각형 81"/>
          <p:cNvSpPr/>
          <p:nvPr/>
        </p:nvSpPr>
        <p:spPr>
          <a:xfrm>
            <a:off x="1303065" y="5075057"/>
            <a:ext cx="900100" cy="9001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a:t>
            </a:r>
            <a:endParaRPr lang="ko-KR" altLang="en-US" sz="600" dirty="0">
              <a:solidFill>
                <a:schemeClr val="tx1"/>
              </a:solidFill>
            </a:endParaRPr>
          </a:p>
        </p:txBody>
      </p:sp>
      <p:sp>
        <p:nvSpPr>
          <p:cNvPr id="85" name="양쪽 모서리가 둥근 사각형 84"/>
          <p:cNvSpPr/>
          <p:nvPr/>
        </p:nvSpPr>
        <p:spPr>
          <a:xfrm>
            <a:off x="4362514" y="5075057"/>
            <a:ext cx="900100" cy="9001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a:t>
            </a:r>
            <a:endParaRPr lang="ko-KR" altLang="en-US" sz="600" dirty="0">
              <a:solidFill>
                <a:schemeClr val="tx1"/>
              </a:solidFill>
            </a:endParaRPr>
          </a:p>
        </p:txBody>
      </p:sp>
      <p:grpSp>
        <p:nvGrpSpPr>
          <p:cNvPr id="69" name="그룹 68"/>
          <p:cNvGrpSpPr/>
          <p:nvPr/>
        </p:nvGrpSpPr>
        <p:grpSpPr>
          <a:xfrm>
            <a:off x="1251549" y="4720460"/>
            <a:ext cx="360000" cy="281206"/>
            <a:chOff x="1251549" y="4720460"/>
            <a:chExt cx="360000" cy="281206"/>
          </a:xfrm>
        </p:grpSpPr>
        <p:sp>
          <p:nvSpPr>
            <p:cNvPr id="72" name="타원 71"/>
            <p:cNvSpPr/>
            <p:nvPr/>
          </p:nvSpPr>
          <p:spPr>
            <a:xfrm>
              <a:off x="1251549" y="472046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86" name="Picture 2" descr="마이크 아이콘에 대한 이미지 검색결과"/>
            <p:cNvPicPr>
              <a:picLocks noChangeAspect="1" noChangeArrowheads="1"/>
            </p:cNvPicPr>
            <p:nvPr/>
          </p:nvPicPr>
          <p:blipFill>
            <a:blip r:embed="rId9" cstate="print">
              <a:lum contrast="-40000"/>
            </a:blip>
            <a:srcRect/>
            <a:stretch>
              <a:fillRect/>
            </a:stretch>
          </p:blipFill>
          <p:spPr bwMode="auto">
            <a:xfrm flipH="1">
              <a:off x="1355349" y="4746752"/>
              <a:ext cx="148870" cy="254914"/>
            </a:xfrm>
            <a:prstGeom prst="rect">
              <a:avLst/>
            </a:prstGeom>
            <a:noFill/>
          </p:spPr>
        </p:pic>
      </p:grpSp>
      <p:grpSp>
        <p:nvGrpSpPr>
          <p:cNvPr id="92" name="그룹 91"/>
          <p:cNvGrpSpPr/>
          <p:nvPr/>
        </p:nvGrpSpPr>
        <p:grpSpPr>
          <a:xfrm>
            <a:off x="4291731" y="4720460"/>
            <a:ext cx="360000" cy="281206"/>
            <a:chOff x="1251549" y="4720460"/>
            <a:chExt cx="360000" cy="281206"/>
          </a:xfrm>
        </p:grpSpPr>
        <p:sp>
          <p:nvSpPr>
            <p:cNvPr id="93" name="타원 92"/>
            <p:cNvSpPr/>
            <p:nvPr/>
          </p:nvSpPr>
          <p:spPr>
            <a:xfrm>
              <a:off x="1251549" y="472046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94" name="Picture 2" descr="마이크 아이콘에 대한 이미지 검색결과"/>
            <p:cNvPicPr>
              <a:picLocks noChangeAspect="1" noChangeArrowheads="1"/>
            </p:cNvPicPr>
            <p:nvPr/>
          </p:nvPicPr>
          <p:blipFill>
            <a:blip r:embed="rId9" cstate="print">
              <a:lum contrast="-40000"/>
            </a:blip>
            <a:srcRect/>
            <a:stretch>
              <a:fillRect/>
            </a:stretch>
          </p:blipFill>
          <p:spPr bwMode="auto">
            <a:xfrm flipH="1">
              <a:off x="1355349" y="4746752"/>
              <a:ext cx="148870" cy="254914"/>
            </a:xfrm>
            <a:prstGeom prst="rect">
              <a:avLst/>
            </a:prstGeom>
            <a:noFill/>
          </p:spPr>
        </p:pic>
      </p:grpSp>
      <p:cxnSp>
        <p:nvCxnSpPr>
          <p:cNvPr id="98" name="직선 연결선 97"/>
          <p:cNvCxnSpPr/>
          <p:nvPr/>
        </p:nvCxnSpPr>
        <p:spPr>
          <a:xfrm flipV="1">
            <a:off x="878012" y="6112636"/>
            <a:ext cx="254558" cy="190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타원 99"/>
          <p:cNvSpPr/>
          <p:nvPr/>
        </p:nvSpPr>
        <p:spPr>
          <a:xfrm>
            <a:off x="1251549" y="607309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101" name="Picture 2" descr="마이크 아이콘에 대한 이미지 검색결과"/>
          <p:cNvPicPr>
            <a:picLocks noChangeAspect="1" noChangeArrowheads="1"/>
          </p:cNvPicPr>
          <p:nvPr/>
        </p:nvPicPr>
        <p:blipFill>
          <a:blip r:embed="rId9" cstate="print">
            <a:lum contrast="-40000"/>
          </a:blip>
          <a:srcRect/>
          <a:stretch>
            <a:fillRect/>
          </a:stretch>
        </p:blipFill>
        <p:spPr bwMode="auto">
          <a:xfrm flipH="1">
            <a:off x="1355349" y="6099383"/>
            <a:ext cx="148870" cy="254914"/>
          </a:xfrm>
          <a:prstGeom prst="rect">
            <a:avLst/>
          </a:prstGeom>
          <a:noFill/>
        </p:spPr>
      </p:pic>
      <p:cxnSp>
        <p:nvCxnSpPr>
          <p:cNvPr id="102" name="직선 연결선 101"/>
          <p:cNvCxnSpPr/>
          <p:nvPr/>
        </p:nvCxnSpPr>
        <p:spPr>
          <a:xfrm flipV="1">
            <a:off x="1303065" y="6112636"/>
            <a:ext cx="254558" cy="190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타원 102"/>
          <p:cNvSpPr/>
          <p:nvPr/>
        </p:nvSpPr>
        <p:spPr>
          <a:xfrm>
            <a:off x="1303065" y="4501109"/>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104" name="타원 103"/>
          <p:cNvSpPr/>
          <p:nvPr/>
        </p:nvSpPr>
        <p:spPr>
          <a:xfrm>
            <a:off x="1305623" y="634480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b="1" kern="900" spc="-200" dirty="0" smtClean="0">
                <a:solidFill>
                  <a:schemeClr val="bg1"/>
                </a:solidFill>
                <a:latin typeface="+mn-ea"/>
              </a:rPr>
              <a:t>5-1</a:t>
            </a:r>
            <a:endParaRPr lang="ko-KR" altLang="en-US" sz="1100" b="1" kern="900" spc="-200" dirty="0">
              <a:solidFill>
                <a:schemeClr val="bg1"/>
              </a:solidFill>
              <a:latin typeface="+mn-ea"/>
            </a:endParaRPr>
          </a:p>
        </p:txBody>
      </p:sp>
      <p:sp>
        <p:nvSpPr>
          <p:cNvPr id="87" name="직사각형 86"/>
          <p:cNvSpPr/>
          <p:nvPr/>
        </p:nvSpPr>
        <p:spPr>
          <a:xfrm>
            <a:off x="5066164" y="1168079"/>
            <a:ext cx="1134650" cy="259716"/>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solidFill>
              </a:rPr>
              <a:t>김태희</a:t>
            </a:r>
            <a:r>
              <a:rPr lang="ko-KR" altLang="en-US" sz="900" dirty="0" smtClean="0">
                <a:solidFill>
                  <a:schemeClr val="tx1"/>
                </a:solidFill>
              </a:rPr>
              <a:t> </a:t>
            </a:r>
            <a:r>
              <a:rPr lang="ko-KR" altLang="en-US" sz="800" dirty="0" smtClean="0">
                <a:solidFill>
                  <a:schemeClr val="tx1"/>
                </a:solidFill>
              </a:rPr>
              <a:t>심리상담사</a:t>
            </a:r>
            <a:endParaRPr lang="ko-KR" altLang="en-US" sz="900" dirty="0">
              <a:solidFill>
                <a:schemeClr val="tx1"/>
              </a:solidFill>
            </a:endParaRPr>
          </a:p>
        </p:txBody>
      </p:sp>
      <p:sp>
        <p:nvSpPr>
          <p:cNvPr id="91" name="TextBox 90"/>
          <p:cNvSpPr txBox="1"/>
          <p:nvPr/>
        </p:nvSpPr>
        <p:spPr>
          <a:xfrm>
            <a:off x="1132570" y="124096"/>
            <a:ext cx="1765227" cy="215444"/>
          </a:xfrm>
          <a:prstGeom prst="rect">
            <a:avLst/>
          </a:prstGeom>
          <a:noFill/>
        </p:spPr>
        <p:txBody>
          <a:bodyPr wrap="none" rtlCol="0">
            <a:spAutoFit/>
          </a:bodyPr>
          <a:lstStyle/>
          <a:p>
            <a:r>
              <a:rPr lang="en-US" altLang="ko-KR" sz="800" dirty="0" smtClean="0">
                <a:solidFill>
                  <a:prstClr val="black"/>
                </a:solidFill>
              </a:rPr>
              <a:t>Counsel room – Face talk counsel</a:t>
            </a:r>
            <a:endParaRPr lang="ko-KR" altLang="en-US" sz="800" dirty="0">
              <a:solidFill>
                <a:prstClr val="black"/>
              </a:solidFill>
            </a:endParaRPr>
          </a:p>
        </p:txBody>
      </p:sp>
      <p:sp>
        <p:nvSpPr>
          <p:cNvPr id="95" name="TextBox 94"/>
          <p:cNvSpPr txBox="1"/>
          <p:nvPr/>
        </p:nvSpPr>
        <p:spPr>
          <a:xfrm>
            <a:off x="1132570" y="352286"/>
            <a:ext cx="6234399"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Select Psychological Counselor &gt; Psychological Counselor Introduction (Detail)</a:t>
            </a:r>
            <a:r>
              <a:rPr lang="ko-KR" altLang="en-US" sz="800" dirty="0" smtClean="0">
                <a:solidFill>
                  <a:prstClr val="black"/>
                </a:solidFill>
              </a:rPr>
              <a:t> </a:t>
            </a:r>
            <a:r>
              <a:rPr lang="en-US" altLang="ko-KR" sz="800" dirty="0" smtClean="0">
                <a:solidFill>
                  <a:prstClr val="black"/>
                </a:solidFill>
              </a:rPr>
              <a:t>&gt; Connect after Entrance Counsel Room</a:t>
            </a:r>
            <a:endParaRPr lang="ko-KR" altLang="en-US" sz="800" dirty="0">
              <a:solidFill>
                <a:prstClr val="black"/>
              </a:solidFill>
            </a:endParaRPr>
          </a:p>
        </p:txBody>
      </p:sp>
    </p:spTree>
    <p:extLst>
      <p:ext uri="{BB962C8B-B14F-4D97-AF65-F5344CB8AC3E}">
        <p14:creationId xmlns:p14="http://schemas.microsoft.com/office/powerpoint/2010/main" val="2418184861"/>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C70D9EDE-4299-4BB9-BBD1-CAF81FD85894}" type="slidenum">
              <a:rPr lang="ko-KR" altLang="en-US" smtClean="0"/>
              <a:pPr/>
              <a:t>55</a:t>
            </a:fld>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3545749524"/>
              </p:ext>
            </p:extLst>
          </p:nvPr>
        </p:nvGraphicFramePr>
        <p:xfrm>
          <a:off x="6317670" y="918245"/>
          <a:ext cx="2678400" cy="676656"/>
        </p:xfrm>
        <a:graphic>
          <a:graphicData uri="http://schemas.openxmlformats.org/drawingml/2006/table">
            <a:tbl>
              <a:tblPr firstRow="1" bandRow="1">
                <a:tableStyleId>{5C22544A-7EE6-4342-B048-85BDC9FD1C3A}</a:tableStyleId>
              </a:tblPr>
              <a:tblGrid>
                <a:gridCol w="208800"/>
                <a:gridCol w="2469600"/>
              </a:tblGrid>
              <a:tr h="239780">
                <a:tc>
                  <a:txBody>
                    <a:bodyPr/>
                    <a:lstStyle/>
                    <a:p>
                      <a:pPr latinLnBrk="1"/>
                      <a:r>
                        <a:rPr lang="en-US" altLang="ko-KR" sz="800" b="0" dirty="0" smtClean="0">
                          <a:solidFill>
                            <a:schemeClr val="tx1"/>
                          </a:solidFill>
                        </a:rPr>
                        <a:t>9</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b="0" kern="1200" baseline="0" smtClean="0">
                          <a:solidFill>
                            <a:schemeClr val="dk1"/>
                          </a:solidFill>
                          <a:latin typeface="+mn-lt"/>
                          <a:ea typeface="+mn-ea"/>
                          <a:cs typeface="+mn-cs"/>
                        </a:rPr>
                        <a:t>Hiển thị sau khi kết thúc đếm ngược từ 10s trong message ở mục (8)</a:t>
                      </a:r>
                    </a:p>
                    <a:p>
                      <a:pPr marL="85725" indent="-85725" algn="l" defTabSz="914400" rtl="0" eaLnBrk="1" latinLnBrk="1" hangingPunct="1">
                        <a:lnSpc>
                          <a:spcPct val="120000"/>
                        </a:lnSpc>
                        <a:buFontTx/>
                        <a:buChar char="-"/>
                      </a:pPr>
                      <a:r>
                        <a:rPr lang="en-US" altLang="ko-KR" sz="800" b="0" kern="1200" baseline="0" smtClean="0">
                          <a:solidFill>
                            <a:schemeClr val="dk1"/>
                          </a:solidFill>
                          <a:latin typeface="+mn-lt"/>
                          <a:ea typeface="+mn-ea"/>
                          <a:cs typeface="+mn-cs"/>
                        </a:rPr>
                        <a:t>Đóng Toast pop-up, và chuyển đến trang </a:t>
                      </a:r>
                      <a:r>
                        <a:rPr lang="en-US" altLang="ko-KR" sz="800" b="0" smtClean="0">
                          <a:solidFill>
                            <a:prstClr val="black"/>
                          </a:solidFill>
                        </a:rPr>
                        <a:t>Evaluate Satisfaction </a:t>
                      </a:r>
                      <a:r>
                        <a:rPr lang="en-US" altLang="ko-KR" sz="800" b="0" kern="1200" baseline="0" smtClean="0">
                          <a:solidFill>
                            <a:schemeClr val="dk1"/>
                          </a:solidFill>
                          <a:latin typeface="+mn-lt"/>
                          <a:ea typeface="+mn-ea"/>
                          <a:cs typeface="+mn-cs"/>
                        </a:rPr>
                        <a:t>(</a:t>
                      </a:r>
                      <a:r>
                        <a:rPr lang="en-US" altLang="ko-KR" sz="800" b="0" kern="1200" smtClean="0">
                          <a:solidFill>
                            <a:schemeClr val="dk1"/>
                          </a:solidFill>
                          <a:latin typeface="+mn-lt"/>
                          <a:ea typeface="+mn-ea"/>
                          <a:cs typeface="+mn-cs"/>
                        </a:rPr>
                        <a:t>RM-0701010101)</a:t>
                      </a:r>
                      <a:endParaRPr lang="en-US" altLang="ko-KR" sz="800" b="0" kern="1200" dirty="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6" name="TextBox 5"/>
          <p:cNvSpPr txBox="1"/>
          <p:nvPr/>
        </p:nvSpPr>
        <p:spPr>
          <a:xfrm>
            <a:off x="5485869" y="124096"/>
            <a:ext cx="832279" cy="215444"/>
          </a:xfrm>
          <a:prstGeom prst="rect">
            <a:avLst/>
          </a:prstGeom>
          <a:noFill/>
        </p:spPr>
        <p:txBody>
          <a:bodyPr wrap="none" rtlCol="0">
            <a:spAutoFit/>
          </a:bodyPr>
          <a:lstStyle/>
          <a:p>
            <a:r>
              <a:rPr lang="en-US" altLang="ko-KR" sz="800" dirty="0" smtClean="0">
                <a:solidFill>
                  <a:prstClr val="black"/>
                </a:solidFill>
              </a:rPr>
              <a:t>RM-07010101</a:t>
            </a:r>
            <a:endParaRPr lang="ko-KR" altLang="en-US" sz="800" dirty="0">
              <a:solidFill>
                <a:prstClr val="black"/>
              </a:solidFill>
            </a:endParaRPr>
          </a:p>
        </p:txBody>
      </p:sp>
      <p:sp>
        <p:nvSpPr>
          <p:cNvPr id="7" name="TextBox 6"/>
          <p:cNvSpPr txBox="1"/>
          <p:nvPr/>
        </p:nvSpPr>
        <p:spPr>
          <a:xfrm>
            <a:off x="1132570" y="124096"/>
            <a:ext cx="1765227" cy="215444"/>
          </a:xfrm>
          <a:prstGeom prst="rect">
            <a:avLst/>
          </a:prstGeom>
          <a:noFill/>
        </p:spPr>
        <p:txBody>
          <a:bodyPr wrap="none" rtlCol="0">
            <a:spAutoFit/>
          </a:bodyPr>
          <a:lstStyle/>
          <a:p>
            <a:r>
              <a:rPr lang="en-US" altLang="ko-KR" sz="800" dirty="0" smtClean="0">
                <a:solidFill>
                  <a:prstClr val="black"/>
                </a:solidFill>
              </a:rPr>
              <a:t>Counsel room </a:t>
            </a:r>
            <a:r>
              <a:rPr lang="en-US" altLang="ko-KR" sz="800" smtClean="0">
                <a:solidFill>
                  <a:prstClr val="black"/>
                </a:solidFill>
              </a:rPr>
              <a:t>– Face </a:t>
            </a:r>
            <a:r>
              <a:rPr lang="en-US" altLang="ko-KR" sz="800" dirty="0" smtClean="0">
                <a:solidFill>
                  <a:prstClr val="black"/>
                </a:solidFill>
              </a:rPr>
              <a:t>talk counsel</a:t>
            </a:r>
            <a:endParaRPr lang="ko-KR" altLang="en-US" sz="800" dirty="0">
              <a:solidFill>
                <a:prstClr val="black"/>
              </a:solidFill>
            </a:endParaRPr>
          </a:p>
        </p:txBody>
      </p:sp>
      <p:sp>
        <p:nvSpPr>
          <p:cNvPr id="8" name="TextBox 7"/>
          <p:cNvSpPr txBox="1"/>
          <p:nvPr/>
        </p:nvSpPr>
        <p:spPr>
          <a:xfrm>
            <a:off x="1132570" y="352286"/>
            <a:ext cx="6234399"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Select Psychological Counselor &gt; Psychological Counselor Introduction (Detail)</a:t>
            </a:r>
            <a:r>
              <a:rPr lang="ko-KR" altLang="en-US" sz="800" dirty="0" smtClean="0">
                <a:solidFill>
                  <a:prstClr val="black"/>
                </a:solidFill>
              </a:rPr>
              <a:t> </a:t>
            </a:r>
            <a:r>
              <a:rPr lang="en-US" altLang="ko-KR" sz="800" dirty="0" smtClean="0">
                <a:solidFill>
                  <a:prstClr val="black"/>
                </a:solidFill>
              </a:rPr>
              <a:t>&gt; Connect after Entrance Counsel Room</a:t>
            </a:r>
            <a:endParaRPr lang="ko-KR" altLang="en-US" sz="800" dirty="0">
              <a:solidFill>
                <a:prstClr val="black"/>
              </a:solidFill>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그룹 26"/>
          <p:cNvGrpSpPr/>
          <p:nvPr/>
        </p:nvGrpSpPr>
        <p:grpSpPr>
          <a:xfrm>
            <a:off x="3382824" y="896575"/>
            <a:ext cx="2812504" cy="5000582"/>
            <a:chOff x="366961" y="908720"/>
            <a:chExt cx="2812504" cy="5000582"/>
          </a:xfrm>
        </p:grpSpPr>
        <p:pic>
          <p:nvPicPr>
            <p:cNvPr id="90" name="그림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91" name="직사각형 90"/>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2" name="직사각형 91"/>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pic>
        <p:nvPicPr>
          <p:cNvPr id="73" name="그림 72" descr="화상 통화.JPG"/>
          <p:cNvPicPr>
            <a:picLocks noChangeAspect="1"/>
          </p:cNvPicPr>
          <p:nvPr/>
        </p:nvPicPr>
        <p:blipFill>
          <a:blip r:embed="rId4" cstate="print"/>
          <a:srcRect l="1706" r="1272"/>
          <a:stretch>
            <a:fillRect/>
          </a:stretch>
        </p:blipFill>
        <p:spPr>
          <a:xfrm>
            <a:off x="3392345" y="1106781"/>
            <a:ext cx="2804400" cy="4058286"/>
          </a:xfrm>
          <a:prstGeom prst="rect">
            <a:avLst/>
          </a:prstGeom>
        </p:spPr>
      </p:pic>
      <p:sp>
        <p:nvSpPr>
          <p:cNvPr id="74" name="TextBox 73"/>
          <p:cNvSpPr txBox="1"/>
          <p:nvPr/>
        </p:nvSpPr>
        <p:spPr>
          <a:xfrm>
            <a:off x="3437354" y="5434538"/>
            <a:ext cx="2568332" cy="424732"/>
          </a:xfrm>
          <a:prstGeom prst="rect">
            <a:avLst/>
          </a:prstGeom>
          <a:noFill/>
        </p:spPr>
        <p:txBody>
          <a:bodyPr wrap="none" rtlCol="0">
            <a:spAutoFit/>
          </a:bodyPr>
          <a:lstStyle/>
          <a:p>
            <a:pPr>
              <a:lnSpc>
                <a:spcPct val="120000"/>
              </a:lnSpc>
              <a:buFont typeface="Arial" pitchFamily="34" charset="0"/>
              <a:buChar char="•"/>
            </a:pPr>
            <a:r>
              <a:rPr lang="ko-KR" altLang="en-US" sz="900" dirty="0" smtClean="0"/>
              <a:t> 화면을 터치하여 메뉴를 숨길 수 있습니다</a:t>
            </a:r>
            <a:r>
              <a:rPr lang="en-US" altLang="ko-KR" sz="900" dirty="0" smtClean="0"/>
              <a:t>.</a:t>
            </a:r>
          </a:p>
          <a:p>
            <a:pPr>
              <a:lnSpc>
                <a:spcPct val="120000"/>
              </a:lnSpc>
              <a:buFont typeface="Arial" pitchFamily="34" charset="0"/>
              <a:buChar char="•"/>
            </a:pPr>
            <a:r>
              <a:rPr lang="ko-KR" altLang="en-US" sz="900" dirty="0" smtClean="0"/>
              <a:t> 욕이나 음담패설 등의 언행은 삼가해 주세요</a:t>
            </a:r>
            <a:r>
              <a:rPr lang="en-US" altLang="ko-KR" sz="900" dirty="0" smtClean="0"/>
              <a:t>.</a:t>
            </a:r>
          </a:p>
        </p:txBody>
      </p:sp>
      <p:sp>
        <p:nvSpPr>
          <p:cNvPr id="75" name="TextBox 74"/>
          <p:cNvSpPr txBox="1"/>
          <p:nvPr/>
        </p:nvSpPr>
        <p:spPr>
          <a:xfrm>
            <a:off x="3446879" y="5233156"/>
            <a:ext cx="889987" cy="258532"/>
          </a:xfrm>
          <a:prstGeom prst="rect">
            <a:avLst/>
          </a:prstGeom>
          <a:noFill/>
        </p:spPr>
        <p:txBody>
          <a:bodyPr wrap="none" rtlCol="0">
            <a:spAutoFit/>
          </a:bodyPr>
          <a:lstStyle/>
          <a:p>
            <a:pPr>
              <a:lnSpc>
                <a:spcPct val="120000"/>
              </a:lnSpc>
            </a:pPr>
            <a:r>
              <a:rPr lang="en-US" altLang="ko-KR" sz="900" b="1" dirty="0" smtClean="0"/>
              <a:t>Hello </a:t>
            </a:r>
            <a:r>
              <a:rPr lang="ko-KR" altLang="en-US" sz="900" b="1" dirty="0" smtClean="0"/>
              <a:t>에티켓</a:t>
            </a:r>
            <a:endParaRPr lang="en-US" altLang="ko-KR" sz="900" b="1" dirty="0" smtClean="0"/>
          </a:p>
        </p:txBody>
      </p:sp>
      <p:grpSp>
        <p:nvGrpSpPr>
          <p:cNvPr id="94" name="그룹 26"/>
          <p:cNvGrpSpPr/>
          <p:nvPr/>
        </p:nvGrpSpPr>
        <p:grpSpPr>
          <a:xfrm>
            <a:off x="331788" y="895825"/>
            <a:ext cx="2812504" cy="5000582"/>
            <a:chOff x="366961" y="908720"/>
            <a:chExt cx="2812504" cy="5000582"/>
          </a:xfrm>
        </p:grpSpPr>
        <p:pic>
          <p:nvPicPr>
            <p:cNvPr id="112" name="그림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113" name="직사각형 112"/>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14" name="직사각형 113"/>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pic>
        <p:nvPicPr>
          <p:cNvPr id="95" name="그림 94" descr="화상 통화.JPG"/>
          <p:cNvPicPr>
            <a:picLocks noChangeAspect="1"/>
          </p:cNvPicPr>
          <p:nvPr/>
        </p:nvPicPr>
        <p:blipFill>
          <a:blip r:embed="rId4" cstate="print"/>
          <a:srcRect l="1706" r="1272"/>
          <a:stretch>
            <a:fillRect/>
          </a:stretch>
        </p:blipFill>
        <p:spPr>
          <a:xfrm>
            <a:off x="341309" y="1106031"/>
            <a:ext cx="2804400" cy="4059974"/>
          </a:xfrm>
          <a:prstGeom prst="rect">
            <a:avLst/>
          </a:prstGeom>
        </p:spPr>
      </p:pic>
      <p:sp>
        <p:nvSpPr>
          <p:cNvPr id="96" name="TextBox 95"/>
          <p:cNvSpPr txBox="1"/>
          <p:nvPr/>
        </p:nvSpPr>
        <p:spPr>
          <a:xfrm>
            <a:off x="386318" y="5434538"/>
            <a:ext cx="2568332" cy="424732"/>
          </a:xfrm>
          <a:prstGeom prst="rect">
            <a:avLst/>
          </a:prstGeom>
          <a:noFill/>
        </p:spPr>
        <p:txBody>
          <a:bodyPr wrap="none" rtlCol="0">
            <a:spAutoFit/>
          </a:bodyPr>
          <a:lstStyle/>
          <a:p>
            <a:pPr>
              <a:lnSpc>
                <a:spcPct val="120000"/>
              </a:lnSpc>
              <a:buFont typeface="Arial" pitchFamily="34" charset="0"/>
              <a:buChar char="•"/>
            </a:pPr>
            <a:r>
              <a:rPr lang="ko-KR" altLang="en-US" sz="900" dirty="0" smtClean="0"/>
              <a:t> 화면을 터치하여 메뉴를 숨길 수 있습니다</a:t>
            </a:r>
            <a:r>
              <a:rPr lang="en-US" altLang="ko-KR" sz="900" dirty="0" smtClean="0"/>
              <a:t>.</a:t>
            </a:r>
          </a:p>
          <a:p>
            <a:pPr>
              <a:lnSpc>
                <a:spcPct val="120000"/>
              </a:lnSpc>
              <a:buFont typeface="Arial" pitchFamily="34" charset="0"/>
              <a:buChar char="•"/>
            </a:pPr>
            <a:r>
              <a:rPr lang="ko-KR" altLang="en-US" sz="900" dirty="0" smtClean="0"/>
              <a:t> 욕이나 음담패설 등의 언행은 삼가해 주세요</a:t>
            </a:r>
            <a:r>
              <a:rPr lang="en-US" altLang="ko-KR" sz="900" dirty="0" smtClean="0"/>
              <a:t>.</a:t>
            </a:r>
          </a:p>
        </p:txBody>
      </p:sp>
      <p:sp>
        <p:nvSpPr>
          <p:cNvPr id="97" name="TextBox 96"/>
          <p:cNvSpPr txBox="1"/>
          <p:nvPr/>
        </p:nvSpPr>
        <p:spPr>
          <a:xfrm>
            <a:off x="395843" y="5233156"/>
            <a:ext cx="889987" cy="258532"/>
          </a:xfrm>
          <a:prstGeom prst="rect">
            <a:avLst/>
          </a:prstGeom>
          <a:noFill/>
        </p:spPr>
        <p:txBody>
          <a:bodyPr wrap="none" rtlCol="0">
            <a:spAutoFit/>
          </a:bodyPr>
          <a:lstStyle/>
          <a:p>
            <a:pPr>
              <a:lnSpc>
                <a:spcPct val="120000"/>
              </a:lnSpc>
            </a:pPr>
            <a:r>
              <a:rPr lang="en-US" altLang="ko-KR" sz="900" b="1" dirty="0" smtClean="0"/>
              <a:t>Hello </a:t>
            </a:r>
            <a:r>
              <a:rPr lang="ko-KR" altLang="en-US" sz="900" b="1" dirty="0" smtClean="0"/>
              <a:t>에티켓</a:t>
            </a:r>
            <a:endParaRPr lang="en-US" altLang="ko-KR" sz="900" b="1" dirty="0" smtClean="0"/>
          </a:p>
        </p:txBody>
      </p:sp>
      <p:pic>
        <p:nvPicPr>
          <p:cNvPr id="100" name="그림 99" descr="Single_Tap.png"/>
          <p:cNvPicPr>
            <a:picLocks noChangeAspect="1"/>
          </p:cNvPicPr>
          <p:nvPr/>
        </p:nvPicPr>
        <p:blipFill>
          <a:blip r:embed="rId5" cstate="print"/>
          <a:stretch>
            <a:fillRect/>
          </a:stretch>
        </p:blipFill>
        <p:spPr>
          <a:xfrm>
            <a:off x="1052438" y="2241251"/>
            <a:ext cx="828000" cy="828000"/>
          </a:xfrm>
          <a:prstGeom prst="rect">
            <a:avLst/>
          </a:prstGeom>
        </p:spPr>
      </p:pic>
      <p:sp>
        <p:nvSpPr>
          <p:cNvPr id="102" name="직사각형 101"/>
          <p:cNvSpPr/>
          <p:nvPr/>
        </p:nvSpPr>
        <p:spPr>
          <a:xfrm>
            <a:off x="341314" y="4640724"/>
            <a:ext cx="2802536" cy="525281"/>
          </a:xfrm>
          <a:prstGeom prst="rect">
            <a:avLst/>
          </a:prstGeom>
          <a:solidFill>
            <a:schemeClr val="bg1">
              <a:lumMod val="50000"/>
              <a:alpha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3" name="타원 102"/>
          <p:cNvSpPr/>
          <p:nvPr/>
        </p:nvSpPr>
        <p:spPr>
          <a:xfrm>
            <a:off x="431540" y="471953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sp>
        <p:nvSpPr>
          <p:cNvPr id="104" name="TextBox 103"/>
          <p:cNvSpPr txBox="1"/>
          <p:nvPr/>
        </p:nvSpPr>
        <p:spPr>
          <a:xfrm>
            <a:off x="2120145" y="4734145"/>
            <a:ext cx="1056700" cy="230832"/>
          </a:xfrm>
          <a:prstGeom prst="rect">
            <a:avLst/>
          </a:prstGeom>
          <a:noFill/>
        </p:spPr>
        <p:txBody>
          <a:bodyPr wrap="none" rtlCol="0">
            <a:spAutoFit/>
          </a:bodyPr>
          <a:lstStyle/>
          <a:p>
            <a:r>
              <a:rPr lang="ko-KR" altLang="en-US" sz="900" b="1" dirty="0" smtClean="0">
                <a:solidFill>
                  <a:schemeClr val="bg1"/>
                </a:solidFill>
              </a:rPr>
              <a:t>상담시간 </a:t>
            </a:r>
            <a:r>
              <a:rPr lang="en-US" altLang="ko-KR" sz="900" b="1" dirty="0" smtClean="0">
                <a:solidFill>
                  <a:schemeClr val="bg1"/>
                </a:solidFill>
              </a:rPr>
              <a:t>: 29:00</a:t>
            </a:r>
            <a:endParaRPr lang="ko-KR" altLang="en-US" sz="900" b="1" dirty="0">
              <a:solidFill>
                <a:schemeClr val="bg1"/>
              </a:solidFill>
            </a:endParaRPr>
          </a:p>
        </p:txBody>
      </p:sp>
      <p:sp>
        <p:nvSpPr>
          <p:cNvPr id="105" name="타원 104"/>
          <p:cNvSpPr/>
          <p:nvPr/>
        </p:nvSpPr>
        <p:spPr>
          <a:xfrm>
            <a:off x="826540" y="472121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107" name="그림 106" descr="volume.png"/>
          <p:cNvPicPr>
            <a:picLocks noChangeAspect="1"/>
          </p:cNvPicPr>
          <p:nvPr/>
        </p:nvPicPr>
        <p:blipFill>
          <a:blip r:embed="rId6" cstate="print"/>
          <a:stretch>
            <a:fillRect/>
          </a:stretch>
        </p:blipFill>
        <p:spPr>
          <a:xfrm>
            <a:off x="880644" y="4730735"/>
            <a:ext cx="252000" cy="252000"/>
          </a:xfrm>
          <a:prstGeom prst="rect">
            <a:avLst/>
          </a:prstGeom>
        </p:spPr>
      </p:pic>
      <p:pic>
        <p:nvPicPr>
          <p:cNvPr id="108" name="그림 107" descr="모니터 아이콘.JPG"/>
          <p:cNvPicPr>
            <a:picLocks noChangeAspect="1"/>
          </p:cNvPicPr>
          <p:nvPr/>
        </p:nvPicPr>
        <p:blipFill>
          <a:blip r:embed="rId7" cstate="print"/>
          <a:stretch>
            <a:fillRect/>
          </a:stretch>
        </p:blipFill>
        <p:spPr>
          <a:xfrm>
            <a:off x="519674" y="4766154"/>
            <a:ext cx="192000" cy="180000"/>
          </a:xfrm>
          <a:prstGeom prst="rect">
            <a:avLst/>
          </a:prstGeom>
        </p:spPr>
      </p:pic>
      <p:sp>
        <p:nvSpPr>
          <p:cNvPr id="110" name="타원 109"/>
          <p:cNvSpPr/>
          <p:nvPr/>
        </p:nvSpPr>
        <p:spPr>
          <a:xfrm>
            <a:off x="1646715" y="472286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111" name="그림 110" descr="나가기 이미지.JPG"/>
          <p:cNvPicPr>
            <a:picLocks noChangeAspect="1"/>
          </p:cNvPicPr>
          <p:nvPr/>
        </p:nvPicPr>
        <p:blipFill>
          <a:blip r:embed="rId8" cstate="print"/>
          <a:stretch>
            <a:fillRect/>
          </a:stretch>
        </p:blipFill>
        <p:spPr>
          <a:xfrm>
            <a:off x="1753115" y="4755945"/>
            <a:ext cx="158157" cy="218784"/>
          </a:xfrm>
          <a:prstGeom prst="rect">
            <a:avLst/>
          </a:prstGeom>
        </p:spPr>
      </p:pic>
      <p:sp>
        <p:nvSpPr>
          <p:cNvPr id="116" name="TextBox 115"/>
          <p:cNvSpPr txBox="1"/>
          <p:nvPr/>
        </p:nvSpPr>
        <p:spPr>
          <a:xfrm>
            <a:off x="5138100" y="4731525"/>
            <a:ext cx="1056700" cy="230832"/>
          </a:xfrm>
          <a:prstGeom prst="rect">
            <a:avLst/>
          </a:prstGeom>
          <a:noFill/>
        </p:spPr>
        <p:txBody>
          <a:bodyPr wrap="none" rtlCol="0">
            <a:spAutoFit/>
          </a:bodyPr>
          <a:lstStyle/>
          <a:p>
            <a:r>
              <a:rPr lang="ko-KR" altLang="en-US" sz="900" b="1" dirty="0" smtClean="0">
                <a:solidFill>
                  <a:schemeClr val="bg1"/>
                </a:solidFill>
              </a:rPr>
              <a:t>상담시간 </a:t>
            </a:r>
            <a:r>
              <a:rPr lang="en-US" altLang="ko-KR" sz="900" b="1" dirty="0" smtClean="0">
                <a:solidFill>
                  <a:schemeClr val="bg1"/>
                </a:solidFill>
              </a:rPr>
              <a:t>: 29:00</a:t>
            </a:r>
            <a:endParaRPr lang="ko-KR" altLang="en-US" sz="900" b="1" dirty="0">
              <a:solidFill>
                <a:schemeClr val="bg1"/>
              </a:solidFill>
            </a:endParaRPr>
          </a:p>
        </p:txBody>
      </p:sp>
      <p:sp>
        <p:nvSpPr>
          <p:cNvPr id="65" name="타원 64"/>
          <p:cNvSpPr/>
          <p:nvPr/>
        </p:nvSpPr>
        <p:spPr>
          <a:xfrm>
            <a:off x="973240" y="2241251"/>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7" name="TextBox 36"/>
          <p:cNvSpPr txBox="1"/>
          <p:nvPr/>
        </p:nvSpPr>
        <p:spPr>
          <a:xfrm>
            <a:off x="5485869" y="124096"/>
            <a:ext cx="832279" cy="215444"/>
          </a:xfrm>
          <a:prstGeom prst="rect">
            <a:avLst/>
          </a:prstGeom>
          <a:noFill/>
        </p:spPr>
        <p:txBody>
          <a:bodyPr wrap="none" rtlCol="0">
            <a:spAutoFit/>
          </a:bodyPr>
          <a:lstStyle/>
          <a:p>
            <a:r>
              <a:rPr lang="en-US" altLang="ko-KR" sz="800" dirty="0" smtClean="0">
                <a:solidFill>
                  <a:prstClr val="black"/>
                </a:solidFill>
              </a:rPr>
              <a:t>RM-07010101</a:t>
            </a:r>
            <a:endParaRPr lang="ko-KR" altLang="en-US" sz="800" dirty="0">
              <a:solidFill>
                <a:prstClr val="black"/>
              </a:solidFill>
            </a:endParaRPr>
          </a:p>
        </p:txBody>
      </p:sp>
      <p:graphicFrame>
        <p:nvGraphicFramePr>
          <p:cNvPr id="38" name="표 37"/>
          <p:cNvGraphicFramePr>
            <a:graphicFrameLocks noGrp="1"/>
          </p:cNvGraphicFramePr>
          <p:nvPr>
            <p:extLst>
              <p:ext uri="{D42A27DB-BD31-4B8C-83A1-F6EECF244321}">
                <p14:modId xmlns:p14="http://schemas.microsoft.com/office/powerpoint/2010/main" val="2621441371"/>
              </p:ext>
            </p:extLst>
          </p:nvPr>
        </p:nvGraphicFramePr>
        <p:xfrm>
          <a:off x="6320290" y="908720"/>
          <a:ext cx="2678400" cy="1011936"/>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Màn</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hình</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khi</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đang</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thực</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hiện</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Face Talk </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Nếu</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chạm</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vào</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màn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hình</a:t>
                      </a:r>
                      <a:r>
                        <a:rPr lang="en-US" altLang="ko-KR" sz="800" kern="1200" baseline="0" dirty="0" smtClean="0">
                          <a:solidFill>
                            <a:schemeClr val="dk1"/>
                          </a:solidFill>
                          <a:latin typeface="+mn-lt"/>
                          <a:ea typeface="+mn-ea"/>
                          <a:cs typeface="+mn-cs"/>
                        </a:rPr>
                        <a:t> Face Talk, </a:t>
                      </a:r>
                      <a:r>
                        <a:rPr lang="en-US" altLang="ko-KR" sz="800" kern="1200" baseline="0" dirty="0" err="1" smtClean="0">
                          <a:solidFill>
                            <a:schemeClr val="dk1"/>
                          </a:solidFill>
                          <a:latin typeface="+mn-lt"/>
                          <a:ea typeface="+mn-ea"/>
                          <a:cs typeface="+mn-cs"/>
                        </a:rPr>
                        <a:t>ẩn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Tên</a:t>
                      </a:r>
                      <a:r>
                        <a:rPr lang="en-US" altLang="ko-KR" sz="800" kern="1200" baseline="0" dirty="0" smtClean="0">
                          <a:solidFill>
                            <a:schemeClr val="dk1"/>
                          </a:solidFill>
                          <a:latin typeface="+mn-lt"/>
                          <a:ea typeface="+mn-ea"/>
                          <a:cs typeface="+mn-cs"/>
                        </a:rPr>
                        <a:t> Counselor </a:t>
                      </a:r>
                      <a:r>
                        <a:rPr lang="en-US" altLang="ko-KR" sz="800" kern="1200" baseline="0" dirty="0" err="1" smtClean="0">
                          <a:solidFill>
                            <a:schemeClr val="dk1"/>
                          </a:solidFill>
                          <a:latin typeface="+mn-lt"/>
                          <a:ea typeface="+mn-ea"/>
                          <a:cs typeface="+mn-cs"/>
                        </a:rPr>
                        <a:t>và</a:t>
                      </a:r>
                      <a:r>
                        <a:rPr lang="en-US" altLang="ko-KR" sz="800" kern="1200" baseline="0" dirty="0" smtClean="0">
                          <a:solidFill>
                            <a:schemeClr val="dk1"/>
                          </a:solidFill>
                          <a:latin typeface="+mn-lt"/>
                          <a:ea typeface="+mn-ea"/>
                          <a:cs typeface="+mn-cs"/>
                        </a:rPr>
                        <a:t> Counseling Menu </a:t>
                      </a:r>
                      <a:r>
                        <a:rPr lang="en-US" altLang="ko-KR" sz="800" kern="1200" baseline="0" dirty="0" err="1" smtClean="0">
                          <a:solidFill>
                            <a:schemeClr val="dk1"/>
                          </a:solidFill>
                          <a:latin typeface="+mn-lt"/>
                          <a:ea typeface="+mn-ea"/>
                          <a:cs typeface="+mn-cs"/>
                        </a:rPr>
                        <a:t>ngoại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trừ</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Thời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gian</a:t>
                      </a:r>
                      <a:r>
                        <a:rPr lang="en-US" altLang="ko-KR" sz="800" kern="1200" baseline="0" dirty="0" smtClean="0">
                          <a:solidFill>
                            <a:schemeClr val="dk1"/>
                          </a:solidFill>
                          <a:latin typeface="+mn-lt"/>
                          <a:ea typeface="+mn-ea"/>
                          <a:cs typeface="+mn-cs"/>
                        </a:rPr>
                        <a:t> Counseling </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Nếu</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chạm</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thêm</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một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lần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nữa</a:t>
                      </a:r>
                      <a:r>
                        <a:rPr lang="en-US" altLang="ko-KR" sz="800" kern="1200" baseline="0" dirty="0" smtClean="0">
                          <a:solidFill>
                            <a:schemeClr val="dk1"/>
                          </a:solidFill>
                          <a:latin typeface="+mn-lt"/>
                          <a:ea typeface="+mn-ea"/>
                          <a:cs typeface="+mn-cs"/>
                        </a:rPr>
                        <a:t>,</a:t>
                      </a:r>
                      <a:r>
                        <a:rPr lang="ko-KR" altLang="en-US"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hiển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thị</a:t>
                      </a:r>
                      <a:r>
                        <a:rPr lang="en-US" altLang="ko-KR" sz="800" kern="1200" baseline="0" dirty="0" smtClean="0">
                          <a:solidFill>
                            <a:schemeClr val="dk1"/>
                          </a:solidFill>
                          <a:latin typeface="+mn-lt"/>
                          <a:ea typeface="+mn-ea"/>
                          <a:cs typeface="+mn-cs"/>
                        </a:rPr>
                        <a:t> Menu </a:t>
                      </a:r>
                      <a:endParaRPr lang="en-US" altLang="ko-KR" sz="800" kern="1200" dirty="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36" name="슬라이드 번호 개체 틀 35"/>
          <p:cNvSpPr>
            <a:spLocks noGrp="1"/>
          </p:cNvSpPr>
          <p:nvPr>
            <p:ph type="sldNum" sz="quarter" idx="4"/>
          </p:nvPr>
        </p:nvSpPr>
        <p:spPr/>
        <p:txBody>
          <a:bodyPr/>
          <a:lstStyle/>
          <a:p>
            <a:fld id="{C70D9EDE-4299-4BB9-BBD1-CAF81FD85894}" type="slidenum">
              <a:rPr lang="ko-KR" altLang="en-US" smtClean="0"/>
              <a:pPr/>
              <a:t>56</a:t>
            </a:fld>
            <a:endParaRPr lang="ko-KR" altLang="en-US" dirty="0"/>
          </a:p>
        </p:txBody>
      </p:sp>
      <p:sp>
        <p:nvSpPr>
          <p:cNvPr id="41" name="양쪽 모서리가 둥근 사각형 40"/>
          <p:cNvSpPr/>
          <p:nvPr/>
        </p:nvSpPr>
        <p:spPr>
          <a:xfrm>
            <a:off x="1269265" y="5075057"/>
            <a:ext cx="900100" cy="9001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a:t>
            </a:r>
            <a:endParaRPr lang="ko-KR" altLang="en-US" sz="600" dirty="0">
              <a:solidFill>
                <a:schemeClr val="tx1"/>
              </a:solidFill>
            </a:endParaRPr>
          </a:p>
        </p:txBody>
      </p:sp>
      <p:sp>
        <p:nvSpPr>
          <p:cNvPr id="43" name="양쪽 모서리가 둥근 사각형 42"/>
          <p:cNvSpPr/>
          <p:nvPr/>
        </p:nvSpPr>
        <p:spPr>
          <a:xfrm>
            <a:off x="4404698" y="5075057"/>
            <a:ext cx="900100" cy="9001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a:t>
            </a:r>
            <a:endParaRPr lang="ko-KR" altLang="en-US" sz="600" dirty="0">
              <a:solidFill>
                <a:schemeClr val="tx1"/>
              </a:solidFill>
            </a:endParaRPr>
          </a:p>
        </p:txBody>
      </p:sp>
      <p:grpSp>
        <p:nvGrpSpPr>
          <p:cNvPr id="40" name="그룹 39"/>
          <p:cNvGrpSpPr/>
          <p:nvPr/>
        </p:nvGrpSpPr>
        <p:grpSpPr>
          <a:xfrm>
            <a:off x="1251549" y="4720460"/>
            <a:ext cx="360000" cy="281206"/>
            <a:chOff x="1251549" y="4720460"/>
            <a:chExt cx="360000" cy="281206"/>
          </a:xfrm>
        </p:grpSpPr>
        <p:sp>
          <p:nvSpPr>
            <p:cNvPr id="42" name="타원 41"/>
            <p:cNvSpPr/>
            <p:nvPr/>
          </p:nvSpPr>
          <p:spPr>
            <a:xfrm>
              <a:off x="1251549" y="472046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44" name="Picture 2" descr="마이크 아이콘에 대한 이미지 검색결과"/>
            <p:cNvPicPr>
              <a:picLocks noChangeAspect="1" noChangeArrowheads="1"/>
            </p:cNvPicPr>
            <p:nvPr/>
          </p:nvPicPr>
          <p:blipFill>
            <a:blip r:embed="rId9" cstate="print">
              <a:lum contrast="-40000"/>
            </a:blip>
            <a:srcRect/>
            <a:stretch>
              <a:fillRect/>
            </a:stretch>
          </p:blipFill>
          <p:spPr bwMode="auto">
            <a:xfrm flipH="1">
              <a:off x="1355349" y="4746752"/>
              <a:ext cx="148870" cy="254914"/>
            </a:xfrm>
            <a:prstGeom prst="rect">
              <a:avLst/>
            </a:prstGeom>
            <a:noFill/>
          </p:spPr>
        </p:pic>
      </p:grpSp>
      <p:sp>
        <p:nvSpPr>
          <p:cNvPr id="45" name="직사각형 44"/>
          <p:cNvSpPr/>
          <p:nvPr/>
        </p:nvSpPr>
        <p:spPr>
          <a:xfrm>
            <a:off x="2006715" y="1168079"/>
            <a:ext cx="1134650" cy="259716"/>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solidFill>
              </a:rPr>
              <a:t>김태희</a:t>
            </a:r>
            <a:r>
              <a:rPr lang="ko-KR" altLang="en-US" sz="900" dirty="0" smtClean="0">
                <a:solidFill>
                  <a:schemeClr val="tx1"/>
                </a:solidFill>
              </a:rPr>
              <a:t> </a:t>
            </a:r>
            <a:r>
              <a:rPr lang="ko-KR" altLang="en-US" sz="800" dirty="0" smtClean="0">
                <a:solidFill>
                  <a:schemeClr val="tx1"/>
                </a:solidFill>
              </a:rPr>
              <a:t>심리상담사</a:t>
            </a:r>
            <a:endParaRPr lang="ko-KR" altLang="en-US" sz="900" dirty="0">
              <a:solidFill>
                <a:schemeClr val="tx1"/>
              </a:solidFill>
            </a:endParaRPr>
          </a:p>
        </p:txBody>
      </p:sp>
      <p:pic>
        <p:nvPicPr>
          <p:cNvPr id="46" name="그림 45" descr="화상상담 이미지2.JPG"/>
          <p:cNvPicPr>
            <a:picLocks noChangeAspect="1"/>
          </p:cNvPicPr>
          <p:nvPr/>
        </p:nvPicPr>
        <p:blipFill>
          <a:blip r:embed="rId10" cstate="print"/>
          <a:srcRect b="12388"/>
          <a:stretch>
            <a:fillRect/>
          </a:stretch>
        </p:blipFill>
        <p:spPr>
          <a:xfrm>
            <a:off x="392852" y="1148201"/>
            <a:ext cx="797375" cy="995570"/>
          </a:xfrm>
          <a:prstGeom prst="rect">
            <a:avLst/>
          </a:prstGeom>
          <a:ln>
            <a:solidFill>
              <a:schemeClr val="bg1">
                <a:lumMod val="75000"/>
              </a:schemeClr>
            </a:solidFill>
          </a:ln>
        </p:spPr>
      </p:pic>
      <p:pic>
        <p:nvPicPr>
          <p:cNvPr id="47" name="그림 46" descr="화상상담 이미지2.JPG"/>
          <p:cNvPicPr>
            <a:picLocks noChangeAspect="1"/>
          </p:cNvPicPr>
          <p:nvPr/>
        </p:nvPicPr>
        <p:blipFill>
          <a:blip r:embed="rId10" cstate="print"/>
          <a:srcRect b="12388"/>
          <a:stretch>
            <a:fillRect/>
          </a:stretch>
        </p:blipFill>
        <p:spPr>
          <a:xfrm>
            <a:off x="3473515" y="1148201"/>
            <a:ext cx="797375" cy="995570"/>
          </a:xfrm>
          <a:prstGeom prst="rect">
            <a:avLst/>
          </a:prstGeom>
          <a:ln>
            <a:solidFill>
              <a:schemeClr val="bg1">
                <a:lumMod val="75000"/>
              </a:schemeClr>
            </a:solidFill>
          </a:ln>
        </p:spPr>
      </p:pic>
      <p:sp>
        <p:nvSpPr>
          <p:cNvPr id="48" name="TextBox 47"/>
          <p:cNvSpPr txBox="1"/>
          <p:nvPr/>
        </p:nvSpPr>
        <p:spPr>
          <a:xfrm>
            <a:off x="1132570" y="124096"/>
            <a:ext cx="1358064" cy="215444"/>
          </a:xfrm>
          <a:prstGeom prst="rect">
            <a:avLst/>
          </a:prstGeom>
          <a:noFill/>
        </p:spPr>
        <p:txBody>
          <a:bodyPr wrap="none" rtlCol="0">
            <a:spAutoFit/>
          </a:bodyPr>
          <a:lstStyle/>
          <a:p>
            <a:r>
              <a:rPr lang="en-US" altLang="ko-KR" sz="800" dirty="0" smtClean="0">
                <a:solidFill>
                  <a:prstClr val="black"/>
                </a:solidFill>
              </a:rPr>
              <a:t>Counsel – Remove Menu</a:t>
            </a:r>
            <a:endParaRPr lang="ko-KR" altLang="en-US" sz="800" dirty="0">
              <a:solidFill>
                <a:prstClr val="black"/>
              </a:solidFill>
            </a:endParaRPr>
          </a:p>
        </p:txBody>
      </p:sp>
      <p:sp>
        <p:nvSpPr>
          <p:cNvPr id="49" name="TextBox 48"/>
          <p:cNvSpPr txBox="1"/>
          <p:nvPr/>
        </p:nvSpPr>
        <p:spPr>
          <a:xfrm>
            <a:off x="1132570" y="352286"/>
            <a:ext cx="7016664"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Select Psychological Counselor &gt; Psychological Counselor Introduction (Detail)</a:t>
            </a:r>
            <a:r>
              <a:rPr lang="ko-KR" altLang="en-US" sz="800" dirty="0" smtClean="0">
                <a:solidFill>
                  <a:prstClr val="black"/>
                </a:solidFill>
              </a:rPr>
              <a:t> </a:t>
            </a:r>
            <a:r>
              <a:rPr lang="en-US" altLang="ko-KR" sz="800" dirty="0" smtClean="0">
                <a:solidFill>
                  <a:prstClr val="black"/>
                </a:solidFill>
              </a:rPr>
              <a:t>&gt; Connect after Entrance Counsel Room</a:t>
            </a:r>
            <a:r>
              <a:rPr lang="ko-KR" altLang="en-US" sz="800" dirty="0" smtClean="0">
                <a:solidFill>
                  <a:prstClr val="black"/>
                </a:solidFill>
              </a:rPr>
              <a:t> </a:t>
            </a:r>
            <a:r>
              <a:rPr lang="en-US" altLang="ko-KR" sz="800" dirty="0" smtClean="0">
                <a:solidFill>
                  <a:prstClr val="black"/>
                </a:solidFill>
              </a:rPr>
              <a:t>&gt; Tap to screen</a:t>
            </a:r>
            <a:endParaRPr lang="ko-KR" altLang="en-US" sz="800" dirty="0">
              <a:solidFill>
                <a:prstClr val="black"/>
              </a:solidFill>
            </a:endParaRPr>
          </a:p>
        </p:txBody>
      </p:sp>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6319242" y="918245"/>
            <a:ext cx="696024" cy="351699"/>
          </a:xfrm>
          <a:prstGeom prst="rect">
            <a:avLst/>
          </a:prstGeom>
          <a:noFill/>
        </p:spPr>
        <p:txBody>
          <a:bodyPr wrap="none" rtlCol="0">
            <a:spAutoFit/>
          </a:bodyPr>
          <a:lstStyle/>
          <a:p>
            <a:pPr>
              <a:lnSpc>
                <a:spcPct val="110000"/>
              </a:lnSpc>
            </a:pPr>
            <a:r>
              <a:rPr lang="en-US" altLang="ko-KR" sz="800" dirty="0" smtClean="0"/>
              <a:t>[</a:t>
            </a:r>
            <a:r>
              <a:rPr lang="ko-KR" altLang="en-US" sz="800" dirty="0" smtClean="0"/>
              <a:t>화면 설명</a:t>
            </a:r>
            <a:r>
              <a:rPr lang="en-US" altLang="ko-KR" sz="800" dirty="0" smtClean="0"/>
              <a:t>]</a:t>
            </a:r>
            <a:endParaRPr lang="en-US" altLang="ko-KR" sz="800" dirty="0"/>
          </a:p>
          <a:p>
            <a:pPr>
              <a:lnSpc>
                <a:spcPct val="110000"/>
              </a:lnSpc>
            </a:pPr>
            <a:endParaRPr lang="en-US" altLang="ko-KR" sz="800" dirty="0" smtClean="0"/>
          </a:p>
        </p:txBody>
      </p:sp>
      <p:grpSp>
        <p:nvGrpSpPr>
          <p:cNvPr id="47" name="그룹 26"/>
          <p:cNvGrpSpPr/>
          <p:nvPr/>
        </p:nvGrpSpPr>
        <p:grpSpPr>
          <a:xfrm>
            <a:off x="331788" y="895825"/>
            <a:ext cx="2812504" cy="5000582"/>
            <a:chOff x="366961" y="908720"/>
            <a:chExt cx="2812504" cy="5000582"/>
          </a:xfrm>
        </p:grpSpPr>
        <p:pic>
          <p:nvPicPr>
            <p:cNvPr id="64" name="그림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65" name="직사각형 64"/>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66" name="직사각형 65"/>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pic>
        <p:nvPicPr>
          <p:cNvPr id="67" name="그림 66" descr="화상 통화.JPG"/>
          <p:cNvPicPr>
            <a:picLocks noChangeAspect="1"/>
          </p:cNvPicPr>
          <p:nvPr/>
        </p:nvPicPr>
        <p:blipFill>
          <a:blip r:embed="rId4" cstate="print"/>
          <a:srcRect l="1706" r="1272"/>
          <a:stretch>
            <a:fillRect/>
          </a:stretch>
        </p:blipFill>
        <p:spPr>
          <a:xfrm>
            <a:off x="341309" y="1106031"/>
            <a:ext cx="2804400" cy="4059974"/>
          </a:xfrm>
          <a:prstGeom prst="rect">
            <a:avLst/>
          </a:prstGeom>
        </p:spPr>
      </p:pic>
      <p:sp>
        <p:nvSpPr>
          <p:cNvPr id="68" name="TextBox 67"/>
          <p:cNvSpPr txBox="1"/>
          <p:nvPr/>
        </p:nvSpPr>
        <p:spPr>
          <a:xfrm>
            <a:off x="386318" y="5434538"/>
            <a:ext cx="2568332" cy="424732"/>
          </a:xfrm>
          <a:prstGeom prst="rect">
            <a:avLst/>
          </a:prstGeom>
          <a:noFill/>
        </p:spPr>
        <p:txBody>
          <a:bodyPr wrap="none" rtlCol="0">
            <a:spAutoFit/>
          </a:bodyPr>
          <a:lstStyle/>
          <a:p>
            <a:pPr>
              <a:lnSpc>
                <a:spcPct val="120000"/>
              </a:lnSpc>
              <a:buFont typeface="Arial" pitchFamily="34" charset="0"/>
              <a:buChar char="•"/>
            </a:pPr>
            <a:r>
              <a:rPr lang="ko-KR" altLang="en-US" sz="900" dirty="0" smtClean="0"/>
              <a:t> 화면을 터치하여 메뉴를 숨길 수 있습니다</a:t>
            </a:r>
            <a:r>
              <a:rPr lang="en-US" altLang="ko-KR" sz="900" dirty="0" smtClean="0"/>
              <a:t>.</a:t>
            </a:r>
          </a:p>
          <a:p>
            <a:pPr>
              <a:lnSpc>
                <a:spcPct val="120000"/>
              </a:lnSpc>
              <a:buFont typeface="Arial" pitchFamily="34" charset="0"/>
              <a:buChar char="•"/>
            </a:pPr>
            <a:r>
              <a:rPr lang="ko-KR" altLang="en-US" sz="900" dirty="0" smtClean="0"/>
              <a:t> 욕이나 음담패설 등의 언행은 삼가해 주세요</a:t>
            </a:r>
            <a:r>
              <a:rPr lang="en-US" altLang="ko-KR" sz="900" dirty="0" smtClean="0"/>
              <a:t>.</a:t>
            </a:r>
          </a:p>
        </p:txBody>
      </p:sp>
      <p:sp>
        <p:nvSpPr>
          <p:cNvPr id="69" name="TextBox 68"/>
          <p:cNvSpPr txBox="1"/>
          <p:nvPr/>
        </p:nvSpPr>
        <p:spPr>
          <a:xfrm>
            <a:off x="395843" y="5233156"/>
            <a:ext cx="889987" cy="258532"/>
          </a:xfrm>
          <a:prstGeom prst="rect">
            <a:avLst/>
          </a:prstGeom>
          <a:noFill/>
        </p:spPr>
        <p:txBody>
          <a:bodyPr wrap="none" rtlCol="0">
            <a:spAutoFit/>
          </a:bodyPr>
          <a:lstStyle/>
          <a:p>
            <a:pPr>
              <a:lnSpc>
                <a:spcPct val="120000"/>
              </a:lnSpc>
            </a:pPr>
            <a:r>
              <a:rPr lang="en-US" altLang="ko-KR" sz="900" b="1" dirty="0" smtClean="0"/>
              <a:t>Hello </a:t>
            </a:r>
            <a:r>
              <a:rPr lang="ko-KR" altLang="en-US" sz="900" b="1" dirty="0" smtClean="0"/>
              <a:t>에티켓</a:t>
            </a:r>
            <a:endParaRPr lang="en-US" altLang="ko-KR" sz="900" b="1" dirty="0" smtClean="0"/>
          </a:p>
        </p:txBody>
      </p:sp>
      <p:sp>
        <p:nvSpPr>
          <p:cNvPr id="74" name="직사각형 73"/>
          <p:cNvSpPr/>
          <p:nvPr/>
        </p:nvSpPr>
        <p:spPr>
          <a:xfrm>
            <a:off x="341314" y="4640724"/>
            <a:ext cx="2802536" cy="525281"/>
          </a:xfrm>
          <a:prstGeom prst="rect">
            <a:avLst/>
          </a:prstGeom>
          <a:solidFill>
            <a:schemeClr val="bg1">
              <a:lumMod val="50000"/>
              <a:alpha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5" name="타원 74"/>
          <p:cNvSpPr/>
          <p:nvPr/>
        </p:nvSpPr>
        <p:spPr>
          <a:xfrm>
            <a:off x="431540" y="471953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sp>
        <p:nvSpPr>
          <p:cNvPr id="76" name="TextBox 75"/>
          <p:cNvSpPr txBox="1"/>
          <p:nvPr/>
        </p:nvSpPr>
        <p:spPr>
          <a:xfrm>
            <a:off x="2120145" y="4734145"/>
            <a:ext cx="1056700" cy="230832"/>
          </a:xfrm>
          <a:prstGeom prst="rect">
            <a:avLst/>
          </a:prstGeom>
          <a:noFill/>
        </p:spPr>
        <p:txBody>
          <a:bodyPr wrap="none" rtlCol="0">
            <a:spAutoFit/>
          </a:bodyPr>
          <a:lstStyle/>
          <a:p>
            <a:r>
              <a:rPr lang="ko-KR" altLang="en-US" sz="900" b="1" dirty="0" smtClean="0">
                <a:solidFill>
                  <a:schemeClr val="bg1"/>
                </a:solidFill>
              </a:rPr>
              <a:t>통화시간 </a:t>
            </a:r>
            <a:r>
              <a:rPr lang="en-US" altLang="ko-KR" sz="900" b="1" dirty="0" smtClean="0">
                <a:solidFill>
                  <a:schemeClr val="bg1"/>
                </a:solidFill>
              </a:rPr>
              <a:t>: 29:00</a:t>
            </a:r>
            <a:endParaRPr lang="ko-KR" altLang="en-US" sz="900" b="1" dirty="0">
              <a:solidFill>
                <a:schemeClr val="bg1"/>
              </a:solidFill>
            </a:endParaRPr>
          </a:p>
        </p:txBody>
      </p:sp>
      <p:sp>
        <p:nvSpPr>
          <p:cNvPr id="77" name="타원 76"/>
          <p:cNvSpPr/>
          <p:nvPr/>
        </p:nvSpPr>
        <p:spPr>
          <a:xfrm>
            <a:off x="826540" y="472121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79" name="그림 78" descr="volume.png"/>
          <p:cNvPicPr>
            <a:picLocks noChangeAspect="1"/>
          </p:cNvPicPr>
          <p:nvPr/>
        </p:nvPicPr>
        <p:blipFill>
          <a:blip r:embed="rId5" cstate="print"/>
          <a:stretch>
            <a:fillRect/>
          </a:stretch>
        </p:blipFill>
        <p:spPr>
          <a:xfrm>
            <a:off x="880644" y="4730735"/>
            <a:ext cx="252000" cy="252000"/>
          </a:xfrm>
          <a:prstGeom prst="rect">
            <a:avLst/>
          </a:prstGeom>
        </p:spPr>
      </p:pic>
      <p:pic>
        <p:nvPicPr>
          <p:cNvPr id="80" name="그림 79" descr="모니터 아이콘.JPG"/>
          <p:cNvPicPr>
            <a:picLocks noChangeAspect="1"/>
          </p:cNvPicPr>
          <p:nvPr/>
        </p:nvPicPr>
        <p:blipFill>
          <a:blip r:embed="rId6" cstate="print"/>
          <a:stretch>
            <a:fillRect/>
          </a:stretch>
        </p:blipFill>
        <p:spPr>
          <a:xfrm>
            <a:off x="519674" y="4766154"/>
            <a:ext cx="192000" cy="180000"/>
          </a:xfrm>
          <a:prstGeom prst="rect">
            <a:avLst/>
          </a:prstGeom>
        </p:spPr>
      </p:pic>
      <p:sp>
        <p:nvSpPr>
          <p:cNvPr id="82" name="타원 81"/>
          <p:cNvSpPr/>
          <p:nvPr/>
        </p:nvSpPr>
        <p:spPr>
          <a:xfrm>
            <a:off x="1646715" y="472286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83" name="그림 82" descr="나가기 이미지.JPG"/>
          <p:cNvPicPr>
            <a:picLocks noChangeAspect="1"/>
          </p:cNvPicPr>
          <p:nvPr/>
        </p:nvPicPr>
        <p:blipFill>
          <a:blip r:embed="rId7" cstate="print"/>
          <a:stretch>
            <a:fillRect/>
          </a:stretch>
        </p:blipFill>
        <p:spPr>
          <a:xfrm>
            <a:off x="1753115" y="4755945"/>
            <a:ext cx="158157" cy="218784"/>
          </a:xfrm>
          <a:prstGeom prst="rect">
            <a:avLst/>
          </a:prstGeom>
        </p:spPr>
      </p:pic>
      <p:grpSp>
        <p:nvGrpSpPr>
          <p:cNvPr id="84" name="그룹 26"/>
          <p:cNvGrpSpPr/>
          <p:nvPr/>
        </p:nvGrpSpPr>
        <p:grpSpPr>
          <a:xfrm>
            <a:off x="3382963" y="899195"/>
            <a:ext cx="2812504" cy="5000582"/>
            <a:chOff x="366961" y="908720"/>
            <a:chExt cx="2812504" cy="5000582"/>
          </a:xfrm>
        </p:grpSpPr>
        <p:pic>
          <p:nvPicPr>
            <p:cNvPr id="85" name="그림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86" name="직사각형 8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7" name="직사각형 8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pic>
        <p:nvPicPr>
          <p:cNvPr id="23" name="그림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05698" y="1508267"/>
            <a:ext cx="2198811" cy="3327932"/>
          </a:xfrm>
          <a:prstGeom prst="rect">
            <a:avLst/>
          </a:prstGeom>
        </p:spPr>
      </p:pic>
      <p:sp>
        <p:nvSpPr>
          <p:cNvPr id="106" name="직사각형 105"/>
          <p:cNvSpPr/>
          <p:nvPr/>
        </p:nvSpPr>
        <p:spPr>
          <a:xfrm>
            <a:off x="3473515" y="1168079"/>
            <a:ext cx="797375" cy="99557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pic>
        <p:nvPicPr>
          <p:cNvPr id="26" name="그림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56551" y="1231471"/>
            <a:ext cx="586544" cy="887743"/>
          </a:xfrm>
          <a:prstGeom prst="rect">
            <a:avLst/>
          </a:prstGeom>
        </p:spPr>
      </p:pic>
      <p:sp>
        <p:nvSpPr>
          <p:cNvPr id="95" name="직사각형 94"/>
          <p:cNvSpPr/>
          <p:nvPr/>
        </p:nvSpPr>
        <p:spPr>
          <a:xfrm>
            <a:off x="3392489" y="5374685"/>
            <a:ext cx="2802536" cy="520972"/>
          </a:xfrm>
          <a:prstGeom prst="rect">
            <a:avLst/>
          </a:prstGeom>
          <a:solidFill>
            <a:schemeClr val="bg1">
              <a:lumMod val="50000"/>
              <a:alpha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6" name="타원 95"/>
          <p:cNvSpPr/>
          <p:nvPr/>
        </p:nvSpPr>
        <p:spPr>
          <a:xfrm>
            <a:off x="3482715" y="545349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sp>
        <p:nvSpPr>
          <p:cNvPr id="97" name="TextBox 96"/>
          <p:cNvSpPr txBox="1"/>
          <p:nvPr/>
        </p:nvSpPr>
        <p:spPr>
          <a:xfrm>
            <a:off x="5171320" y="5468105"/>
            <a:ext cx="1056700" cy="230832"/>
          </a:xfrm>
          <a:prstGeom prst="rect">
            <a:avLst/>
          </a:prstGeom>
          <a:noFill/>
        </p:spPr>
        <p:txBody>
          <a:bodyPr wrap="none" rtlCol="0">
            <a:spAutoFit/>
          </a:bodyPr>
          <a:lstStyle/>
          <a:p>
            <a:r>
              <a:rPr lang="ko-KR" altLang="en-US" sz="900" b="1" dirty="0" smtClean="0">
                <a:solidFill>
                  <a:schemeClr val="bg1"/>
                </a:solidFill>
              </a:rPr>
              <a:t>통화시간 </a:t>
            </a:r>
            <a:r>
              <a:rPr lang="en-US" altLang="ko-KR" sz="900" b="1" dirty="0" smtClean="0">
                <a:solidFill>
                  <a:schemeClr val="bg1"/>
                </a:solidFill>
              </a:rPr>
              <a:t>: 29:00</a:t>
            </a:r>
            <a:endParaRPr lang="ko-KR" altLang="en-US" sz="900" b="1" dirty="0">
              <a:solidFill>
                <a:schemeClr val="bg1"/>
              </a:solidFill>
            </a:endParaRPr>
          </a:p>
        </p:txBody>
      </p:sp>
      <p:sp>
        <p:nvSpPr>
          <p:cNvPr id="98" name="타원 97"/>
          <p:cNvSpPr/>
          <p:nvPr/>
        </p:nvSpPr>
        <p:spPr>
          <a:xfrm>
            <a:off x="3877715" y="545517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100" name="그림 99" descr="volume.png"/>
          <p:cNvPicPr>
            <a:picLocks noChangeAspect="1"/>
          </p:cNvPicPr>
          <p:nvPr/>
        </p:nvPicPr>
        <p:blipFill>
          <a:blip r:embed="rId5" cstate="print"/>
          <a:stretch>
            <a:fillRect/>
          </a:stretch>
        </p:blipFill>
        <p:spPr>
          <a:xfrm>
            <a:off x="3931819" y="5464695"/>
            <a:ext cx="252000" cy="252000"/>
          </a:xfrm>
          <a:prstGeom prst="rect">
            <a:avLst/>
          </a:prstGeom>
        </p:spPr>
      </p:pic>
      <p:pic>
        <p:nvPicPr>
          <p:cNvPr id="101" name="그림 100" descr="모니터 아이콘.JPG"/>
          <p:cNvPicPr>
            <a:picLocks noChangeAspect="1"/>
          </p:cNvPicPr>
          <p:nvPr/>
        </p:nvPicPr>
        <p:blipFill>
          <a:blip r:embed="rId6" cstate="print"/>
          <a:stretch>
            <a:fillRect/>
          </a:stretch>
        </p:blipFill>
        <p:spPr>
          <a:xfrm>
            <a:off x="3570849" y="5500114"/>
            <a:ext cx="192000" cy="180000"/>
          </a:xfrm>
          <a:prstGeom prst="rect">
            <a:avLst/>
          </a:prstGeom>
        </p:spPr>
      </p:pic>
      <p:sp>
        <p:nvSpPr>
          <p:cNvPr id="103" name="타원 102"/>
          <p:cNvSpPr/>
          <p:nvPr/>
        </p:nvSpPr>
        <p:spPr>
          <a:xfrm>
            <a:off x="4697890" y="545682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104" name="그림 103" descr="나가기 이미지.JPG"/>
          <p:cNvPicPr>
            <a:picLocks noChangeAspect="1"/>
          </p:cNvPicPr>
          <p:nvPr/>
        </p:nvPicPr>
        <p:blipFill>
          <a:blip r:embed="rId7" cstate="print"/>
          <a:stretch>
            <a:fillRect/>
          </a:stretch>
        </p:blipFill>
        <p:spPr>
          <a:xfrm>
            <a:off x="4804290" y="5489905"/>
            <a:ext cx="158157" cy="218784"/>
          </a:xfrm>
          <a:prstGeom prst="rect">
            <a:avLst/>
          </a:prstGeom>
        </p:spPr>
      </p:pic>
      <p:pic>
        <p:nvPicPr>
          <p:cNvPr id="48" name="그림 47" descr="Swipe_Left.png"/>
          <p:cNvPicPr>
            <a:picLocks noChangeAspect="1"/>
          </p:cNvPicPr>
          <p:nvPr/>
        </p:nvPicPr>
        <p:blipFill>
          <a:blip r:embed="rId9" cstate="print"/>
          <a:stretch>
            <a:fillRect/>
          </a:stretch>
        </p:blipFill>
        <p:spPr>
          <a:xfrm>
            <a:off x="1087565" y="2249345"/>
            <a:ext cx="828000" cy="828000"/>
          </a:xfrm>
          <a:prstGeom prst="rect">
            <a:avLst/>
          </a:prstGeom>
        </p:spPr>
      </p:pic>
      <p:sp>
        <p:nvSpPr>
          <p:cNvPr id="52" name="타원 51"/>
          <p:cNvSpPr/>
          <p:nvPr/>
        </p:nvSpPr>
        <p:spPr>
          <a:xfrm>
            <a:off x="973240" y="2241251"/>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53" name="TextBox 52"/>
          <p:cNvSpPr txBox="1"/>
          <p:nvPr/>
        </p:nvSpPr>
        <p:spPr>
          <a:xfrm>
            <a:off x="5485869" y="124096"/>
            <a:ext cx="832279" cy="215444"/>
          </a:xfrm>
          <a:prstGeom prst="rect">
            <a:avLst/>
          </a:prstGeom>
          <a:noFill/>
        </p:spPr>
        <p:txBody>
          <a:bodyPr wrap="none" rtlCol="0">
            <a:spAutoFit/>
          </a:bodyPr>
          <a:lstStyle/>
          <a:p>
            <a:r>
              <a:rPr lang="en-US" altLang="ko-KR" sz="800" dirty="0" smtClean="0">
                <a:solidFill>
                  <a:prstClr val="black"/>
                </a:solidFill>
              </a:rPr>
              <a:t>RM-07010101</a:t>
            </a:r>
            <a:endParaRPr lang="ko-KR" altLang="en-US" sz="800" dirty="0">
              <a:solidFill>
                <a:prstClr val="black"/>
              </a:solidFill>
            </a:endParaRPr>
          </a:p>
        </p:txBody>
      </p:sp>
      <p:graphicFrame>
        <p:nvGraphicFramePr>
          <p:cNvPr id="51" name="표 50"/>
          <p:cNvGraphicFramePr>
            <a:graphicFrameLocks noGrp="1"/>
          </p:cNvGraphicFramePr>
          <p:nvPr>
            <p:extLst>
              <p:ext uri="{D42A27DB-BD31-4B8C-83A1-F6EECF244321}">
                <p14:modId xmlns:p14="http://schemas.microsoft.com/office/powerpoint/2010/main" val="128343659"/>
              </p:ext>
            </p:extLst>
          </p:nvPr>
        </p:nvGraphicFramePr>
        <p:xfrm>
          <a:off x="6320290" y="908720"/>
          <a:ext cx="2678400" cy="1507173"/>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Màn</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hình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khi</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đang</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thực</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hiện</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Face Talk (On/Off Face talk screen)</a:t>
                      </a:r>
                      <a:endParaRPr kumimoji="0" lang="ko-KR" altLang="en-US" sz="800" b="0" i="0" u="none" strike="noStrike" kern="1200" cap="none" spc="0" normalizeH="0" baseline="0" noProof="0" dirty="0" smtClean="0">
                        <a:ln>
                          <a:noFill/>
                        </a:ln>
                        <a:solidFill>
                          <a:schemeClr val="tx1"/>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baseline="0" dirty="0" err="1" smtClean="0">
                          <a:solidFill>
                            <a:schemeClr val="tx1"/>
                          </a:solidFill>
                          <a:latin typeface="+mn-lt"/>
                          <a:ea typeface="+mn-ea"/>
                          <a:cs typeface="+mn-cs"/>
                        </a:rPr>
                        <a:t>Trượt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hình</a:t>
                      </a:r>
                      <a:r>
                        <a:rPr lang="en-US" altLang="ko-KR" sz="800" kern="1200" baseline="0" dirty="0" smtClean="0">
                          <a:solidFill>
                            <a:schemeClr val="tx1"/>
                          </a:solidFill>
                          <a:latin typeface="+mn-lt"/>
                          <a:ea typeface="+mn-ea"/>
                          <a:cs typeface="+mn-cs"/>
                        </a:rPr>
                        <a:t> sang </a:t>
                      </a:r>
                      <a:r>
                        <a:rPr lang="en-US" altLang="ko-KR" sz="800" kern="1200" baseline="0" dirty="0" err="1" smtClean="0">
                          <a:solidFill>
                            <a:schemeClr val="tx1"/>
                          </a:solidFill>
                          <a:latin typeface="+mn-lt"/>
                          <a:ea typeface="+mn-ea"/>
                          <a:cs typeface="+mn-cs"/>
                        </a:rPr>
                        <a:t>bên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phải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tương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đương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với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việc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Tắt</a:t>
                      </a:r>
                      <a:r>
                        <a:rPr lang="en-US" altLang="ko-KR" sz="800" kern="1200" baseline="0" dirty="0" smtClean="0">
                          <a:solidFill>
                            <a:schemeClr val="tx1"/>
                          </a:solidFill>
                          <a:latin typeface="+mn-lt"/>
                          <a:ea typeface="+mn-ea"/>
                          <a:cs typeface="+mn-cs"/>
                        </a:rPr>
                        <a:t>/</a:t>
                      </a:r>
                      <a:r>
                        <a:rPr lang="en-US" altLang="ko-KR" sz="800" kern="1200" baseline="0" dirty="0" err="1" smtClean="0">
                          <a:solidFill>
                            <a:schemeClr val="tx1"/>
                          </a:solidFill>
                          <a:latin typeface="+mn-lt"/>
                          <a:ea typeface="+mn-ea"/>
                          <a:cs typeface="+mn-cs"/>
                        </a:rPr>
                        <a:t>Bật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màn</a:t>
                      </a:r>
                      <a:r>
                        <a:rPr lang="en-US" altLang="ko-KR" sz="800" kern="1200" baseline="0" dirty="0" smtClean="0">
                          <a:solidFill>
                            <a:schemeClr val="tx1"/>
                          </a:solidFill>
                          <a:latin typeface="+mn-lt"/>
                          <a:ea typeface="+mn-ea"/>
                          <a:cs typeface="+mn-cs"/>
                        </a:rPr>
                        <a:t> Face Talk</a:t>
                      </a:r>
                      <a:endParaRPr lang="en-US" altLang="ko-KR" sz="800" kern="1200" dirty="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baseline="0" smtClean="0">
                          <a:solidFill>
                            <a:schemeClr val="tx1"/>
                          </a:solidFill>
                          <a:latin typeface="+mn-lt"/>
                          <a:ea typeface="+mn-ea"/>
                          <a:cs typeface="+mn-cs"/>
                        </a:rPr>
                        <a:t>Khi click, </a:t>
                      </a:r>
                      <a:r>
                        <a:rPr lang="en-US" altLang="ko-KR" sz="800" kern="1200" baseline="0" dirty="0" err="1" smtClean="0">
                          <a:solidFill>
                            <a:schemeClr val="tx1"/>
                          </a:solidFill>
                          <a:latin typeface="+mn-lt"/>
                          <a:ea typeface="+mn-ea"/>
                          <a:cs typeface="+mn-cs"/>
                        </a:rPr>
                        <a:t>ẩn</a:t>
                      </a:r>
                      <a:r>
                        <a:rPr lang="en-US" altLang="ko-KR" sz="800" kern="1200" baseline="0" dirty="0" smtClean="0">
                          <a:solidFill>
                            <a:schemeClr val="tx1"/>
                          </a:solidFill>
                          <a:latin typeface="+mn-lt"/>
                          <a:ea typeface="+mn-ea"/>
                          <a:cs typeface="+mn-cs"/>
                        </a:rPr>
                        <a:t> ô </a:t>
                      </a:r>
                      <a:r>
                        <a:rPr lang="en-US" altLang="ko-KR" sz="800" kern="1200" baseline="0" dirty="0" err="1" smtClean="0">
                          <a:solidFill>
                            <a:schemeClr val="tx1"/>
                          </a:solidFill>
                          <a:latin typeface="+mn-lt"/>
                          <a:ea typeface="+mn-ea"/>
                          <a:cs typeface="+mn-cs"/>
                        </a:rPr>
                        <a:t>cuộn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về</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quy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tắc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lịch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trong</a:t>
                      </a:r>
                      <a:r>
                        <a:rPr lang="en-US" altLang="ko-KR" sz="800" kern="1200" baseline="0" dirty="0" smtClean="0">
                          <a:solidFill>
                            <a:schemeClr val="tx1"/>
                          </a:solidFill>
                          <a:latin typeface="+mn-lt"/>
                          <a:ea typeface="+mn-ea"/>
                          <a:cs typeface="+mn-cs"/>
                        </a:rPr>
                        <a:t> Hello</a:t>
                      </a:r>
                    </a:p>
                    <a:p>
                      <a:pPr marL="85725" indent="-85725" algn="l" defTabSz="914400" rtl="0" eaLnBrk="1" latinLnBrk="1" hangingPunct="1">
                        <a:lnSpc>
                          <a:spcPct val="120000"/>
                        </a:lnSpc>
                        <a:buFontTx/>
                        <a:buChar char="-"/>
                      </a:pPr>
                      <a:r>
                        <a:rPr lang="en-US" altLang="ko-KR" sz="800" kern="1200" baseline="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đang</a:t>
                      </a:r>
                      <a:r>
                        <a:rPr lang="en-US" altLang="ko-KR" sz="800" kern="1200" baseline="0" dirty="0" smtClean="0">
                          <a:solidFill>
                            <a:schemeClr val="tx1"/>
                          </a:solidFill>
                          <a:latin typeface="+mn-lt"/>
                          <a:ea typeface="+mn-ea"/>
                          <a:cs typeface="+mn-cs"/>
                        </a:rPr>
                        <a:t> ở </a:t>
                      </a:r>
                      <a:r>
                        <a:rPr lang="en-US" altLang="ko-KR" sz="800" kern="1200" baseline="0" dirty="0" err="1" smtClean="0">
                          <a:solidFill>
                            <a:schemeClr val="tx1"/>
                          </a:solidFill>
                          <a:latin typeface="+mn-lt"/>
                          <a:ea typeface="+mn-ea"/>
                          <a:cs typeface="+mn-cs"/>
                        </a:rPr>
                        <a:t>trạng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ẩn</a:t>
                      </a:r>
                      <a:r>
                        <a:rPr lang="en-US" altLang="ko-KR" sz="800" kern="1200" baseline="0" smtClean="0">
                          <a:solidFill>
                            <a:schemeClr val="tx1"/>
                          </a:solidFill>
                          <a:latin typeface="+mn-lt"/>
                          <a:ea typeface="+mn-ea"/>
                          <a:cs typeface="+mn-cs"/>
                        </a:rPr>
                        <a:t>, </a:t>
                      </a:r>
                      <a:r>
                        <a:rPr lang="en-US" altLang="ko-KR" sz="800" kern="1200" baseline="0" smtClean="0">
                          <a:solidFill>
                            <a:schemeClr val="tx1"/>
                          </a:solidFill>
                          <a:latin typeface="+mn-lt"/>
                          <a:ea typeface="+mn-ea"/>
                          <a:cs typeface="+mn-cs"/>
                        </a:rPr>
                        <a:t>Khi click </a:t>
                      </a:r>
                      <a:r>
                        <a:rPr lang="en-US" altLang="ko-KR" sz="800" kern="1200" baseline="0" dirty="0" err="1" smtClean="0">
                          <a:solidFill>
                            <a:schemeClr val="tx1"/>
                          </a:solidFill>
                          <a:latin typeface="+mn-lt"/>
                          <a:ea typeface="+mn-ea"/>
                          <a:cs typeface="+mn-cs"/>
                        </a:rPr>
                        <a:t>một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lần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nữa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nội</a:t>
                      </a:r>
                      <a:r>
                        <a:rPr lang="en-US" altLang="ko-KR" sz="800" kern="1200" baseline="0" dirty="0" smtClean="0">
                          <a:solidFill>
                            <a:schemeClr val="tx1"/>
                          </a:solidFill>
                          <a:latin typeface="+mn-lt"/>
                          <a:ea typeface="+mn-ea"/>
                          <a:cs typeface="+mn-cs"/>
                        </a:rPr>
                        <a:t> dung </a:t>
                      </a:r>
                      <a:r>
                        <a:rPr lang="en-US" altLang="ko-KR" sz="800" kern="1200" baseline="0" dirty="0" err="1" smtClean="0">
                          <a:solidFill>
                            <a:schemeClr val="tx1"/>
                          </a:solidFill>
                          <a:latin typeface="+mn-lt"/>
                          <a:ea typeface="+mn-ea"/>
                          <a:cs typeface="+mn-cs"/>
                        </a:rPr>
                        <a:t>trong</a:t>
                      </a:r>
                      <a:r>
                        <a:rPr lang="en-US" altLang="ko-KR" sz="800" kern="1200" baseline="0" dirty="0" smtClean="0">
                          <a:solidFill>
                            <a:schemeClr val="tx1"/>
                          </a:solidFill>
                          <a:latin typeface="+mn-lt"/>
                          <a:ea typeface="+mn-ea"/>
                          <a:cs typeface="+mn-cs"/>
                        </a:rPr>
                        <a:t> ô </a:t>
                      </a:r>
                      <a:r>
                        <a:rPr lang="en-US" altLang="ko-KR" sz="800" kern="1200" baseline="0" dirty="0" err="1" smtClean="0">
                          <a:solidFill>
                            <a:schemeClr val="tx1"/>
                          </a:solidFill>
                          <a:latin typeface="+mn-lt"/>
                          <a:ea typeface="+mn-ea"/>
                          <a:cs typeface="+mn-cs"/>
                        </a:rPr>
                        <a:t>cuộn</a:t>
                      </a:r>
                      <a:r>
                        <a:rPr lang="en-US" altLang="ko-KR" sz="800" kern="1200" baseline="0" dirty="0" smtClean="0">
                          <a:solidFill>
                            <a:schemeClr val="tx1"/>
                          </a:solidFill>
                          <a:latin typeface="+mn-lt"/>
                          <a:ea typeface="+mn-ea"/>
                          <a:cs typeface="+mn-cs"/>
                        </a:rPr>
                        <a:t> </a:t>
                      </a:r>
                      <a:endParaRPr lang="en-US" altLang="ko-KR" sz="800" kern="1200" dirty="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49" name="슬라이드 번호 개체 틀 48"/>
          <p:cNvSpPr>
            <a:spLocks noGrp="1"/>
          </p:cNvSpPr>
          <p:nvPr>
            <p:ph type="sldNum" sz="quarter" idx="4"/>
          </p:nvPr>
        </p:nvSpPr>
        <p:spPr/>
        <p:txBody>
          <a:bodyPr/>
          <a:lstStyle/>
          <a:p>
            <a:fld id="{C70D9EDE-4299-4BB9-BBD1-CAF81FD85894}" type="slidenum">
              <a:rPr lang="ko-KR" altLang="en-US" smtClean="0"/>
              <a:pPr/>
              <a:t>57</a:t>
            </a:fld>
            <a:endParaRPr lang="ko-KR" altLang="en-US" dirty="0"/>
          </a:p>
        </p:txBody>
      </p:sp>
      <p:sp>
        <p:nvSpPr>
          <p:cNvPr id="56" name="양쪽 모서리가 둥근 사각형 55"/>
          <p:cNvSpPr/>
          <p:nvPr/>
        </p:nvSpPr>
        <p:spPr>
          <a:xfrm>
            <a:off x="1269265" y="5075057"/>
            <a:ext cx="900100" cy="9001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a:t>
            </a:r>
            <a:endParaRPr lang="ko-KR" altLang="en-US" sz="600" dirty="0">
              <a:solidFill>
                <a:schemeClr val="tx1"/>
              </a:solidFill>
            </a:endParaRPr>
          </a:p>
        </p:txBody>
      </p:sp>
      <p:sp>
        <p:nvSpPr>
          <p:cNvPr id="57" name="양쪽 모서리가 둥근 사각형 56"/>
          <p:cNvSpPr/>
          <p:nvPr/>
        </p:nvSpPr>
        <p:spPr>
          <a:xfrm>
            <a:off x="4372930" y="5814265"/>
            <a:ext cx="900100" cy="9001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a:t>
            </a:r>
            <a:endParaRPr lang="ko-KR" altLang="en-US" sz="600" dirty="0">
              <a:solidFill>
                <a:schemeClr val="tx1"/>
              </a:solidFill>
            </a:endParaRPr>
          </a:p>
        </p:txBody>
      </p:sp>
      <p:sp>
        <p:nvSpPr>
          <p:cNvPr id="58" name="타원 57"/>
          <p:cNvSpPr/>
          <p:nvPr/>
        </p:nvSpPr>
        <p:spPr>
          <a:xfrm>
            <a:off x="1393232" y="4992891"/>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grpSp>
        <p:nvGrpSpPr>
          <p:cNvPr id="59" name="그룹 58"/>
          <p:cNvGrpSpPr/>
          <p:nvPr/>
        </p:nvGrpSpPr>
        <p:grpSpPr>
          <a:xfrm>
            <a:off x="1251549" y="4720460"/>
            <a:ext cx="360000" cy="281206"/>
            <a:chOff x="1251549" y="4720460"/>
            <a:chExt cx="360000" cy="281206"/>
          </a:xfrm>
        </p:grpSpPr>
        <p:sp>
          <p:nvSpPr>
            <p:cNvPr id="60" name="타원 59"/>
            <p:cNvSpPr/>
            <p:nvPr/>
          </p:nvSpPr>
          <p:spPr>
            <a:xfrm>
              <a:off x="1251549" y="472046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61" name="Picture 2" descr="마이크 아이콘에 대한 이미지 검색결과"/>
            <p:cNvPicPr>
              <a:picLocks noChangeAspect="1" noChangeArrowheads="1"/>
            </p:cNvPicPr>
            <p:nvPr/>
          </p:nvPicPr>
          <p:blipFill>
            <a:blip r:embed="rId10" cstate="print">
              <a:lum contrast="-40000"/>
            </a:blip>
            <a:srcRect/>
            <a:stretch>
              <a:fillRect/>
            </a:stretch>
          </p:blipFill>
          <p:spPr bwMode="auto">
            <a:xfrm flipH="1">
              <a:off x="1355349" y="4746752"/>
              <a:ext cx="148870" cy="254914"/>
            </a:xfrm>
            <a:prstGeom prst="rect">
              <a:avLst/>
            </a:prstGeom>
            <a:noFill/>
          </p:spPr>
        </p:pic>
      </p:grpSp>
      <p:grpSp>
        <p:nvGrpSpPr>
          <p:cNvPr id="62" name="그룹 61"/>
          <p:cNvGrpSpPr/>
          <p:nvPr/>
        </p:nvGrpSpPr>
        <p:grpSpPr>
          <a:xfrm>
            <a:off x="4275815" y="5456821"/>
            <a:ext cx="360000" cy="281206"/>
            <a:chOff x="1251549" y="4720460"/>
            <a:chExt cx="360000" cy="281206"/>
          </a:xfrm>
        </p:grpSpPr>
        <p:sp>
          <p:nvSpPr>
            <p:cNvPr id="63" name="타원 62"/>
            <p:cNvSpPr/>
            <p:nvPr/>
          </p:nvSpPr>
          <p:spPr>
            <a:xfrm>
              <a:off x="1251549" y="472046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71" name="Picture 2" descr="마이크 아이콘에 대한 이미지 검색결과"/>
            <p:cNvPicPr>
              <a:picLocks noChangeAspect="1" noChangeArrowheads="1"/>
            </p:cNvPicPr>
            <p:nvPr/>
          </p:nvPicPr>
          <p:blipFill>
            <a:blip r:embed="rId10" cstate="print">
              <a:lum contrast="-40000"/>
            </a:blip>
            <a:srcRect/>
            <a:stretch>
              <a:fillRect/>
            </a:stretch>
          </p:blipFill>
          <p:spPr bwMode="auto">
            <a:xfrm flipH="1">
              <a:off x="1355349" y="4746752"/>
              <a:ext cx="148870" cy="254914"/>
            </a:xfrm>
            <a:prstGeom prst="rect">
              <a:avLst/>
            </a:prstGeom>
            <a:noFill/>
          </p:spPr>
        </p:pic>
      </p:grpSp>
      <p:sp>
        <p:nvSpPr>
          <p:cNvPr id="72" name="직사각형 71"/>
          <p:cNvSpPr/>
          <p:nvPr/>
        </p:nvSpPr>
        <p:spPr>
          <a:xfrm>
            <a:off x="2006715" y="1168079"/>
            <a:ext cx="1134650" cy="259716"/>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solidFill>
              </a:rPr>
              <a:t>김태희</a:t>
            </a:r>
            <a:r>
              <a:rPr lang="ko-KR" altLang="en-US" sz="900" dirty="0" smtClean="0">
                <a:solidFill>
                  <a:schemeClr val="tx1"/>
                </a:solidFill>
              </a:rPr>
              <a:t> </a:t>
            </a:r>
            <a:r>
              <a:rPr lang="ko-KR" altLang="en-US" sz="800" dirty="0" smtClean="0">
                <a:solidFill>
                  <a:schemeClr val="tx1"/>
                </a:solidFill>
              </a:rPr>
              <a:t>심리상담사</a:t>
            </a:r>
            <a:endParaRPr lang="ko-KR" altLang="en-US" sz="900" dirty="0">
              <a:solidFill>
                <a:schemeClr val="tx1"/>
              </a:solidFill>
            </a:endParaRPr>
          </a:p>
        </p:txBody>
      </p:sp>
      <p:sp>
        <p:nvSpPr>
          <p:cNvPr id="73" name="직사각형 72"/>
          <p:cNvSpPr/>
          <p:nvPr/>
        </p:nvSpPr>
        <p:spPr>
          <a:xfrm>
            <a:off x="5049315" y="1168079"/>
            <a:ext cx="1134650" cy="259716"/>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solidFill>
              </a:rPr>
              <a:t>김태희</a:t>
            </a:r>
            <a:r>
              <a:rPr lang="ko-KR" altLang="en-US" sz="900" dirty="0" smtClean="0">
                <a:solidFill>
                  <a:schemeClr val="tx1"/>
                </a:solidFill>
              </a:rPr>
              <a:t> </a:t>
            </a:r>
            <a:r>
              <a:rPr lang="ko-KR" altLang="en-US" sz="800" dirty="0" smtClean="0">
                <a:solidFill>
                  <a:schemeClr val="tx1"/>
                </a:solidFill>
              </a:rPr>
              <a:t>심리상담사</a:t>
            </a:r>
            <a:endParaRPr lang="ko-KR" altLang="en-US" sz="900" dirty="0">
              <a:solidFill>
                <a:schemeClr val="tx1"/>
              </a:solidFill>
            </a:endParaRPr>
          </a:p>
        </p:txBody>
      </p:sp>
      <p:pic>
        <p:nvPicPr>
          <p:cNvPr id="54" name="그림 53" descr="화상상담 이미지2.JPG"/>
          <p:cNvPicPr>
            <a:picLocks noChangeAspect="1"/>
          </p:cNvPicPr>
          <p:nvPr/>
        </p:nvPicPr>
        <p:blipFill>
          <a:blip r:embed="rId11" cstate="print"/>
          <a:srcRect b="12388"/>
          <a:stretch>
            <a:fillRect/>
          </a:stretch>
        </p:blipFill>
        <p:spPr>
          <a:xfrm>
            <a:off x="392852" y="1148201"/>
            <a:ext cx="797375" cy="995570"/>
          </a:xfrm>
          <a:prstGeom prst="rect">
            <a:avLst/>
          </a:prstGeom>
          <a:ln>
            <a:solidFill>
              <a:schemeClr val="bg1">
                <a:lumMod val="75000"/>
              </a:schemeClr>
            </a:solidFill>
          </a:ln>
        </p:spPr>
      </p:pic>
      <p:sp>
        <p:nvSpPr>
          <p:cNvPr id="55" name="TextBox 54"/>
          <p:cNvSpPr txBox="1"/>
          <p:nvPr/>
        </p:nvSpPr>
        <p:spPr>
          <a:xfrm>
            <a:off x="1132570" y="124096"/>
            <a:ext cx="1919115" cy="215444"/>
          </a:xfrm>
          <a:prstGeom prst="rect">
            <a:avLst/>
          </a:prstGeom>
          <a:noFill/>
        </p:spPr>
        <p:txBody>
          <a:bodyPr wrap="none" rtlCol="0">
            <a:spAutoFit/>
          </a:bodyPr>
          <a:lstStyle/>
          <a:p>
            <a:r>
              <a:rPr lang="en-US" altLang="ko-KR" sz="800" dirty="0" smtClean="0">
                <a:solidFill>
                  <a:prstClr val="black"/>
                </a:solidFill>
              </a:rPr>
              <a:t>Counsel room -</a:t>
            </a:r>
            <a:r>
              <a:rPr lang="ko-KR" altLang="en-US" sz="800" dirty="0" smtClean="0">
                <a:solidFill>
                  <a:prstClr val="black"/>
                </a:solidFill>
              </a:rPr>
              <a:t> </a:t>
            </a:r>
            <a:r>
              <a:rPr lang="en-US" altLang="ko-KR" sz="800" dirty="0" smtClean="0">
                <a:solidFill>
                  <a:prstClr val="black"/>
                </a:solidFill>
              </a:rPr>
              <a:t>Turn</a:t>
            </a:r>
            <a:r>
              <a:rPr lang="ko-KR" altLang="en-US" sz="800" dirty="0" smtClean="0">
                <a:solidFill>
                  <a:prstClr val="black"/>
                </a:solidFill>
              </a:rPr>
              <a:t> </a:t>
            </a:r>
            <a:r>
              <a:rPr lang="en-US" altLang="ko-KR" sz="800" dirty="0" smtClean="0">
                <a:solidFill>
                  <a:prstClr val="black"/>
                </a:solidFill>
              </a:rPr>
              <a:t>ON/OFF screen</a:t>
            </a:r>
            <a:endParaRPr lang="ko-KR" altLang="en-US" sz="800" dirty="0">
              <a:solidFill>
                <a:prstClr val="black"/>
              </a:solidFill>
            </a:endParaRPr>
          </a:p>
        </p:txBody>
      </p:sp>
      <p:sp>
        <p:nvSpPr>
          <p:cNvPr id="70" name="TextBox 69"/>
          <p:cNvSpPr txBox="1"/>
          <p:nvPr/>
        </p:nvSpPr>
        <p:spPr>
          <a:xfrm>
            <a:off x="1132570" y="352286"/>
            <a:ext cx="6999032"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Select Psychological Counselor &gt; Psychological Counselor Introduction (Detail)</a:t>
            </a:r>
            <a:r>
              <a:rPr lang="ko-KR" altLang="en-US" sz="800" dirty="0" smtClean="0">
                <a:solidFill>
                  <a:prstClr val="black"/>
                </a:solidFill>
              </a:rPr>
              <a:t> </a:t>
            </a:r>
            <a:r>
              <a:rPr lang="en-US" altLang="ko-KR" sz="800" dirty="0" smtClean="0">
                <a:solidFill>
                  <a:prstClr val="black"/>
                </a:solidFill>
              </a:rPr>
              <a:t>&gt; Connect after Entrance Counsel Room</a:t>
            </a:r>
            <a:r>
              <a:rPr lang="ko-KR" altLang="en-US" sz="800" dirty="0" smtClean="0">
                <a:solidFill>
                  <a:prstClr val="black"/>
                </a:solidFill>
              </a:rPr>
              <a:t> </a:t>
            </a:r>
            <a:r>
              <a:rPr lang="en-US" altLang="ko-KR" sz="800" dirty="0" smtClean="0">
                <a:solidFill>
                  <a:prstClr val="black"/>
                </a:solidFill>
              </a:rPr>
              <a:t>&gt; Swipe Screen</a:t>
            </a:r>
            <a:endParaRPr lang="ko-KR" altLang="en-US" sz="800" dirty="0">
              <a:solidFill>
                <a:prstClr val="black"/>
              </a:solidFill>
            </a:endParaRPr>
          </a:p>
        </p:txBody>
      </p:sp>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6319242" y="918245"/>
            <a:ext cx="696024" cy="351699"/>
          </a:xfrm>
          <a:prstGeom prst="rect">
            <a:avLst/>
          </a:prstGeom>
          <a:noFill/>
        </p:spPr>
        <p:txBody>
          <a:bodyPr wrap="none" rtlCol="0">
            <a:spAutoFit/>
          </a:bodyPr>
          <a:lstStyle/>
          <a:p>
            <a:pPr>
              <a:lnSpc>
                <a:spcPct val="110000"/>
              </a:lnSpc>
            </a:pPr>
            <a:r>
              <a:rPr lang="en-US" altLang="ko-KR" sz="800" dirty="0" smtClean="0"/>
              <a:t>[</a:t>
            </a:r>
            <a:r>
              <a:rPr lang="ko-KR" altLang="en-US" sz="800" dirty="0" smtClean="0"/>
              <a:t>화면 설명</a:t>
            </a:r>
            <a:r>
              <a:rPr lang="en-US" altLang="ko-KR" sz="800" dirty="0" smtClean="0"/>
              <a:t>]</a:t>
            </a:r>
            <a:endParaRPr lang="en-US" altLang="ko-KR" sz="800" dirty="0"/>
          </a:p>
          <a:p>
            <a:pPr>
              <a:lnSpc>
                <a:spcPct val="110000"/>
              </a:lnSpc>
            </a:pPr>
            <a:endParaRPr lang="en-US" altLang="ko-KR" sz="800" dirty="0" smtClean="0"/>
          </a:p>
        </p:txBody>
      </p:sp>
      <p:grpSp>
        <p:nvGrpSpPr>
          <p:cNvPr id="2" name="그룹 26"/>
          <p:cNvGrpSpPr/>
          <p:nvPr/>
        </p:nvGrpSpPr>
        <p:grpSpPr>
          <a:xfrm rot="16200000">
            <a:off x="1751966" y="898023"/>
            <a:ext cx="2808314" cy="4991996"/>
            <a:chOff x="371152" y="917306"/>
            <a:chExt cx="2808314" cy="4991996"/>
          </a:xfrm>
        </p:grpSpPr>
        <p:pic>
          <p:nvPicPr>
            <p:cNvPr id="64" name="그림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65" name="직사각형 64"/>
            <p:cNvSpPr/>
            <p:nvPr/>
          </p:nvSpPr>
          <p:spPr>
            <a:xfrm>
              <a:off x="371466" y="917306"/>
              <a:ext cx="2808000" cy="499124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74" name="직사각형 73"/>
          <p:cNvSpPr/>
          <p:nvPr/>
        </p:nvSpPr>
        <p:spPr>
          <a:xfrm>
            <a:off x="660124" y="4272896"/>
            <a:ext cx="4991996" cy="525281"/>
          </a:xfrm>
          <a:prstGeom prst="rect">
            <a:avLst/>
          </a:prstGeom>
          <a:solidFill>
            <a:schemeClr val="bg1">
              <a:lumMod val="50000"/>
              <a:alpha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5" name="타원 74"/>
          <p:cNvSpPr/>
          <p:nvPr/>
        </p:nvSpPr>
        <p:spPr>
          <a:xfrm>
            <a:off x="781535" y="4407005"/>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sp>
        <p:nvSpPr>
          <p:cNvPr id="76" name="TextBox 75"/>
          <p:cNvSpPr txBox="1"/>
          <p:nvPr/>
        </p:nvSpPr>
        <p:spPr>
          <a:xfrm>
            <a:off x="4595420" y="4306691"/>
            <a:ext cx="1056700" cy="230832"/>
          </a:xfrm>
          <a:prstGeom prst="rect">
            <a:avLst/>
          </a:prstGeom>
          <a:noFill/>
        </p:spPr>
        <p:txBody>
          <a:bodyPr wrap="none" rtlCol="0">
            <a:spAutoFit/>
          </a:bodyPr>
          <a:lstStyle/>
          <a:p>
            <a:r>
              <a:rPr lang="ko-KR" altLang="en-US" sz="900" b="1" dirty="0" smtClean="0">
                <a:solidFill>
                  <a:schemeClr val="bg1"/>
                </a:solidFill>
              </a:rPr>
              <a:t>통화시간 </a:t>
            </a:r>
            <a:r>
              <a:rPr lang="en-US" altLang="ko-KR" sz="900" b="1" dirty="0" smtClean="0">
                <a:solidFill>
                  <a:schemeClr val="bg1"/>
                </a:solidFill>
              </a:rPr>
              <a:t>: 29:00</a:t>
            </a:r>
            <a:endParaRPr lang="ko-KR" altLang="en-US" sz="900" b="1" dirty="0">
              <a:solidFill>
                <a:schemeClr val="bg1"/>
              </a:solidFill>
            </a:endParaRPr>
          </a:p>
        </p:txBody>
      </p:sp>
      <p:sp>
        <p:nvSpPr>
          <p:cNvPr id="77" name="타원 76"/>
          <p:cNvSpPr/>
          <p:nvPr/>
        </p:nvSpPr>
        <p:spPr>
          <a:xfrm>
            <a:off x="1176535" y="4408684"/>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79" name="그림 78" descr="volume.png"/>
          <p:cNvPicPr>
            <a:picLocks noChangeAspect="1"/>
          </p:cNvPicPr>
          <p:nvPr/>
        </p:nvPicPr>
        <p:blipFill>
          <a:blip r:embed="rId4" cstate="print"/>
          <a:stretch>
            <a:fillRect/>
          </a:stretch>
        </p:blipFill>
        <p:spPr>
          <a:xfrm>
            <a:off x="1230639" y="4418209"/>
            <a:ext cx="252000" cy="252000"/>
          </a:xfrm>
          <a:prstGeom prst="rect">
            <a:avLst/>
          </a:prstGeom>
        </p:spPr>
      </p:pic>
      <p:pic>
        <p:nvPicPr>
          <p:cNvPr id="80" name="그림 79" descr="모니터 아이콘.JPG"/>
          <p:cNvPicPr>
            <a:picLocks noChangeAspect="1"/>
          </p:cNvPicPr>
          <p:nvPr/>
        </p:nvPicPr>
        <p:blipFill>
          <a:blip r:embed="rId5" cstate="print"/>
          <a:stretch>
            <a:fillRect/>
          </a:stretch>
        </p:blipFill>
        <p:spPr>
          <a:xfrm>
            <a:off x="869669" y="4453628"/>
            <a:ext cx="192000" cy="180000"/>
          </a:xfrm>
          <a:prstGeom prst="rect">
            <a:avLst/>
          </a:prstGeom>
        </p:spPr>
      </p:pic>
      <p:sp>
        <p:nvSpPr>
          <p:cNvPr id="82" name="타원 81"/>
          <p:cNvSpPr/>
          <p:nvPr/>
        </p:nvSpPr>
        <p:spPr>
          <a:xfrm>
            <a:off x="1996710" y="4410335"/>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83" name="그림 82" descr="나가기 이미지.JPG"/>
          <p:cNvPicPr>
            <a:picLocks noChangeAspect="1"/>
          </p:cNvPicPr>
          <p:nvPr/>
        </p:nvPicPr>
        <p:blipFill>
          <a:blip r:embed="rId6" cstate="print"/>
          <a:stretch>
            <a:fillRect/>
          </a:stretch>
        </p:blipFill>
        <p:spPr>
          <a:xfrm>
            <a:off x="2103110" y="4443419"/>
            <a:ext cx="158157" cy="218784"/>
          </a:xfrm>
          <a:prstGeom prst="rect">
            <a:avLst/>
          </a:prstGeom>
        </p:spPr>
      </p:pic>
      <p:sp>
        <p:nvSpPr>
          <p:cNvPr id="46" name="TextBox 45"/>
          <p:cNvSpPr txBox="1"/>
          <p:nvPr/>
        </p:nvSpPr>
        <p:spPr>
          <a:xfrm>
            <a:off x="1132570" y="124096"/>
            <a:ext cx="1919115" cy="215444"/>
          </a:xfrm>
          <a:prstGeom prst="rect">
            <a:avLst/>
          </a:prstGeom>
          <a:noFill/>
        </p:spPr>
        <p:txBody>
          <a:bodyPr wrap="none" rtlCol="0">
            <a:spAutoFit/>
          </a:bodyPr>
          <a:lstStyle/>
          <a:p>
            <a:r>
              <a:rPr lang="en-US" altLang="ko-KR" sz="800">
                <a:solidFill>
                  <a:prstClr val="black"/>
                </a:solidFill>
              </a:rPr>
              <a:t>Counsel room -</a:t>
            </a:r>
            <a:r>
              <a:rPr lang="ko-KR" altLang="en-US" sz="800">
                <a:solidFill>
                  <a:prstClr val="black"/>
                </a:solidFill>
              </a:rPr>
              <a:t> </a:t>
            </a:r>
            <a:r>
              <a:rPr lang="en-US" altLang="ko-KR" sz="800">
                <a:solidFill>
                  <a:prstClr val="black"/>
                </a:solidFill>
              </a:rPr>
              <a:t>Turn</a:t>
            </a:r>
            <a:r>
              <a:rPr lang="ko-KR" altLang="en-US" sz="800">
                <a:solidFill>
                  <a:prstClr val="black"/>
                </a:solidFill>
              </a:rPr>
              <a:t> </a:t>
            </a:r>
            <a:r>
              <a:rPr lang="en-US" altLang="ko-KR" sz="800">
                <a:solidFill>
                  <a:prstClr val="black"/>
                </a:solidFill>
              </a:rPr>
              <a:t>ON/OFF screen</a:t>
            </a:r>
            <a:endParaRPr lang="ko-KR" altLang="en-US" sz="800" dirty="0">
              <a:solidFill>
                <a:prstClr val="black"/>
              </a:solidFill>
            </a:endParaRPr>
          </a:p>
        </p:txBody>
      </p:sp>
      <p:sp>
        <p:nvSpPr>
          <p:cNvPr id="50" name="TextBox 49"/>
          <p:cNvSpPr txBox="1"/>
          <p:nvPr/>
        </p:nvSpPr>
        <p:spPr>
          <a:xfrm>
            <a:off x="1132570" y="352286"/>
            <a:ext cx="7175362" cy="215444"/>
          </a:xfrm>
          <a:prstGeom prst="rect">
            <a:avLst/>
          </a:prstGeom>
          <a:noFill/>
        </p:spPr>
        <p:txBody>
          <a:bodyPr wrap="none" rtlCol="0">
            <a:spAutoFit/>
          </a:bodyPr>
          <a:lstStyle/>
          <a:p>
            <a:r>
              <a:rPr lang="en-US" altLang="ko-KR" sz="800">
                <a:solidFill>
                  <a:prstClr val="black"/>
                </a:solidFill>
              </a:rPr>
              <a:t>Home</a:t>
            </a:r>
            <a:r>
              <a:rPr lang="ko-KR" altLang="en-US" sz="800">
                <a:solidFill>
                  <a:prstClr val="black"/>
                </a:solidFill>
              </a:rPr>
              <a:t> </a:t>
            </a:r>
            <a:r>
              <a:rPr lang="en-US" altLang="ko-KR" sz="800">
                <a:solidFill>
                  <a:prstClr val="black"/>
                </a:solidFill>
              </a:rPr>
              <a:t>&gt; Select Psychological Counselor &gt; Psychological Counselor Introduction (Detail)</a:t>
            </a:r>
            <a:r>
              <a:rPr lang="ko-KR" altLang="en-US" sz="800">
                <a:solidFill>
                  <a:prstClr val="black"/>
                </a:solidFill>
              </a:rPr>
              <a:t> </a:t>
            </a:r>
            <a:r>
              <a:rPr lang="en-US" altLang="ko-KR" sz="800">
                <a:solidFill>
                  <a:prstClr val="black"/>
                </a:solidFill>
              </a:rPr>
              <a:t>&gt; Connect after Entrance Counsel Room</a:t>
            </a:r>
            <a:r>
              <a:rPr lang="ko-KR" altLang="en-US" sz="800">
                <a:solidFill>
                  <a:prstClr val="black"/>
                </a:solidFill>
              </a:rPr>
              <a:t> </a:t>
            </a:r>
            <a:r>
              <a:rPr lang="en-US" altLang="ko-KR" sz="800" smtClean="0">
                <a:solidFill>
                  <a:prstClr val="black"/>
                </a:solidFill>
              </a:rPr>
              <a:t>&gt; Landscape Mode</a:t>
            </a:r>
            <a:endParaRPr lang="ko-KR" altLang="en-US" sz="800" dirty="0">
              <a:solidFill>
                <a:prstClr val="black"/>
              </a:solidFill>
            </a:endParaRPr>
          </a:p>
        </p:txBody>
      </p:sp>
      <p:sp>
        <p:nvSpPr>
          <p:cNvPr id="52" name="타원 51"/>
          <p:cNvSpPr/>
          <p:nvPr/>
        </p:nvSpPr>
        <p:spPr>
          <a:xfrm>
            <a:off x="2356710" y="4536203"/>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53" name="TextBox 52"/>
          <p:cNvSpPr txBox="1"/>
          <p:nvPr/>
        </p:nvSpPr>
        <p:spPr>
          <a:xfrm>
            <a:off x="5485869" y="124096"/>
            <a:ext cx="832279" cy="215444"/>
          </a:xfrm>
          <a:prstGeom prst="rect">
            <a:avLst/>
          </a:prstGeom>
          <a:noFill/>
        </p:spPr>
        <p:txBody>
          <a:bodyPr wrap="none" rtlCol="0">
            <a:spAutoFit/>
          </a:bodyPr>
          <a:lstStyle/>
          <a:p>
            <a:r>
              <a:rPr lang="en-US" altLang="ko-KR" sz="800" dirty="0" smtClean="0">
                <a:solidFill>
                  <a:prstClr val="black"/>
                </a:solidFill>
              </a:rPr>
              <a:t>RM-07010101</a:t>
            </a:r>
            <a:endParaRPr lang="ko-KR" altLang="en-US" sz="800" dirty="0">
              <a:solidFill>
                <a:prstClr val="black"/>
              </a:solidFill>
            </a:endParaRPr>
          </a:p>
        </p:txBody>
      </p:sp>
      <p:graphicFrame>
        <p:nvGraphicFramePr>
          <p:cNvPr id="51" name="표 50"/>
          <p:cNvGraphicFramePr>
            <a:graphicFrameLocks noGrp="1"/>
          </p:cNvGraphicFramePr>
          <p:nvPr>
            <p:extLst>
              <p:ext uri="{D42A27DB-BD31-4B8C-83A1-F6EECF244321}">
                <p14:modId xmlns:p14="http://schemas.microsoft.com/office/powerpoint/2010/main" val="1853861241"/>
              </p:ext>
            </p:extLst>
          </p:nvPr>
        </p:nvGraphicFramePr>
        <p:xfrm>
          <a:off x="6320290" y="908720"/>
          <a:ext cx="2678400" cy="814840"/>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smtClean="0">
                          <a:solidFill>
                            <a:schemeClr val="tx1"/>
                          </a:solidFill>
                        </a:rPr>
                        <a:t>[Screen Explaination]</a:t>
                      </a:r>
                      <a:endParaRPr lang="en-US" altLang="ko-KR" sz="800" b="0" dirty="0" smtClean="0">
                        <a:solidFill>
                          <a:schemeClr val="tx1"/>
                        </a:solidFill>
                      </a:endParaRPr>
                    </a:p>
                    <a:p>
                      <a:pPr latinLnBrk="1"/>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Màn hình tư vấn Face Talk khi ở chế độ Landscape</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Ko hiển</a:t>
                      </a:r>
                      <a:r>
                        <a:rPr lang="en-US" altLang="ko-KR" sz="800" kern="1200" baseline="0" smtClean="0">
                          <a:solidFill>
                            <a:schemeClr val="dk1"/>
                          </a:solidFill>
                          <a:latin typeface="+mn-lt"/>
                          <a:ea typeface="+mn-ea"/>
                          <a:cs typeface="+mn-cs"/>
                        </a:rPr>
                        <a:t> thị </a:t>
                      </a:r>
                      <a:r>
                        <a:rPr lang="en-US" altLang="ko-KR" sz="800" kern="1200" smtClean="0">
                          <a:solidFill>
                            <a:schemeClr val="dk1"/>
                          </a:solidFill>
                          <a:latin typeface="+mn-lt"/>
                          <a:ea typeface="+mn-ea"/>
                          <a:cs typeface="+mn-cs"/>
                        </a:rPr>
                        <a:t>Hello </a:t>
                      </a:r>
                      <a:r>
                        <a:rPr lang="ko-KR" altLang="en-US" sz="800" kern="1200" smtClean="0">
                          <a:solidFill>
                            <a:schemeClr val="dk1"/>
                          </a:solidFill>
                          <a:latin typeface="+mn-lt"/>
                          <a:ea typeface="+mn-ea"/>
                          <a:cs typeface="+mn-cs"/>
                        </a:rPr>
                        <a:t>에티켓 </a:t>
                      </a:r>
                      <a:r>
                        <a:rPr lang="en-US" altLang="ko-KR" sz="800" kern="1200" smtClean="0">
                          <a:solidFill>
                            <a:schemeClr val="dk1"/>
                          </a:solidFill>
                          <a:latin typeface="+mn-lt"/>
                          <a:ea typeface="+mn-ea"/>
                          <a:cs typeface="+mn-cs"/>
                        </a:rPr>
                        <a:t>(số</a:t>
                      </a:r>
                      <a:r>
                        <a:rPr lang="en-US" altLang="ko-KR" sz="800" kern="1200" baseline="0" smtClean="0">
                          <a:solidFill>
                            <a:schemeClr val="dk1"/>
                          </a:solidFill>
                          <a:latin typeface="+mn-lt"/>
                          <a:ea typeface="+mn-ea"/>
                          <a:cs typeface="+mn-cs"/>
                        </a:rPr>
                        <a:t> 2 slide 57)</a:t>
                      </a:r>
                      <a:endParaRPr lang="en-US" altLang="ko-KR" sz="800" kern="1200" dirty="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endParaRPr lang="en-US" altLang="ko-KR" sz="800" kern="1200" dirty="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49" name="슬라이드 번호 개체 틀 48"/>
          <p:cNvSpPr>
            <a:spLocks noGrp="1"/>
          </p:cNvSpPr>
          <p:nvPr>
            <p:ph type="sldNum" sz="quarter" idx="4"/>
          </p:nvPr>
        </p:nvSpPr>
        <p:spPr/>
        <p:txBody>
          <a:bodyPr/>
          <a:lstStyle/>
          <a:p>
            <a:fld id="{C70D9EDE-4299-4BB9-BBD1-CAF81FD85894}" type="slidenum">
              <a:rPr lang="ko-KR" altLang="en-US" smtClean="0"/>
              <a:pPr/>
              <a:t>58</a:t>
            </a:fld>
            <a:endParaRPr lang="ko-KR" altLang="en-US" dirty="0"/>
          </a:p>
        </p:txBody>
      </p:sp>
      <p:grpSp>
        <p:nvGrpSpPr>
          <p:cNvPr id="4" name="그룹 58"/>
          <p:cNvGrpSpPr/>
          <p:nvPr/>
        </p:nvGrpSpPr>
        <p:grpSpPr>
          <a:xfrm>
            <a:off x="1601544" y="4407934"/>
            <a:ext cx="360000" cy="281206"/>
            <a:chOff x="1251549" y="4720460"/>
            <a:chExt cx="360000" cy="281206"/>
          </a:xfrm>
        </p:grpSpPr>
        <p:sp>
          <p:nvSpPr>
            <p:cNvPr id="60" name="타원 59"/>
            <p:cNvSpPr/>
            <p:nvPr/>
          </p:nvSpPr>
          <p:spPr>
            <a:xfrm>
              <a:off x="1251549" y="472046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61" name="Picture 2" descr="마이크 아이콘에 대한 이미지 검색결과"/>
            <p:cNvPicPr>
              <a:picLocks noChangeAspect="1" noChangeArrowheads="1"/>
            </p:cNvPicPr>
            <p:nvPr/>
          </p:nvPicPr>
          <p:blipFill>
            <a:blip r:embed="rId7" cstate="print">
              <a:lum contrast="-40000"/>
            </a:blip>
            <a:srcRect/>
            <a:stretch>
              <a:fillRect/>
            </a:stretch>
          </p:blipFill>
          <p:spPr bwMode="auto">
            <a:xfrm flipH="1">
              <a:off x="1355349" y="4746752"/>
              <a:ext cx="148870" cy="254914"/>
            </a:xfrm>
            <a:prstGeom prst="rect">
              <a:avLst/>
            </a:prstGeom>
            <a:noFill/>
          </p:spPr>
        </p:pic>
      </p:grpSp>
      <p:sp>
        <p:nvSpPr>
          <p:cNvPr id="72" name="직사각형 71"/>
          <p:cNvSpPr/>
          <p:nvPr/>
        </p:nvSpPr>
        <p:spPr>
          <a:xfrm>
            <a:off x="4517470" y="4537523"/>
            <a:ext cx="1134650" cy="25971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solidFill>
              </a:rPr>
              <a:t>김태희</a:t>
            </a:r>
            <a:r>
              <a:rPr lang="ko-KR" altLang="en-US" sz="900" dirty="0" smtClean="0">
                <a:solidFill>
                  <a:schemeClr val="tx1"/>
                </a:solidFill>
              </a:rPr>
              <a:t> </a:t>
            </a:r>
            <a:r>
              <a:rPr lang="ko-KR" altLang="en-US" sz="800" dirty="0" smtClean="0">
                <a:solidFill>
                  <a:schemeClr val="tx1"/>
                </a:solidFill>
              </a:rPr>
              <a:t>심리상담사</a:t>
            </a:r>
            <a:endParaRPr lang="ko-KR" altLang="en-US" sz="900" dirty="0">
              <a:solidFill>
                <a:schemeClr val="tx1"/>
              </a:solidFill>
            </a:endParaRPr>
          </a:p>
        </p:txBody>
      </p:sp>
      <p:pic>
        <p:nvPicPr>
          <p:cNvPr id="54" name="그림 53" descr="화상상담 이미지2.JPG"/>
          <p:cNvPicPr>
            <a:picLocks noChangeAspect="1"/>
          </p:cNvPicPr>
          <p:nvPr/>
        </p:nvPicPr>
        <p:blipFill>
          <a:blip r:embed="rId8" cstate="print"/>
          <a:srcRect b="12388"/>
          <a:stretch>
            <a:fillRect/>
          </a:stretch>
        </p:blipFill>
        <p:spPr>
          <a:xfrm>
            <a:off x="733882" y="2012096"/>
            <a:ext cx="797375" cy="995570"/>
          </a:xfrm>
          <a:prstGeom prst="rect">
            <a:avLst/>
          </a:prstGeom>
          <a:ln>
            <a:solidFill>
              <a:schemeClr val="bg1">
                <a:lumMod val="75000"/>
              </a:schemeClr>
            </a:solidFill>
          </a:ln>
        </p:spPr>
      </p:pic>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31788" y="895825"/>
            <a:ext cx="2812504" cy="5000582"/>
            <a:chOff x="366961" y="908720"/>
            <a:chExt cx="2812504" cy="5000582"/>
          </a:xfrm>
        </p:grpSpPr>
        <p:pic>
          <p:nvPicPr>
            <p:cNvPr id="51" name="그림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52" name="직사각형 51"/>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53" name="직사각형 52"/>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pic>
        <p:nvPicPr>
          <p:cNvPr id="55" name="그림 54" descr="화상 통화.JPG"/>
          <p:cNvPicPr>
            <a:picLocks noChangeAspect="1"/>
          </p:cNvPicPr>
          <p:nvPr/>
        </p:nvPicPr>
        <p:blipFill>
          <a:blip r:embed="rId4" cstate="print"/>
          <a:srcRect l="1706" r="1272"/>
          <a:stretch>
            <a:fillRect/>
          </a:stretch>
        </p:blipFill>
        <p:spPr>
          <a:xfrm>
            <a:off x="341309" y="1106031"/>
            <a:ext cx="2804400" cy="4063344"/>
          </a:xfrm>
          <a:prstGeom prst="rect">
            <a:avLst/>
          </a:prstGeom>
        </p:spPr>
      </p:pic>
      <p:pic>
        <p:nvPicPr>
          <p:cNvPr id="60" name="그림 59" descr="화상상담 이미지2.JPG"/>
          <p:cNvPicPr>
            <a:picLocks noChangeAspect="1"/>
          </p:cNvPicPr>
          <p:nvPr/>
        </p:nvPicPr>
        <p:blipFill>
          <a:blip r:embed="rId5" cstate="print"/>
          <a:srcRect b="12388"/>
          <a:stretch>
            <a:fillRect/>
          </a:stretch>
        </p:blipFill>
        <p:spPr>
          <a:xfrm>
            <a:off x="395843" y="1168079"/>
            <a:ext cx="797375" cy="995570"/>
          </a:xfrm>
          <a:prstGeom prst="rect">
            <a:avLst/>
          </a:prstGeom>
          <a:ln>
            <a:solidFill>
              <a:schemeClr val="bg1">
                <a:lumMod val="75000"/>
              </a:schemeClr>
            </a:solidFill>
          </a:ln>
        </p:spPr>
      </p:pic>
      <p:sp>
        <p:nvSpPr>
          <p:cNvPr id="63" name="직사각형 62"/>
          <p:cNvSpPr/>
          <p:nvPr/>
        </p:nvSpPr>
        <p:spPr>
          <a:xfrm>
            <a:off x="341314" y="4640724"/>
            <a:ext cx="2802536" cy="528651"/>
          </a:xfrm>
          <a:prstGeom prst="rect">
            <a:avLst/>
          </a:prstGeom>
          <a:solidFill>
            <a:schemeClr val="bg1">
              <a:lumMod val="50000"/>
              <a:alpha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64" name="타원 63"/>
          <p:cNvSpPr/>
          <p:nvPr/>
        </p:nvSpPr>
        <p:spPr>
          <a:xfrm>
            <a:off x="431540" y="471953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sp>
        <p:nvSpPr>
          <p:cNvPr id="65" name="TextBox 64"/>
          <p:cNvSpPr txBox="1"/>
          <p:nvPr/>
        </p:nvSpPr>
        <p:spPr>
          <a:xfrm>
            <a:off x="2120145" y="4734145"/>
            <a:ext cx="1056700" cy="230832"/>
          </a:xfrm>
          <a:prstGeom prst="rect">
            <a:avLst/>
          </a:prstGeom>
          <a:noFill/>
        </p:spPr>
        <p:txBody>
          <a:bodyPr wrap="none" rtlCol="0">
            <a:spAutoFit/>
          </a:bodyPr>
          <a:lstStyle/>
          <a:p>
            <a:r>
              <a:rPr lang="ko-KR" altLang="en-US" sz="900" b="1" dirty="0" smtClean="0">
                <a:solidFill>
                  <a:schemeClr val="bg1"/>
                </a:solidFill>
              </a:rPr>
              <a:t>통화시간 </a:t>
            </a:r>
            <a:r>
              <a:rPr lang="en-US" altLang="ko-KR" sz="900" b="1" dirty="0" smtClean="0">
                <a:solidFill>
                  <a:schemeClr val="bg1"/>
                </a:solidFill>
              </a:rPr>
              <a:t>: 29:00</a:t>
            </a:r>
            <a:endParaRPr lang="ko-KR" altLang="en-US" sz="900" b="1" dirty="0">
              <a:solidFill>
                <a:schemeClr val="bg1"/>
              </a:solidFill>
            </a:endParaRPr>
          </a:p>
        </p:txBody>
      </p:sp>
      <p:sp>
        <p:nvSpPr>
          <p:cNvPr id="66" name="타원 65"/>
          <p:cNvSpPr/>
          <p:nvPr/>
        </p:nvSpPr>
        <p:spPr>
          <a:xfrm>
            <a:off x="826540" y="472121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68" name="그림 67" descr="volume.png"/>
          <p:cNvPicPr>
            <a:picLocks noChangeAspect="1"/>
          </p:cNvPicPr>
          <p:nvPr/>
        </p:nvPicPr>
        <p:blipFill>
          <a:blip r:embed="rId6" cstate="print"/>
          <a:stretch>
            <a:fillRect/>
          </a:stretch>
        </p:blipFill>
        <p:spPr>
          <a:xfrm>
            <a:off x="880644" y="4730735"/>
            <a:ext cx="252000" cy="252000"/>
          </a:xfrm>
          <a:prstGeom prst="rect">
            <a:avLst/>
          </a:prstGeom>
        </p:spPr>
      </p:pic>
      <p:pic>
        <p:nvPicPr>
          <p:cNvPr id="69" name="그림 68" descr="모니터 아이콘.JPG"/>
          <p:cNvPicPr>
            <a:picLocks noChangeAspect="1"/>
          </p:cNvPicPr>
          <p:nvPr/>
        </p:nvPicPr>
        <p:blipFill>
          <a:blip r:embed="rId7" cstate="print"/>
          <a:stretch>
            <a:fillRect/>
          </a:stretch>
        </p:blipFill>
        <p:spPr>
          <a:xfrm>
            <a:off x="519674" y="4766154"/>
            <a:ext cx="192000" cy="180000"/>
          </a:xfrm>
          <a:prstGeom prst="rect">
            <a:avLst/>
          </a:prstGeom>
        </p:spPr>
      </p:pic>
      <p:sp>
        <p:nvSpPr>
          <p:cNvPr id="72" name="타원 71"/>
          <p:cNvSpPr/>
          <p:nvPr/>
        </p:nvSpPr>
        <p:spPr>
          <a:xfrm>
            <a:off x="1646715" y="472286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74" name="그림 73" descr="나가기 이미지.JPG"/>
          <p:cNvPicPr>
            <a:picLocks noChangeAspect="1"/>
          </p:cNvPicPr>
          <p:nvPr/>
        </p:nvPicPr>
        <p:blipFill>
          <a:blip r:embed="rId8" cstate="print"/>
          <a:stretch>
            <a:fillRect/>
          </a:stretch>
        </p:blipFill>
        <p:spPr>
          <a:xfrm>
            <a:off x="1753115" y="4755945"/>
            <a:ext cx="158157" cy="218784"/>
          </a:xfrm>
          <a:prstGeom prst="rect">
            <a:avLst/>
          </a:prstGeom>
        </p:spPr>
      </p:pic>
      <p:sp>
        <p:nvSpPr>
          <p:cNvPr id="127" name="TextBox 126"/>
          <p:cNvSpPr txBox="1"/>
          <p:nvPr/>
        </p:nvSpPr>
        <p:spPr>
          <a:xfrm>
            <a:off x="386318" y="5434538"/>
            <a:ext cx="2568332" cy="424732"/>
          </a:xfrm>
          <a:prstGeom prst="rect">
            <a:avLst/>
          </a:prstGeom>
          <a:noFill/>
        </p:spPr>
        <p:txBody>
          <a:bodyPr wrap="none" rtlCol="0">
            <a:spAutoFit/>
          </a:bodyPr>
          <a:lstStyle/>
          <a:p>
            <a:pPr>
              <a:lnSpc>
                <a:spcPct val="120000"/>
              </a:lnSpc>
              <a:buFont typeface="Arial" pitchFamily="34" charset="0"/>
              <a:buChar char="•"/>
            </a:pPr>
            <a:r>
              <a:rPr lang="ko-KR" altLang="en-US" sz="900" dirty="0" smtClean="0"/>
              <a:t> 화면을 터치하여 메뉴를 숨길 수 있습니다</a:t>
            </a:r>
            <a:r>
              <a:rPr lang="en-US" altLang="ko-KR" sz="900" dirty="0" smtClean="0"/>
              <a:t>.</a:t>
            </a:r>
          </a:p>
          <a:p>
            <a:pPr>
              <a:lnSpc>
                <a:spcPct val="120000"/>
              </a:lnSpc>
              <a:buFont typeface="Arial" pitchFamily="34" charset="0"/>
              <a:buChar char="•"/>
            </a:pPr>
            <a:r>
              <a:rPr lang="ko-KR" altLang="en-US" sz="900" dirty="0" smtClean="0"/>
              <a:t> 욕이나 음담패설 등의 언행은 삼가해 주세요</a:t>
            </a:r>
            <a:r>
              <a:rPr lang="en-US" altLang="ko-KR" sz="900" dirty="0" smtClean="0"/>
              <a:t>.</a:t>
            </a:r>
          </a:p>
        </p:txBody>
      </p:sp>
      <p:sp>
        <p:nvSpPr>
          <p:cNvPr id="128" name="TextBox 127"/>
          <p:cNvSpPr txBox="1"/>
          <p:nvPr/>
        </p:nvSpPr>
        <p:spPr>
          <a:xfrm>
            <a:off x="395843" y="5233156"/>
            <a:ext cx="889987" cy="258532"/>
          </a:xfrm>
          <a:prstGeom prst="rect">
            <a:avLst/>
          </a:prstGeom>
          <a:noFill/>
        </p:spPr>
        <p:txBody>
          <a:bodyPr wrap="none" rtlCol="0">
            <a:spAutoFit/>
          </a:bodyPr>
          <a:lstStyle/>
          <a:p>
            <a:pPr>
              <a:lnSpc>
                <a:spcPct val="120000"/>
              </a:lnSpc>
            </a:pPr>
            <a:r>
              <a:rPr lang="en-US" altLang="ko-KR" sz="900" b="1" dirty="0" smtClean="0"/>
              <a:t>Hello </a:t>
            </a:r>
            <a:r>
              <a:rPr lang="ko-KR" altLang="en-US" sz="900" b="1" dirty="0" smtClean="0"/>
              <a:t>에티켓</a:t>
            </a:r>
            <a:endParaRPr lang="en-US" altLang="ko-KR" sz="900" b="1" dirty="0" smtClean="0"/>
          </a:p>
        </p:txBody>
      </p:sp>
      <p:grpSp>
        <p:nvGrpSpPr>
          <p:cNvPr id="39" name="그룹 26"/>
          <p:cNvGrpSpPr/>
          <p:nvPr/>
        </p:nvGrpSpPr>
        <p:grpSpPr>
          <a:xfrm>
            <a:off x="3385223" y="899195"/>
            <a:ext cx="2812504" cy="5000582"/>
            <a:chOff x="366961" y="908720"/>
            <a:chExt cx="2812504" cy="5000582"/>
          </a:xfrm>
        </p:grpSpPr>
        <p:pic>
          <p:nvPicPr>
            <p:cNvPr id="40" name="그림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1" name="직사각형 40"/>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2" name="직사각형 41"/>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pic>
        <p:nvPicPr>
          <p:cNvPr id="45" name="그림 44" descr="화상 통화.JPG"/>
          <p:cNvPicPr>
            <a:picLocks noChangeAspect="1"/>
          </p:cNvPicPr>
          <p:nvPr/>
        </p:nvPicPr>
        <p:blipFill>
          <a:blip r:embed="rId4" cstate="print"/>
          <a:srcRect l="1706" r="1272"/>
          <a:stretch>
            <a:fillRect/>
          </a:stretch>
        </p:blipFill>
        <p:spPr>
          <a:xfrm>
            <a:off x="3394744" y="1109401"/>
            <a:ext cx="2804400" cy="4059974"/>
          </a:xfrm>
          <a:prstGeom prst="rect">
            <a:avLst/>
          </a:prstGeom>
        </p:spPr>
      </p:pic>
      <p:pic>
        <p:nvPicPr>
          <p:cNvPr id="46" name="그림 45" descr="화상상담 이미지2.JPG"/>
          <p:cNvPicPr>
            <a:picLocks noChangeAspect="1"/>
          </p:cNvPicPr>
          <p:nvPr/>
        </p:nvPicPr>
        <p:blipFill>
          <a:blip r:embed="rId5" cstate="print"/>
          <a:srcRect b="12388"/>
          <a:stretch>
            <a:fillRect/>
          </a:stretch>
        </p:blipFill>
        <p:spPr>
          <a:xfrm>
            <a:off x="5307197" y="3567385"/>
            <a:ext cx="797375" cy="995570"/>
          </a:xfrm>
          <a:prstGeom prst="rect">
            <a:avLst/>
          </a:prstGeom>
          <a:ln>
            <a:solidFill>
              <a:schemeClr val="bg1">
                <a:lumMod val="75000"/>
              </a:schemeClr>
            </a:solidFill>
          </a:ln>
        </p:spPr>
      </p:pic>
      <p:sp>
        <p:nvSpPr>
          <p:cNvPr id="49" name="직사각형 48"/>
          <p:cNvSpPr/>
          <p:nvPr/>
        </p:nvSpPr>
        <p:spPr>
          <a:xfrm>
            <a:off x="3394749" y="4644095"/>
            <a:ext cx="2802536" cy="520972"/>
          </a:xfrm>
          <a:prstGeom prst="rect">
            <a:avLst/>
          </a:prstGeom>
          <a:solidFill>
            <a:schemeClr val="bg1">
              <a:lumMod val="50000"/>
              <a:alpha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50" name="타원 49"/>
          <p:cNvSpPr/>
          <p:nvPr/>
        </p:nvSpPr>
        <p:spPr>
          <a:xfrm>
            <a:off x="3484975" y="472290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sp>
        <p:nvSpPr>
          <p:cNvPr id="54" name="TextBox 53"/>
          <p:cNvSpPr txBox="1"/>
          <p:nvPr/>
        </p:nvSpPr>
        <p:spPr>
          <a:xfrm>
            <a:off x="5173580" y="4737515"/>
            <a:ext cx="1056700" cy="230832"/>
          </a:xfrm>
          <a:prstGeom prst="rect">
            <a:avLst/>
          </a:prstGeom>
          <a:noFill/>
        </p:spPr>
        <p:txBody>
          <a:bodyPr wrap="none" rtlCol="0">
            <a:spAutoFit/>
          </a:bodyPr>
          <a:lstStyle/>
          <a:p>
            <a:r>
              <a:rPr lang="ko-KR" altLang="en-US" sz="900" b="1" dirty="0" smtClean="0">
                <a:solidFill>
                  <a:schemeClr val="bg1"/>
                </a:solidFill>
              </a:rPr>
              <a:t>통화시간 </a:t>
            </a:r>
            <a:r>
              <a:rPr lang="en-US" altLang="ko-KR" sz="900" b="1" dirty="0" smtClean="0">
                <a:solidFill>
                  <a:schemeClr val="bg1"/>
                </a:solidFill>
              </a:rPr>
              <a:t>: 29:00</a:t>
            </a:r>
            <a:endParaRPr lang="ko-KR" altLang="en-US" sz="900" b="1" dirty="0">
              <a:solidFill>
                <a:schemeClr val="bg1"/>
              </a:solidFill>
            </a:endParaRPr>
          </a:p>
        </p:txBody>
      </p:sp>
      <p:sp>
        <p:nvSpPr>
          <p:cNvPr id="56" name="타원 55"/>
          <p:cNvSpPr/>
          <p:nvPr/>
        </p:nvSpPr>
        <p:spPr>
          <a:xfrm>
            <a:off x="3879975" y="472458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77" name="그림 76" descr="volume.png"/>
          <p:cNvPicPr>
            <a:picLocks noChangeAspect="1"/>
          </p:cNvPicPr>
          <p:nvPr/>
        </p:nvPicPr>
        <p:blipFill>
          <a:blip r:embed="rId6" cstate="print"/>
          <a:stretch>
            <a:fillRect/>
          </a:stretch>
        </p:blipFill>
        <p:spPr>
          <a:xfrm>
            <a:off x="3934079" y="4734105"/>
            <a:ext cx="252000" cy="252000"/>
          </a:xfrm>
          <a:prstGeom prst="rect">
            <a:avLst/>
          </a:prstGeom>
        </p:spPr>
      </p:pic>
      <p:pic>
        <p:nvPicPr>
          <p:cNvPr id="86" name="그림 85" descr="모니터 아이콘.JPG"/>
          <p:cNvPicPr>
            <a:picLocks noChangeAspect="1"/>
          </p:cNvPicPr>
          <p:nvPr/>
        </p:nvPicPr>
        <p:blipFill>
          <a:blip r:embed="rId7" cstate="print"/>
          <a:stretch>
            <a:fillRect/>
          </a:stretch>
        </p:blipFill>
        <p:spPr>
          <a:xfrm>
            <a:off x="3573109" y="4769524"/>
            <a:ext cx="192000" cy="180000"/>
          </a:xfrm>
          <a:prstGeom prst="rect">
            <a:avLst/>
          </a:prstGeom>
        </p:spPr>
      </p:pic>
      <p:sp>
        <p:nvSpPr>
          <p:cNvPr id="88" name="타원 87"/>
          <p:cNvSpPr/>
          <p:nvPr/>
        </p:nvSpPr>
        <p:spPr>
          <a:xfrm>
            <a:off x="4700150" y="4726231"/>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89" name="그림 88" descr="나가기 이미지.JPG"/>
          <p:cNvPicPr>
            <a:picLocks noChangeAspect="1"/>
          </p:cNvPicPr>
          <p:nvPr/>
        </p:nvPicPr>
        <p:blipFill>
          <a:blip r:embed="rId8" cstate="print"/>
          <a:stretch>
            <a:fillRect/>
          </a:stretch>
        </p:blipFill>
        <p:spPr>
          <a:xfrm>
            <a:off x="4806550" y="4759315"/>
            <a:ext cx="158157" cy="218784"/>
          </a:xfrm>
          <a:prstGeom prst="rect">
            <a:avLst/>
          </a:prstGeom>
        </p:spPr>
      </p:pic>
      <p:sp>
        <p:nvSpPr>
          <p:cNvPr id="90" name="TextBox 89"/>
          <p:cNvSpPr txBox="1"/>
          <p:nvPr/>
        </p:nvSpPr>
        <p:spPr>
          <a:xfrm>
            <a:off x="3439753" y="5434538"/>
            <a:ext cx="2568332" cy="424732"/>
          </a:xfrm>
          <a:prstGeom prst="rect">
            <a:avLst/>
          </a:prstGeom>
          <a:noFill/>
        </p:spPr>
        <p:txBody>
          <a:bodyPr wrap="none" rtlCol="0">
            <a:spAutoFit/>
          </a:bodyPr>
          <a:lstStyle/>
          <a:p>
            <a:pPr>
              <a:lnSpc>
                <a:spcPct val="120000"/>
              </a:lnSpc>
              <a:buFont typeface="Arial" pitchFamily="34" charset="0"/>
              <a:buChar char="•"/>
            </a:pPr>
            <a:r>
              <a:rPr lang="ko-KR" altLang="en-US" sz="900" dirty="0" smtClean="0"/>
              <a:t> 화면을 터치하여 메뉴를 숨길 수 있습니다</a:t>
            </a:r>
            <a:r>
              <a:rPr lang="en-US" altLang="ko-KR" sz="900" dirty="0" smtClean="0"/>
              <a:t>.</a:t>
            </a:r>
          </a:p>
          <a:p>
            <a:pPr>
              <a:lnSpc>
                <a:spcPct val="120000"/>
              </a:lnSpc>
              <a:buFont typeface="Arial" pitchFamily="34" charset="0"/>
              <a:buChar char="•"/>
            </a:pPr>
            <a:r>
              <a:rPr lang="ko-KR" altLang="en-US" sz="900" dirty="0" smtClean="0"/>
              <a:t> 욕이나 음담패설 등의 언행은 삼가해 주세요</a:t>
            </a:r>
            <a:r>
              <a:rPr lang="en-US" altLang="ko-KR" sz="900" dirty="0" smtClean="0"/>
              <a:t>.</a:t>
            </a:r>
          </a:p>
        </p:txBody>
      </p:sp>
      <p:sp>
        <p:nvSpPr>
          <p:cNvPr id="91" name="TextBox 90"/>
          <p:cNvSpPr txBox="1"/>
          <p:nvPr/>
        </p:nvSpPr>
        <p:spPr>
          <a:xfrm>
            <a:off x="3449278" y="5233156"/>
            <a:ext cx="889987" cy="258532"/>
          </a:xfrm>
          <a:prstGeom prst="rect">
            <a:avLst/>
          </a:prstGeom>
          <a:noFill/>
        </p:spPr>
        <p:txBody>
          <a:bodyPr wrap="none" rtlCol="0">
            <a:spAutoFit/>
          </a:bodyPr>
          <a:lstStyle/>
          <a:p>
            <a:pPr>
              <a:lnSpc>
                <a:spcPct val="120000"/>
              </a:lnSpc>
            </a:pPr>
            <a:r>
              <a:rPr lang="en-US" altLang="ko-KR" sz="900" b="1" dirty="0" smtClean="0"/>
              <a:t>Hello </a:t>
            </a:r>
            <a:r>
              <a:rPr lang="ko-KR" altLang="en-US" sz="900" b="1" dirty="0" smtClean="0"/>
              <a:t>에티켓</a:t>
            </a:r>
            <a:endParaRPr lang="en-US" altLang="ko-KR" sz="900" b="1" dirty="0" smtClean="0"/>
          </a:p>
        </p:txBody>
      </p:sp>
      <p:sp>
        <p:nvSpPr>
          <p:cNvPr id="94" name="양쪽 모서리가 둥근 사각형 93"/>
          <p:cNvSpPr/>
          <p:nvPr/>
        </p:nvSpPr>
        <p:spPr>
          <a:xfrm>
            <a:off x="4317791" y="5075057"/>
            <a:ext cx="900100" cy="9001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a:t>
            </a:r>
            <a:endParaRPr lang="ko-KR" altLang="en-US" sz="600" dirty="0">
              <a:solidFill>
                <a:schemeClr val="tx1"/>
              </a:solidFill>
            </a:endParaRPr>
          </a:p>
        </p:txBody>
      </p:sp>
      <p:sp>
        <p:nvSpPr>
          <p:cNvPr id="58" name="TextBox 57"/>
          <p:cNvSpPr txBox="1"/>
          <p:nvPr/>
        </p:nvSpPr>
        <p:spPr>
          <a:xfrm>
            <a:off x="1132570" y="124096"/>
            <a:ext cx="1460656" cy="215444"/>
          </a:xfrm>
          <a:prstGeom prst="rect">
            <a:avLst/>
          </a:prstGeom>
          <a:noFill/>
        </p:spPr>
        <p:txBody>
          <a:bodyPr wrap="none" rtlCol="0">
            <a:spAutoFit/>
          </a:bodyPr>
          <a:lstStyle/>
          <a:p>
            <a:r>
              <a:rPr lang="ko-KR" altLang="en-US" sz="800" dirty="0" smtClean="0">
                <a:solidFill>
                  <a:prstClr val="black"/>
                </a:solidFill>
              </a:rPr>
              <a:t>상담실 화면 상담 종료 팝업</a:t>
            </a:r>
            <a:endParaRPr lang="ko-KR" altLang="en-US" sz="800" dirty="0">
              <a:solidFill>
                <a:prstClr val="black"/>
              </a:solidFill>
            </a:endParaRPr>
          </a:p>
        </p:txBody>
      </p:sp>
      <p:sp>
        <p:nvSpPr>
          <p:cNvPr id="59" name="TextBox 58"/>
          <p:cNvSpPr txBox="1"/>
          <p:nvPr/>
        </p:nvSpPr>
        <p:spPr>
          <a:xfrm>
            <a:off x="1132570" y="352286"/>
            <a:ext cx="4028667" cy="215444"/>
          </a:xfrm>
          <a:prstGeom prst="rect">
            <a:avLst/>
          </a:prstGeom>
          <a:noFill/>
        </p:spPr>
        <p:txBody>
          <a:bodyPr wrap="none" rtlCol="0">
            <a:spAutoFit/>
          </a:bodyPr>
          <a:lstStyle/>
          <a:p>
            <a:r>
              <a:rPr lang="ko-KR" altLang="en-US" sz="800" dirty="0" smtClean="0">
                <a:solidFill>
                  <a:prstClr val="black"/>
                </a:solidFill>
              </a:rPr>
              <a:t>홈 </a:t>
            </a:r>
            <a:r>
              <a:rPr lang="en-US" altLang="ko-KR" sz="800" dirty="0" smtClean="0">
                <a:solidFill>
                  <a:prstClr val="black"/>
                </a:solidFill>
              </a:rPr>
              <a:t>&gt; </a:t>
            </a:r>
            <a:r>
              <a:rPr lang="ko-KR" altLang="en-US" sz="800" dirty="0" smtClean="0">
                <a:solidFill>
                  <a:prstClr val="black"/>
                </a:solidFill>
              </a:rPr>
              <a:t>심리상담사 선택 </a:t>
            </a:r>
            <a:r>
              <a:rPr lang="en-US" altLang="ko-KR" sz="800" dirty="0" smtClean="0">
                <a:solidFill>
                  <a:prstClr val="black"/>
                </a:solidFill>
              </a:rPr>
              <a:t>&gt; </a:t>
            </a:r>
            <a:r>
              <a:rPr lang="ko-KR" altLang="en-US" sz="800" dirty="0" smtClean="0">
                <a:solidFill>
                  <a:prstClr val="black"/>
                </a:solidFill>
              </a:rPr>
              <a:t>심리상담사 소개</a:t>
            </a:r>
            <a:r>
              <a:rPr lang="en-US" altLang="ko-KR" sz="800" dirty="0" smtClean="0">
                <a:solidFill>
                  <a:prstClr val="black"/>
                </a:solidFill>
              </a:rPr>
              <a:t>(</a:t>
            </a:r>
            <a:r>
              <a:rPr lang="ko-KR" altLang="en-US" sz="800" dirty="0" smtClean="0">
                <a:solidFill>
                  <a:prstClr val="black"/>
                </a:solidFill>
              </a:rPr>
              <a:t>상세</a:t>
            </a:r>
            <a:r>
              <a:rPr lang="en-US" altLang="ko-KR" sz="800" dirty="0" smtClean="0">
                <a:solidFill>
                  <a:prstClr val="black"/>
                </a:solidFill>
              </a:rPr>
              <a:t>) &gt; </a:t>
            </a:r>
            <a:r>
              <a:rPr lang="ko-KR" altLang="en-US" sz="800" dirty="0" smtClean="0">
                <a:solidFill>
                  <a:prstClr val="black"/>
                </a:solidFill>
              </a:rPr>
              <a:t>상담실</a:t>
            </a:r>
            <a:r>
              <a:rPr lang="en-US" altLang="ko-KR" sz="800" dirty="0" smtClean="0">
                <a:solidFill>
                  <a:prstClr val="black"/>
                </a:solidFill>
              </a:rPr>
              <a:t> </a:t>
            </a:r>
            <a:r>
              <a:rPr lang="ko-KR" altLang="en-US" sz="800" dirty="0" smtClean="0">
                <a:solidFill>
                  <a:prstClr val="black"/>
                </a:solidFill>
              </a:rPr>
              <a:t>입장 후 연결 </a:t>
            </a:r>
            <a:r>
              <a:rPr lang="en-US" altLang="ko-KR" sz="800" dirty="0" smtClean="0">
                <a:solidFill>
                  <a:prstClr val="black"/>
                </a:solidFill>
              </a:rPr>
              <a:t>&gt; </a:t>
            </a:r>
            <a:r>
              <a:rPr lang="ko-KR" altLang="en-US" sz="800" dirty="0" smtClean="0">
                <a:solidFill>
                  <a:prstClr val="black"/>
                </a:solidFill>
              </a:rPr>
              <a:t>상담 종료</a:t>
            </a:r>
            <a:endParaRPr lang="ko-KR" altLang="en-US" sz="800" dirty="0">
              <a:solidFill>
                <a:prstClr val="black"/>
              </a:solidFill>
            </a:endParaRPr>
          </a:p>
        </p:txBody>
      </p:sp>
      <p:sp>
        <p:nvSpPr>
          <p:cNvPr id="73" name="타원 72"/>
          <p:cNvSpPr/>
          <p:nvPr/>
        </p:nvSpPr>
        <p:spPr>
          <a:xfrm>
            <a:off x="1699077" y="450394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75" name="TextBox 74"/>
          <p:cNvSpPr txBox="1"/>
          <p:nvPr/>
        </p:nvSpPr>
        <p:spPr>
          <a:xfrm>
            <a:off x="5485869" y="124096"/>
            <a:ext cx="832279" cy="215444"/>
          </a:xfrm>
          <a:prstGeom prst="rect">
            <a:avLst/>
          </a:prstGeom>
          <a:noFill/>
        </p:spPr>
        <p:txBody>
          <a:bodyPr wrap="none" rtlCol="0">
            <a:spAutoFit/>
          </a:bodyPr>
          <a:lstStyle/>
          <a:p>
            <a:r>
              <a:rPr lang="en-US" altLang="ko-KR" sz="800" dirty="0" smtClean="0">
                <a:solidFill>
                  <a:prstClr val="black"/>
                </a:solidFill>
              </a:rPr>
              <a:t>RM-07010101</a:t>
            </a:r>
            <a:endParaRPr lang="ko-KR" altLang="en-US" sz="800" dirty="0">
              <a:solidFill>
                <a:prstClr val="black"/>
              </a:solidFill>
            </a:endParaRPr>
          </a:p>
        </p:txBody>
      </p:sp>
      <p:graphicFrame>
        <p:nvGraphicFramePr>
          <p:cNvPr id="78" name="표 77"/>
          <p:cNvGraphicFramePr>
            <a:graphicFrameLocks noGrp="1"/>
          </p:cNvGraphicFramePr>
          <p:nvPr>
            <p:extLst>
              <p:ext uri="{D42A27DB-BD31-4B8C-83A1-F6EECF244321}">
                <p14:modId xmlns:p14="http://schemas.microsoft.com/office/powerpoint/2010/main" val="669283224"/>
              </p:ext>
            </p:extLst>
          </p:nvPr>
        </p:nvGraphicFramePr>
        <p:xfrm>
          <a:off x="6320290" y="908720"/>
          <a:ext cx="2678400" cy="1011936"/>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smtClean="0">
                          <a:solidFill>
                            <a:schemeClr val="tx1"/>
                          </a:solidFill>
                        </a:rPr>
                        <a:t>[Screen Explaination]</a:t>
                      </a:r>
                    </a:p>
                    <a:p>
                      <a:pPr latinLnBrk="1"/>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Exit Face Talk Counseling page </a:t>
                      </a: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Nếu</a:t>
                      </a:r>
                      <a:r>
                        <a:rPr lang="en-US" altLang="ko-KR" sz="800" kern="1200" baseline="0" smtClean="0">
                          <a:solidFill>
                            <a:schemeClr val="dk1"/>
                          </a:solidFill>
                          <a:latin typeface="+mn-lt"/>
                          <a:ea typeface="+mn-ea"/>
                          <a:cs typeface="+mn-cs"/>
                        </a:rPr>
                        <a:t> nhấn vào Exit Button </a:t>
                      </a:r>
                      <a:r>
                        <a:rPr lang="ko-KR" altLang="en-US" sz="800" kern="1200" smtClean="0">
                          <a:solidFill>
                            <a:schemeClr val="dk1"/>
                          </a:solidFill>
                          <a:latin typeface="+mn-lt"/>
                          <a:ea typeface="+mn-ea"/>
                          <a:cs typeface="+mn-cs"/>
                        </a:rPr>
                        <a:t>종료</a:t>
                      </a:r>
                      <a:r>
                        <a:rPr lang="en-US" altLang="ko-KR" sz="800" kern="1200" smtClean="0">
                          <a:solidFill>
                            <a:schemeClr val="dk1"/>
                          </a:solidFill>
                          <a:latin typeface="+mn-lt"/>
                          <a:ea typeface="+mn-ea"/>
                          <a:cs typeface="+mn-cs"/>
                        </a:rPr>
                        <a:t>, hiển</a:t>
                      </a:r>
                      <a:r>
                        <a:rPr lang="en-US" altLang="ko-KR" sz="800" kern="1200" baseline="0" smtClean="0">
                          <a:solidFill>
                            <a:schemeClr val="dk1"/>
                          </a:solidFill>
                          <a:latin typeface="+mn-lt"/>
                          <a:ea typeface="+mn-ea"/>
                          <a:cs typeface="+mn-cs"/>
                        </a:rPr>
                        <a:t> thị Exit Counsel pop-up </a:t>
                      </a:r>
                      <a:endParaRPr lang="en-US" altLang="ko-KR" sz="800" kern="120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Khi rời</a:t>
                      </a:r>
                      <a:r>
                        <a:rPr lang="en-US" altLang="ko-KR" sz="800" kern="1200" baseline="0" smtClean="0">
                          <a:solidFill>
                            <a:schemeClr val="dk1"/>
                          </a:solidFill>
                          <a:latin typeface="+mn-lt"/>
                          <a:ea typeface="+mn-ea"/>
                          <a:cs typeface="+mn-cs"/>
                        </a:rPr>
                        <a:t> khỏi buổi tư vấn, chuyển đến trang [evaluation satisfaction]</a:t>
                      </a:r>
                      <a:r>
                        <a:rPr lang="en-US" altLang="ko-KR" sz="800" kern="1200" smtClean="0">
                          <a:solidFill>
                            <a:schemeClr val="dk1"/>
                          </a:solidFill>
                          <a:latin typeface="+mn-lt"/>
                          <a:ea typeface="+mn-ea"/>
                          <a:cs typeface="+mn-cs"/>
                        </a:rPr>
                        <a:t>(RM-0701010101)</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61" name="슬라이드 번호 개체 틀 60"/>
          <p:cNvSpPr>
            <a:spLocks noGrp="1"/>
          </p:cNvSpPr>
          <p:nvPr>
            <p:ph type="sldNum" sz="quarter" idx="4"/>
          </p:nvPr>
        </p:nvSpPr>
        <p:spPr/>
        <p:txBody>
          <a:bodyPr/>
          <a:lstStyle/>
          <a:p>
            <a:fld id="{C70D9EDE-4299-4BB9-BBD1-CAF81FD85894}" type="slidenum">
              <a:rPr lang="ko-KR" altLang="en-US" smtClean="0"/>
              <a:pPr/>
              <a:t>59</a:t>
            </a:fld>
            <a:endParaRPr lang="ko-KR" altLang="en-US" dirty="0"/>
          </a:p>
        </p:txBody>
      </p:sp>
      <p:sp>
        <p:nvSpPr>
          <p:cNvPr id="62" name="양쪽 모서리가 둥근 사각형 61"/>
          <p:cNvSpPr/>
          <p:nvPr/>
        </p:nvSpPr>
        <p:spPr>
          <a:xfrm>
            <a:off x="1269265" y="5075057"/>
            <a:ext cx="900100" cy="9001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a:t>
            </a:r>
            <a:endParaRPr lang="ko-KR" altLang="en-US" sz="600" dirty="0">
              <a:solidFill>
                <a:schemeClr val="tx1"/>
              </a:solidFill>
            </a:endParaRPr>
          </a:p>
        </p:txBody>
      </p:sp>
      <p:pic>
        <p:nvPicPr>
          <p:cNvPr id="38" name="그림 37" descr="Single_Tap.png"/>
          <p:cNvPicPr>
            <a:picLocks noChangeAspect="1"/>
          </p:cNvPicPr>
          <p:nvPr/>
        </p:nvPicPr>
        <p:blipFill>
          <a:blip r:embed="rId9" cstate="print"/>
          <a:stretch>
            <a:fillRect/>
          </a:stretch>
        </p:blipFill>
        <p:spPr>
          <a:xfrm>
            <a:off x="1628765" y="4781950"/>
            <a:ext cx="828000" cy="828000"/>
          </a:xfrm>
          <a:prstGeom prst="rect">
            <a:avLst/>
          </a:prstGeom>
        </p:spPr>
      </p:pic>
      <p:grpSp>
        <p:nvGrpSpPr>
          <p:cNvPr id="57" name="그룹 56"/>
          <p:cNvGrpSpPr/>
          <p:nvPr/>
        </p:nvGrpSpPr>
        <p:grpSpPr>
          <a:xfrm>
            <a:off x="1251549" y="4720460"/>
            <a:ext cx="360000" cy="281206"/>
            <a:chOff x="1251549" y="4720460"/>
            <a:chExt cx="360000" cy="281206"/>
          </a:xfrm>
        </p:grpSpPr>
        <p:sp>
          <p:nvSpPr>
            <p:cNvPr id="67" name="타원 66"/>
            <p:cNvSpPr/>
            <p:nvPr/>
          </p:nvSpPr>
          <p:spPr>
            <a:xfrm>
              <a:off x="1251549" y="472046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70" name="Picture 2" descr="마이크 아이콘에 대한 이미지 검색결과"/>
            <p:cNvPicPr>
              <a:picLocks noChangeAspect="1" noChangeArrowheads="1"/>
            </p:cNvPicPr>
            <p:nvPr/>
          </p:nvPicPr>
          <p:blipFill>
            <a:blip r:embed="rId10" cstate="print">
              <a:lum contrast="-40000"/>
            </a:blip>
            <a:srcRect/>
            <a:stretch>
              <a:fillRect/>
            </a:stretch>
          </p:blipFill>
          <p:spPr bwMode="auto">
            <a:xfrm flipH="1">
              <a:off x="1355349" y="4746752"/>
              <a:ext cx="148870" cy="254914"/>
            </a:xfrm>
            <a:prstGeom prst="rect">
              <a:avLst/>
            </a:prstGeom>
            <a:noFill/>
          </p:spPr>
        </p:pic>
      </p:grpSp>
      <p:grpSp>
        <p:nvGrpSpPr>
          <p:cNvPr id="92" name="그룹 91"/>
          <p:cNvGrpSpPr/>
          <p:nvPr/>
        </p:nvGrpSpPr>
        <p:grpSpPr>
          <a:xfrm>
            <a:off x="4298741" y="4720460"/>
            <a:ext cx="360000" cy="281206"/>
            <a:chOff x="1251549" y="4720460"/>
            <a:chExt cx="360000" cy="281206"/>
          </a:xfrm>
        </p:grpSpPr>
        <p:sp>
          <p:nvSpPr>
            <p:cNvPr id="95" name="타원 94"/>
            <p:cNvSpPr/>
            <p:nvPr/>
          </p:nvSpPr>
          <p:spPr>
            <a:xfrm>
              <a:off x="1251549" y="4720460"/>
              <a:ext cx="360000" cy="27003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lumMod val="95000"/>
                    <a:lumOff val="5000"/>
                  </a:schemeClr>
                </a:solidFill>
              </a:endParaRPr>
            </a:p>
          </p:txBody>
        </p:sp>
        <p:pic>
          <p:nvPicPr>
            <p:cNvPr id="96" name="Picture 2" descr="마이크 아이콘에 대한 이미지 검색결과"/>
            <p:cNvPicPr>
              <a:picLocks noChangeAspect="1" noChangeArrowheads="1"/>
            </p:cNvPicPr>
            <p:nvPr/>
          </p:nvPicPr>
          <p:blipFill>
            <a:blip r:embed="rId10" cstate="print">
              <a:lum contrast="-40000"/>
            </a:blip>
            <a:srcRect/>
            <a:stretch>
              <a:fillRect/>
            </a:stretch>
          </p:blipFill>
          <p:spPr bwMode="auto">
            <a:xfrm flipH="1">
              <a:off x="1355349" y="4746752"/>
              <a:ext cx="148870" cy="254914"/>
            </a:xfrm>
            <a:prstGeom prst="rect">
              <a:avLst/>
            </a:prstGeom>
            <a:noFill/>
          </p:spPr>
        </p:pic>
      </p:grpSp>
      <p:sp>
        <p:nvSpPr>
          <p:cNvPr id="93" name="직사각형 92"/>
          <p:cNvSpPr/>
          <p:nvPr/>
        </p:nvSpPr>
        <p:spPr>
          <a:xfrm>
            <a:off x="5055241" y="1168079"/>
            <a:ext cx="1134650" cy="259716"/>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solidFill>
              </a:rPr>
              <a:t>김태희</a:t>
            </a:r>
            <a:r>
              <a:rPr lang="ko-KR" altLang="en-US" sz="900" dirty="0" smtClean="0">
                <a:solidFill>
                  <a:schemeClr val="tx1"/>
                </a:solidFill>
              </a:rPr>
              <a:t> </a:t>
            </a:r>
            <a:r>
              <a:rPr lang="ko-KR" altLang="en-US" sz="800" dirty="0" smtClean="0">
                <a:solidFill>
                  <a:schemeClr val="tx1"/>
                </a:solidFill>
              </a:rPr>
              <a:t>심리상담사</a:t>
            </a:r>
            <a:endParaRPr lang="ko-KR" altLang="en-US" sz="900" dirty="0">
              <a:solidFill>
                <a:schemeClr val="tx1"/>
              </a:solidFill>
            </a:endParaRPr>
          </a:p>
        </p:txBody>
      </p:sp>
      <p:sp>
        <p:nvSpPr>
          <p:cNvPr id="97" name="직사각형 96"/>
          <p:cNvSpPr/>
          <p:nvPr/>
        </p:nvSpPr>
        <p:spPr>
          <a:xfrm>
            <a:off x="3378291" y="1089468"/>
            <a:ext cx="2811600" cy="4806189"/>
          </a:xfrm>
          <a:prstGeom prst="rect">
            <a:avLst/>
          </a:prstGeom>
          <a:solidFill>
            <a:srgbClr val="404040">
              <a:alpha val="80000"/>
            </a:srgb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nvGrpSpPr>
          <p:cNvPr id="79" name="그룹 106"/>
          <p:cNvGrpSpPr/>
          <p:nvPr/>
        </p:nvGrpSpPr>
        <p:grpSpPr>
          <a:xfrm>
            <a:off x="3698981" y="2827810"/>
            <a:ext cx="2215137" cy="1479149"/>
            <a:chOff x="388264" y="3068960"/>
            <a:chExt cx="2215137" cy="1479149"/>
          </a:xfrm>
        </p:grpSpPr>
        <p:sp>
          <p:nvSpPr>
            <p:cNvPr id="80" name="직사각형 79"/>
            <p:cNvSpPr/>
            <p:nvPr/>
          </p:nvSpPr>
          <p:spPr>
            <a:xfrm>
              <a:off x="388264" y="3068960"/>
              <a:ext cx="2215137" cy="1476639"/>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81" name="직사각형 80"/>
            <p:cNvSpPr/>
            <p:nvPr/>
          </p:nvSpPr>
          <p:spPr>
            <a:xfrm>
              <a:off x="388266" y="4224109"/>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82" name="TextBox 81"/>
            <p:cNvSpPr txBox="1"/>
            <p:nvPr/>
          </p:nvSpPr>
          <p:spPr>
            <a:xfrm>
              <a:off x="441224" y="3530472"/>
              <a:ext cx="2162176" cy="452432"/>
            </a:xfrm>
            <a:prstGeom prst="rect">
              <a:avLst/>
            </a:prstGeom>
            <a:noFill/>
          </p:spPr>
          <p:txBody>
            <a:bodyPr wrap="square" rtlCol="0">
              <a:spAutoFit/>
            </a:bodyPr>
            <a:lstStyle/>
            <a:p>
              <a:pPr>
                <a:lnSpc>
                  <a:spcPct val="130000"/>
                </a:lnSpc>
              </a:pPr>
              <a:r>
                <a:rPr lang="ko-KR" altLang="en-US" sz="900" dirty="0" smtClean="0">
                  <a:solidFill>
                    <a:prstClr val="black"/>
                  </a:solidFill>
                </a:rPr>
                <a:t>상담을 종료하시겠습니까</a:t>
              </a:r>
              <a:r>
                <a:rPr lang="en-US" altLang="ko-KR" sz="900" dirty="0" smtClean="0">
                  <a:solidFill>
                    <a:prstClr val="black"/>
                  </a:solidFill>
                </a:rPr>
                <a:t>? </a:t>
              </a:r>
              <a:r>
                <a:rPr lang="ko-KR" altLang="en-US" sz="900" dirty="0" smtClean="0">
                  <a:solidFill>
                    <a:prstClr val="black"/>
                  </a:solidFill>
                </a:rPr>
                <a:t>상담 종료 후에 만족도 평가를 부탁 드립니다</a:t>
              </a:r>
              <a:r>
                <a:rPr lang="en-US" altLang="ko-KR" sz="900" dirty="0" smtClean="0">
                  <a:solidFill>
                    <a:prstClr val="black"/>
                  </a:solidFill>
                </a:rPr>
                <a:t>. </a:t>
              </a:r>
              <a:endParaRPr lang="ko-KR" altLang="en-US" sz="900" dirty="0">
                <a:solidFill>
                  <a:prstClr val="black"/>
                </a:solidFill>
              </a:endParaRPr>
            </a:p>
          </p:txBody>
        </p:sp>
        <p:cxnSp>
          <p:nvCxnSpPr>
            <p:cNvPr id="83" name="직선 연결선 82"/>
            <p:cNvCxnSpPr/>
            <p:nvPr/>
          </p:nvCxnSpPr>
          <p:spPr>
            <a:xfrm>
              <a:off x="513232" y="3450622"/>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441224" y="3140140"/>
              <a:ext cx="1238057" cy="252505"/>
            </a:xfrm>
            <a:prstGeom prst="rect">
              <a:avLst/>
            </a:prstGeom>
            <a:noFill/>
          </p:spPr>
          <p:txBody>
            <a:bodyPr wrap="square" rtlCol="0">
              <a:spAutoFit/>
            </a:bodyPr>
            <a:lstStyle/>
            <a:p>
              <a:pPr>
                <a:lnSpc>
                  <a:spcPct val="130000"/>
                </a:lnSpc>
              </a:pPr>
              <a:r>
                <a:rPr lang="ko-KR" altLang="en-US" sz="900" dirty="0" smtClean="0">
                  <a:solidFill>
                    <a:prstClr val="black"/>
                  </a:solidFill>
                </a:rPr>
                <a:t>상담 종료하기</a:t>
              </a:r>
              <a:endParaRPr lang="ko-KR" altLang="en-US" sz="900" dirty="0">
                <a:solidFill>
                  <a:prstClr val="black"/>
                </a:solidFill>
              </a:endParaRPr>
            </a:p>
          </p:txBody>
        </p:sp>
        <p:sp>
          <p:nvSpPr>
            <p:cNvPr id="85" name="직사각형 84"/>
            <p:cNvSpPr/>
            <p:nvPr/>
          </p:nvSpPr>
          <p:spPr>
            <a:xfrm>
              <a:off x="1495832" y="4224034"/>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상담 종료</a:t>
              </a:r>
              <a:endParaRPr lang="ko-KR" altLang="en-US" sz="900" dirty="0">
                <a:solidFill>
                  <a:prstClr val="black"/>
                </a:solidFill>
              </a:endParaRPr>
            </a:p>
          </p:txBody>
        </p:sp>
      </p:grpSp>
      <p:sp>
        <p:nvSpPr>
          <p:cNvPr id="87" name="직사각형 86"/>
          <p:cNvSpPr/>
          <p:nvPr/>
        </p:nvSpPr>
        <p:spPr>
          <a:xfrm>
            <a:off x="2006715" y="1168079"/>
            <a:ext cx="1134650" cy="259716"/>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solidFill>
              </a:rPr>
              <a:t>김태희</a:t>
            </a:r>
            <a:r>
              <a:rPr lang="ko-KR" altLang="en-US" sz="900" dirty="0" smtClean="0">
                <a:solidFill>
                  <a:schemeClr val="tx1"/>
                </a:solidFill>
              </a:rPr>
              <a:t> </a:t>
            </a:r>
            <a:r>
              <a:rPr lang="ko-KR" altLang="en-US" sz="800" dirty="0" smtClean="0">
                <a:solidFill>
                  <a:schemeClr val="tx1"/>
                </a:solidFill>
              </a:rPr>
              <a:t>심리상담사</a:t>
            </a:r>
            <a:endParaRPr lang="ko-KR" altLang="en-US" sz="900" dirty="0">
              <a:solidFill>
                <a:schemeClr val="tx1"/>
              </a:solidFill>
            </a:endParaRPr>
          </a:p>
        </p:txBody>
      </p:sp>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1134666" y="124096"/>
            <a:ext cx="601447" cy="215444"/>
          </a:xfrm>
          <a:prstGeom prst="rect">
            <a:avLst/>
          </a:prstGeom>
          <a:noFill/>
        </p:spPr>
        <p:txBody>
          <a:bodyPr wrap="none" rtlCol="0">
            <a:spAutoFit/>
          </a:bodyPr>
          <a:lstStyle/>
          <a:p>
            <a:r>
              <a:rPr lang="en-US" altLang="ko-KR" sz="800" dirty="0" smtClean="0">
                <a:solidFill>
                  <a:prstClr val="black"/>
                </a:solidFill>
              </a:rPr>
              <a:t>Site Map</a:t>
            </a:r>
            <a:endParaRPr lang="ko-KR" altLang="en-US" sz="800" dirty="0">
              <a:solidFill>
                <a:prstClr val="black"/>
              </a:solidFill>
            </a:endParaRPr>
          </a:p>
        </p:txBody>
      </p:sp>
      <p:sp>
        <p:nvSpPr>
          <p:cNvPr id="43" name="직사각형 42"/>
          <p:cNvSpPr/>
          <p:nvPr/>
        </p:nvSpPr>
        <p:spPr>
          <a:xfrm>
            <a:off x="177940" y="657340"/>
            <a:ext cx="8820980" cy="58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431540" y="1564635"/>
            <a:ext cx="1260000" cy="324000"/>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Home</a:t>
            </a:r>
            <a:endParaRPr lang="ko-KR" altLang="en-US" sz="1000" dirty="0">
              <a:solidFill>
                <a:schemeClr val="tx1"/>
              </a:solidFill>
            </a:endParaRPr>
          </a:p>
        </p:txBody>
      </p:sp>
      <p:sp>
        <p:nvSpPr>
          <p:cNvPr id="4" name="직사각형 3"/>
          <p:cNvSpPr/>
          <p:nvPr/>
        </p:nvSpPr>
        <p:spPr>
          <a:xfrm>
            <a:off x="1808721" y="1564635"/>
            <a:ext cx="1260000" cy="324000"/>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Counseling</a:t>
            </a:r>
            <a:endParaRPr lang="ko-KR" altLang="en-US" sz="1000" dirty="0">
              <a:solidFill>
                <a:schemeClr val="tx1"/>
              </a:solidFill>
            </a:endParaRPr>
          </a:p>
        </p:txBody>
      </p:sp>
      <p:sp>
        <p:nvSpPr>
          <p:cNvPr id="6" name="직사각형 5"/>
          <p:cNvSpPr/>
          <p:nvPr/>
        </p:nvSpPr>
        <p:spPr>
          <a:xfrm>
            <a:off x="3185902" y="1564635"/>
            <a:ext cx="1260000" cy="324000"/>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My Hello</a:t>
            </a:r>
            <a:endParaRPr lang="ko-KR" altLang="en-US" sz="1000" dirty="0">
              <a:solidFill>
                <a:schemeClr val="tx1"/>
              </a:solidFill>
            </a:endParaRPr>
          </a:p>
        </p:txBody>
      </p:sp>
      <p:sp>
        <p:nvSpPr>
          <p:cNvPr id="7" name="직사각형 6"/>
          <p:cNvSpPr/>
          <p:nvPr/>
        </p:nvSpPr>
        <p:spPr>
          <a:xfrm>
            <a:off x="7317445" y="1564635"/>
            <a:ext cx="1260000" cy="324000"/>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smtClean="0">
                <a:solidFill>
                  <a:schemeClr val="tx1"/>
                </a:solidFill>
              </a:rPr>
              <a:t>Settings</a:t>
            </a:r>
            <a:endParaRPr lang="ko-KR" altLang="en-US" sz="1000" dirty="0">
              <a:solidFill>
                <a:schemeClr val="tx1"/>
              </a:solidFill>
            </a:endParaRPr>
          </a:p>
        </p:txBody>
      </p:sp>
      <p:sp>
        <p:nvSpPr>
          <p:cNvPr id="8" name="직사각형 7"/>
          <p:cNvSpPr/>
          <p:nvPr/>
        </p:nvSpPr>
        <p:spPr>
          <a:xfrm>
            <a:off x="1800740" y="1988915"/>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Select Counselor </a:t>
            </a:r>
            <a:endParaRPr lang="ko-KR" altLang="en-US" sz="1000" dirty="0">
              <a:solidFill>
                <a:schemeClr val="tx1"/>
              </a:solidFill>
            </a:endParaRPr>
          </a:p>
        </p:txBody>
      </p:sp>
      <p:sp>
        <p:nvSpPr>
          <p:cNvPr id="9" name="직사각형 8"/>
          <p:cNvSpPr/>
          <p:nvPr/>
        </p:nvSpPr>
        <p:spPr>
          <a:xfrm>
            <a:off x="5940264" y="1988840"/>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Processing</a:t>
            </a:r>
            <a:endParaRPr lang="ko-KR" altLang="en-US" sz="1000" dirty="0">
              <a:solidFill>
                <a:schemeClr val="tx1"/>
              </a:solidFill>
            </a:endParaRPr>
          </a:p>
        </p:txBody>
      </p:sp>
      <p:sp>
        <p:nvSpPr>
          <p:cNvPr id="10" name="직사각형 9"/>
          <p:cNvSpPr/>
          <p:nvPr/>
        </p:nvSpPr>
        <p:spPr>
          <a:xfrm>
            <a:off x="3176845" y="1988915"/>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My Reservation </a:t>
            </a:r>
            <a:endParaRPr lang="ko-KR" altLang="en-US" sz="1000" dirty="0">
              <a:solidFill>
                <a:schemeClr val="tx1"/>
              </a:solidFill>
            </a:endParaRPr>
          </a:p>
        </p:txBody>
      </p:sp>
      <p:sp>
        <p:nvSpPr>
          <p:cNvPr id="11" name="직사각형 10"/>
          <p:cNvSpPr/>
          <p:nvPr/>
        </p:nvSpPr>
        <p:spPr>
          <a:xfrm>
            <a:off x="7326970" y="1988915"/>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Hello Introduction </a:t>
            </a:r>
          </a:p>
        </p:txBody>
      </p:sp>
      <p:sp>
        <p:nvSpPr>
          <p:cNvPr id="12" name="직사각형 11"/>
          <p:cNvSpPr/>
          <p:nvPr/>
        </p:nvSpPr>
        <p:spPr>
          <a:xfrm>
            <a:off x="1800740" y="2391008"/>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Counselor Intro</a:t>
            </a:r>
            <a:endParaRPr lang="ko-KR" altLang="en-US" sz="1000" dirty="0">
              <a:solidFill>
                <a:schemeClr val="tx1"/>
              </a:solidFill>
            </a:endParaRPr>
          </a:p>
        </p:txBody>
      </p:sp>
      <p:sp>
        <p:nvSpPr>
          <p:cNvPr id="14" name="직사각형 13"/>
          <p:cNvSpPr/>
          <p:nvPr/>
        </p:nvSpPr>
        <p:spPr>
          <a:xfrm>
            <a:off x="3176845" y="2391008"/>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My Counseling</a:t>
            </a:r>
            <a:endParaRPr lang="ko-KR" altLang="en-US" sz="1000" dirty="0">
              <a:solidFill>
                <a:schemeClr val="tx1"/>
              </a:solidFill>
            </a:endParaRPr>
          </a:p>
        </p:txBody>
      </p:sp>
      <p:sp>
        <p:nvSpPr>
          <p:cNvPr id="15" name="직사각형 14"/>
          <p:cNvSpPr/>
          <p:nvPr/>
        </p:nvSpPr>
        <p:spPr>
          <a:xfrm>
            <a:off x="7326970" y="2394247"/>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smtClean="0">
                <a:solidFill>
                  <a:schemeClr val="tx1"/>
                </a:solidFill>
              </a:rPr>
              <a:t>Account </a:t>
            </a:r>
            <a:r>
              <a:rPr lang="en-US" altLang="ko-KR" sz="1000" smtClean="0">
                <a:solidFill>
                  <a:schemeClr val="tx1"/>
                </a:solidFill>
              </a:rPr>
              <a:t>Settings </a:t>
            </a:r>
            <a:endParaRPr lang="ko-KR" altLang="en-US" sz="1000" dirty="0">
              <a:solidFill>
                <a:schemeClr val="tx1"/>
              </a:solidFill>
            </a:endParaRPr>
          </a:p>
        </p:txBody>
      </p:sp>
      <p:sp>
        <p:nvSpPr>
          <p:cNvPr id="16" name="직사각형 15"/>
          <p:cNvSpPr/>
          <p:nvPr/>
        </p:nvSpPr>
        <p:spPr>
          <a:xfrm>
            <a:off x="1800740" y="2793101"/>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Face Talk (Voice talk) Counseling</a:t>
            </a:r>
            <a:endParaRPr lang="ko-KR" altLang="en-US" sz="1000" dirty="0">
              <a:solidFill>
                <a:schemeClr val="tx1"/>
              </a:solidFill>
            </a:endParaRPr>
          </a:p>
        </p:txBody>
      </p:sp>
      <p:sp>
        <p:nvSpPr>
          <p:cNvPr id="18" name="직사각형 17"/>
          <p:cNvSpPr/>
          <p:nvPr/>
        </p:nvSpPr>
        <p:spPr>
          <a:xfrm>
            <a:off x="3176845" y="2793101"/>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Hello Coin/Voucher</a:t>
            </a:r>
            <a:endParaRPr lang="ko-KR" altLang="en-US" sz="1000" dirty="0">
              <a:solidFill>
                <a:schemeClr val="tx1"/>
              </a:solidFill>
            </a:endParaRPr>
          </a:p>
        </p:txBody>
      </p:sp>
      <p:sp>
        <p:nvSpPr>
          <p:cNvPr id="19" name="직사각형 18"/>
          <p:cNvSpPr/>
          <p:nvPr/>
        </p:nvSpPr>
        <p:spPr>
          <a:xfrm>
            <a:off x="7326970" y="2799579"/>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smtClean="0">
                <a:solidFill>
                  <a:schemeClr val="tx1"/>
                </a:solidFill>
              </a:rPr>
              <a:t>Settings </a:t>
            </a:r>
            <a:r>
              <a:rPr lang="en-US" altLang="ko-KR" sz="1000" dirty="0" smtClean="0">
                <a:solidFill>
                  <a:schemeClr val="tx1"/>
                </a:solidFill>
              </a:rPr>
              <a:t>Notification</a:t>
            </a:r>
            <a:endParaRPr lang="ko-KR" altLang="en-US" sz="1000" dirty="0">
              <a:solidFill>
                <a:schemeClr val="tx1"/>
              </a:solidFill>
            </a:endParaRPr>
          </a:p>
        </p:txBody>
      </p:sp>
      <p:sp>
        <p:nvSpPr>
          <p:cNvPr id="20" name="직사각형 19"/>
          <p:cNvSpPr/>
          <p:nvPr/>
        </p:nvSpPr>
        <p:spPr>
          <a:xfrm>
            <a:off x="1800740" y="3195195"/>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Reservation Counseling</a:t>
            </a:r>
            <a:endParaRPr lang="ko-KR" altLang="en-US" sz="1000" dirty="0">
              <a:solidFill>
                <a:schemeClr val="tx1"/>
              </a:solidFill>
            </a:endParaRPr>
          </a:p>
        </p:txBody>
      </p:sp>
      <p:sp>
        <p:nvSpPr>
          <p:cNvPr id="23" name="직사각형 22"/>
          <p:cNvSpPr/>
          <p:nvPr/>
        </p:nvSpPr>
        <p:spPr>
          <a:xfrm>
            <a:off x="7326970" y="3610243"/>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Notice</a:t>
            </a:r>
            <a:endParaRPr lang="ko-KR" altLang="en-US" sz="1000" dirty="0">
              <a:solidFill>
                <a:schemeClr val="tx1"/>
              </a:solidFill>
            </a:endParaRPr>
          </a:p>
        </p:txBody>
      </p:sp>
      <p:sp>
        <p:nvSpPr>
          <p:cNvPr id="24" name="직사각형 23"/>
          <p:cNvSpPr/>
          <p:nvPr/>
        </p:nvSpPr>
        <p:spPr>
          <a:xfrm>
            <a:off x="3176845" y="3195195"/>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Message</a:t>
            </a:r>
            <a:endParaRPr lang="ko-KR" altLang="en-US" sz="1000" dirty="0">
              <a:solidFill>
                <a:schemeClr val="tx1"/>
              </a:solidFill>
            </a:endParaRPr>
          </a:p>
        </p:txBody>
      </p:sp>
      <p:sp>
        <p:nvSpPr>
          <p:cNvPr id="28" name="직사각형 27"/>
          <p:cNvSpPr/>
          <p:nvPr/>
        </p:nvSpPr>
        <p:spPr>
          <a:xfrm>
            <a:off x="7326970" y="4015575"/>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FAQ</a:t>
            </a:r>
            <a:endParaRPr lang="ko-KR" altLang="en-US" sz="1000" dirty="0">
              <a:solidFill>
                <a:schemeClr val="tx1"/>
              </a:solidFill>
            </a:endParaRPr>
          </a:p>
        </p:txBody>
      </p:sp>
      <p:sp>
        <p:nvSpPr>
          <p:cNvPr id="29" name="직사각형 28"/>
          <p:cNvSpPr/>
          <p:nvPr/>
        </p:nvSpPr>
        <p:spPr>
          <a:xfrm>
            <a:off x="7326970" y="4420907"/>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Crisis </a:t>
            </a:r>
            <a:r>
              <a:rPr lang="en-US" sz="1000" smtClean="0">
                <a:solidFill>
                  <a:schemeClr val="tx1"/>
                </a:solidFill>
              </a:rPr>
              <a:t>Counseling Guide</a:t>
            </a:r>
            <a:endParaRPr lang="ko-KR" altLang="en-US" sz="1000" dirty="0">
              <a:solidFill>
                <a:schemeClr val="tx1"/>
              </a:solidFill>
            </a:endParaRPr>
          </a:p>
        </p:txBody>
      </p:sp>
      <p:sp>
        <p:nvSpPr>
          <p:cNvPr id="30" name="직사각형 29"/>
          <p:cNvSpPr/>
          <p:nvPr/>
        </p:nvSpPr>
        <p:spPr>
          <a:xfrm>
            <a:off x="7326970" y="4826239"/>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Terms of</a:t>
            </a:r>
            <a:r>
              <a:rPr lang="en-US" sz="1000">
                <a:solidFill>
                  <a:schemeClr val="tx1"/>
                </a:solidFill>
              </a:rPr>
              <a:t> </a:t>
            </a:r>
            <a:r>
              <a:rPr lang="en-US" sz="1000" smtClean="0">
                <a:solidFill>
                  <a:schemeClr val="tx1"/>
                </a:solidFill>
              </a:rPr>
              <a:t>Service</a:t>
            </a:r>
            <a:endParaRPr lang="ko-KR" altLang="en-US" sz="1000">
              <a:solidFill>
                <a:schemeClr val="tx1"/>
              </a:solidFill>
            </a:endParaRPr>
          </a:p>
        </p:txBody>
      </p:sp>
      <p:sp>
        <p:nvSpPr>
          <p:cNvPr id="31" name="직사각형 30"/>
          <p:cNvSpPr/>
          <p:nvPr/>
        </p:nvSpPr>
        <p:spPr>
          <a:xfrm>
            <a:off x="7326970" y="5231571"/>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a:solidFill>
                  <a:schemeClr val="tx1"/>
                </a:solidFill>
              </a:rPr>
              <a:t>Privacy Policy</a:t>
            </a:r>
            <a:endParaRPr lang="ko-KR" altLang="en-US" sz="1000" dirty="0">
              <a:solidFill>
                <a:schemeClr val="tx1"/>
              </a:solidFill>
            </a:endParaRPr>
          </a:p>
        </p:txBody>
      </p:sp>
      <p:sp>
        <p:nvSpPr>
          <p:cNvPr id="32" name="직사각형 31"/>
          <p:cNvSpPr/>
          <p:nvPr/>
        </p:nvSpPr>
        <p:spPr>
          <a:xfrm>
            <a:off x="7326970" y="5636903"/>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1:1 Inquiry</a:t>
            </a:r>
            <a:endParaRPr lang="ko-KR" altLang="en-US" sz="1000" dirty="0">
              <a:solidFill>
                <a:schemeClr val="tx1"/>
              </a:solidFill>
            </a:endParaRPr>
          </a:p>
        </p:txBody>
      </p:sp>
      <p:sp>
        <p:nvSpPr>
          <p:cNvPr id="33" name="직사각형 32"/>
          <p:cNvSpPr/>
          <p:nvPr/>
        </p:nvSpPr>
        <p:spPr>
          <a:xfrm>
            <a:off x="7326970" y="3204911"/>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App Info Version </a:t>
            </a:r>
            <a:endParaRPr lang="ko-KR" altLang="en-US" sz="1000" dirty="0">
              <a:solidFill>
                <a:schemeClr val="tx1"/>
              </a:solidFill>
            </a:endParaRPr>
          </a:p>
        </p:txBody>
      </p:sp>
      <p:sp>
        <p:nvSpPr>
          <p:cNvPr id="163" name="직사각형 162"/>
          <p:cNvSpPr/>
          <p:nvPr/>
        </p:nvSpPr>
        <p:spPr>
          <a:xfrm>
            <a:off x="3988355" y="854750"/>
            <a:ext cx="1260000" cy="324000"/>
          </a:xfrm>
          <a:prstGeom prst="rect">
            <a:avLst/>
          </a:prstGeom>
          <a:solidFill>
            <a:schemeClr val="tx1">
              <a:lumMod val="75000"/>
              <a:lumOff val="2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smtClean="0">
                <a:solidFill>
                  <a:schemeClr val="bg1"/>
                </a:solidFill>
              </a:rPr>
              <a:t>Hello</a:t>
            </a:r>
            <a:endParaRPr lang="ko-KR" altLang="en-US" sz="1050" dirty="0">
              <a:solidFill>
                <a:schemeClr val="bg1"/>
              </a:solidFill>
            </a:endParaRPr>
          </a:p>
        </p:txBody>
      </p:sp>
      <p:sp>
        <p:nvSpPr>
          <p:cNvPr id="196" name="직사각형 195"/>
          <p:cNvSpPr/>
          <p:nvPr/>
        </p:nvSpPr>
        <p:spPr>
          <a:xfrm>
            <a:off x="483450" y="4555578"/>
            <a:ext cx="1260000" cy="324000"/>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Login</a:t>
            </a:r>
            <a:endParaRPr lang="ko-KR" altLang="en-US" sz="1000" dirty="0">
              <a:solidFill>
                <a:schemeClr val="tx1"/>
              </a:solidFill>
            </a:endParaRPr>
          </a:p>
        </p:txBody>
      </p:sp>
      <p:sp>
        <p:nvSpPr>
          <p:cNvPr id="197" name="직사각형 196"/>
          <p:cNvSpPr/>
          <p:nvPr/>
        </p:nvSpPr>
        <p:spPr>
          <a:xfrm>
            <a:off x="483450" y="4944193"/>
            <a:ext cx="1260000" cy="324000"/>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Registration</a:t>
            </a:r>
            <a:endParaRPr lang="ko-KR" altLang="en-US" sz="1000" dirty="0">
              <a:solidFill>
                <a:schemeClr val="tx1"/>
              </a:solidFill>
            </a:endParaRPr>
          </a:p>
        </p:txBody>
      </p:sp>
      <p:sp>
        <p:nvSpPr>
          <p:cNvPr id="198" name="직사각형 197"/>
          <p:cNvSpPr/>
          <p:nvPr/>
        </p:nvSpPr>
        <p:spPr>
          <a:xfrm>
            <a:off x="483450" y="4171211"/>
            <a:ext cx="1260000" cy="324000"/>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Services Intro</a:t>
            </a:r>
            <a:endParaRPr lang="ko-KR" altLang="en-US" sz="1000" dirty="0">
              <a:solidFill>
                <a:schemeClr val="tx1"/>
              </a:solidFill>
            </a:endParaRPr>
          </a:p>
        </p:txBody>
      </p:sp>
      <p:sp>
        <p:nvSpPr>
          <p:cNvPr id="44" name="직사각형 43"/>
          <p:cNvSpPr/>
          <p:nvPr/>
        </p:nvSpPr>
        <p:spPr>
          <a:xfrm>
            <a:off x="4563083" y="1564635"/>
            <a:ext cx="1260000" cy="324000"/>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Self-Diagnosis</a:t>
            </a:r>
            <a:endParaRPr lang="ko-KR" altLang="en-US" sz="1000" dirty="0">
              <a:solidFill>
                <a:schemeClr val="tx1"/>
              </a:solidFill>
            </a:endParaRPr>
          </a:p>
        </p:txBody>
      </p:sp>
      <p:sp>
        <p:nvSpPr>
          <p:cNvPr id="45" name="직사각형 44"/>
          <p:cNvSpPr/>
          <p:nvPr/>
        </p:nvSpPr>
        <p:spPr>
          <a:xfrm>
            <a:off x="4565095" y="1988840"/>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Stress Test</a:t>
            </a:r>
            <a:endParaRPr lang="ko-KR" altLang="en-US" sz="1000" dirty="0">
              <a:solidFill>
                <a:schemeClr val="tx1"/>
              </a:solidFill>
            </a:endParaRPr>
          </a:p>
        </p:txBody>
      </p:sp>
      <p:sp>
        <p:nvSpPr>
          <p:cNvPr id="46" name="직사각형 45"/>
          <p:cNvSpPr/>
          <p:nvPr/>
        </p:nvSpPr>
        <p:spPr>
          <a:xfrm>
            <a:off x="4565095" y="2389458"/>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Depression Test</a:t>
            </a:r>
            <a:endParaRPr lang="ko-KR" altLang="en-US" sz="1000" dirty="0">
              <a:solidFill>
                <a:schemeClr val="tx1"/>
              </a:solidFill>
            </a:endParaRPr>
          </a:p>
        </p:txBody>
      </p:sp>
      <p:sp>
        <p:nvSpPr>
          <p:cNvPr id="47" name="직사각형 46"/>
          <p:cNvSpPr/>
          <p:nvPr/>
        </p:nvSpPr>
        <p:spPr>
          <a:xfrm>
            <a:off x="4565095" y="2790075"/>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Anxiety disorders Test</a:t>
            </a:r>
            <a:endParaRPr lang="ko-KR" altLang="en-US" sz="1000" dirty="0">
              <a:solidFill>
                <a:schemeClr val="tx1"/>
              </a:solidFill>
            </a:endParaRPr>
          </a:p>
        </p:txBody>
      </p:sp>
      <p:cxnSp>
        <p:nvCxnSpPr>
          <p:cNvPr id="53" name="꺾인 연결선 52"/>
          <p:cNvCxnSpPr>
            <a:stCxn id="163" idx="2"/>
            <a:endCxn id="3" idx="0"/>
          </p:cNvCxnSpPr>
          <p:nvPr/>
        </p:nvCxnSpPr>
        <p:spPr>
          <a:xfrm rot="5400000">
            <a:off x="2647006" y="-406715"/>
            <a:ext cx="385885" cy="35568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5" name="꺾인 연결선 54"/>
          <p:cNvCxnSpPr>
            <a:stCxn id="163" idx="2"/>
            <a:endCxn id="4" idx="0"/>
          </p:cNvCxnSpPr>
          <p:nvPr/>
        </p:nvCxnSpPr>
        <p:spPr>
          <a:xfrm rot="5400000">
            <a:off x="3335596" y="281875"/>
            <a:ext cx="385885" cy="217963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7" name="꺾인 연결선 56"/>
          <p:cNvCxnSpPr>
            <a:stCxn id="163" idx="2"/>
            <a:endCxn id="6" idx="0"/>
          </p:cNvCxnSpPr>
          <p:nvPr/>
        </p:nvCxnSpPr>
        <p:spPr>
          <a:xfrm rot="5400000">
            <a:off x="4024187" y="970466"/>
            <a:ext cx="385885" cy="8024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3" name="Shape 62"/>
          <p:cNvCxnSpPr>
            <a:stCxn id="163" idx="2"/>
            <a:endCxn id="7" idx="0"/>
          </p:cNvCxnSpPr>
          <p:nvPr/>
        </p:nvCxnSpPr>
        <p:spPr>
          <a:xfrm rot="16200000" flipH="1">
            <a:off x="6089958" y="-292853"/>
            <a:ext cx="385885" cy="332909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163" idx="2"/>
            <a:endCxn id="44" idx="0"/>
          </p:cNvCxnSpPr>
          <p:nvPr/>
        </p:nvCxnSpPr>
        <p:spPr>
          <a:xfrm rot="16200000" flipH="1">
            <a:off x="4712777" y="1084328"/>
            <a:ext cx="385885" cy="574728"/>
          </a:xfrm>
          <a:prstGeom prst="bentConnector3">
            <a:avLst>
              <a:gd name="adj1" fmla="val 50000"/>
            </a:avLst>
          </a:prstGeom>
          <a:ln w="3175"/>
        </p:spPr>
        <p:style>
          <a:lnRef idx="1">
            <a:schemeClr val="accent1"/>
          </a:lnRef>
          <a:fillRef idx="0">
            <a:schemeClr val="accent1"/>
          </a:fillRef>
          <a:effectRef idx="0">
            <a:schemeClr val="accent1"/>
          </a:effectRef>
          <a:fontRef idx="minor">
            <a:schemeClr val="tx1"/>
          </a:fontRef>
        </p:style>
      </p:cxnSp>
      <p:sp>
        <p:nvSpPr>
          <p:cNvPr id="54" name="직사각형 53"/>
          <p:cNvSpPr/>
          <p:nvPr/>
        </p:nvSpPr>
        <p:spPr>
          <a:xfrm>
            <a:off x="483450" y="5337230"/>
            <a:ext cx="1260000" cy="324000"/>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Notification</a:t>
            </a:r>
            <a:endParaRPr lang="ko-KR" altLang="en-US" sz="1000" dirty="0">
              <a:solidFill>
                <a:schemeClr val="tx1"/>
              </a:solidFill>
            </a:endParaRPr>
          </a:p>
        </p:txBody>
      </p:sp>
      <p:sp>
        <p:nvSpPr>
          <p:cNvPr id="56" name="직사각형 55"/>
          <p:cNvSpPr/>
          <p:nvPr/>
        </p:nvSpPr>
        <p:spPr>
          <a:xfrm>
            <a:off x="483450" y="5742275"/>
            <a:ext cx="1260000" cy="324000"/>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Hello</a:t>
            </a:r>
          </a:p>
          <a:p>
            <a:pPr algn="ctr"/>
            <a:r>
              <a:rPr lang="en-US" altLang="ko-KR" sz="1000" dirty="0" smtClean="0">
                <a:solidFill>
                  <a:schemeClr val="tx1"/>
                </a:solidFill>
              </a:rPr>
              <a:t>Membership Site</a:t>
            </a:r>
            <a:endParaRPr lang="ko-KR" altLang="en-US" sz="1000" dirty="0">
              <a:solidFill>
                <a:schemeClr val="tx1"/>
              </a:solidFill>
            </a:endParaRPr>
          </a:p>
        </p:txBody>
      </p:sp>
      <p:sp>
        <p:nvSpPr>
          <p:cNvPr id="58" name="직사각형 57"/>
          <p:cNvSpPr/>
          <p:nvPr/>
        </p:nvSpPr>
        <p:spPr>
          <a:xfrm>
            <a:off x="431540" y="4088066"/>
            <a:ext cx="1378725" cy="2052000"/>
          </a:xfrm>
          <a:prstGeom prst="rect">
            <a:avLst/>
          </a:pr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9"/>
          <p:cNvSpPr/>
          <p:nvPr/>
        </p:nvSpPr>
        <p:spPr>
          <a:xfrm>
            <a:off x="5940264" y="1564635"/>
            <a:ext cx="1260000" cy="324000"/>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Psychological Test</a:t>
            </a:r>
            <a:endParaRPr lang="ko-KR" altLang="en-US" sz="1000" dirty="0">
              <a:solidFill>
                <a:schemeClr val="tx1"/>
              </a:solidFill>
            </a:endParaRPr>
          </a:p>
        </p:txBody>
      </p:sp>
      <p:sp>
        <p:nvSpPr>
          <p:cNvPr id="51" name="직사각형 50"/>
          <p:cNvSpPr/>
          <p:nvPr/>
        </p:nvSpPr>
        <p:spPr>
          <a:xfrm>
            <a:off x="5940264" y="2394247"/>
            <a:ext cx="126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Test Result</a:t>
            </a:r>
            <a:endParaRPr lang="ko-KR" altLang="en-US" sz="1000" dirty="0">
              <a:solidFill>
                <a:schemeClr val="tx1"/>
              </a:solidFill>
            </a:endParaRPr>
          </a:p>
        </p:txBody>
      </p:sp>
      <p:sp>
        <p:nvSpPr>
          <p:cNvPr id="48" name="슬라이드 번호 개체 틀 47"/>
          <p:cNvSpPr>
            <a:spLocks noGrp="1"/>
          </p:cNvSpPr>
          <p:nvPr>
            <p:ph type="sldNum" sz="quarter" idx="4"/>
          </p:nvPr>
        </p:nvSpPr>
        <p:spPr/>
        <p:txBody>
          <a:bodyPr/>
          <a:lstStyle/>
          <a:p>
            <a:fld id="{C70D9EDE-4299-4BB9-BBD1-CAF81FD85894}" type="slidenum">
              <a:rPr lang="ko-KR" altLang="en-US" smtClean="0"/>
              <a:pPr/>
              <a:t>6</a:t>
            </a:fld>
            <a:endParaRPr lang="ko-KR" altLang="en-US" dirty="0"/>
          </a:p>
        </p:txBody>
      </p:sp>
      <p:sp>
        <p:nvSpPr>
          <p:cNvPr id="49" name="직사각형 48"/>
          <p:cNvSpPr/>
          <p:nvPr/>
        </p:nvSpPr>
        <p:spPr>
          <a:xfrm>
            <a:off x="3176845" y="3591193"/>
            <a:ext cx="1260000" cy="580018"/>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Business Member’s Announcement </a:t>
            </a:r>
            <a:endParaRPr lang="ko-KR" altLang="en-US" sz="1000" dirty="0">
              <a:solidFill>
                <a:schemeClr val="tx1"/>
              </a:solidFill>
            </a:endParaRPr>
          </a:p>
        </p:txBody>
      </p:sp>
    </p:spTree>
    <p:extLst>
      <p:ext uri="{BB962C8B-B14F-4D97-AF65-F5344CB8AC3E}">
        <p14:creationId xmlns:p14="http://schemas.microsoft.com/office/powerpoint/2010/main" val="221443527"/>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20">
                <a:solidFill>
                  <a:prstClr val="black"/>
                </a:solidFill>
              </a:rPr>
              <a:t>Satisfaction Evaluation </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35163"/>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3" name="TextBox 12"/>
          <p:cNvSpPr txBox="1"/>
          <p:nvPr/>
        </p:nvSpPr>
        <p:spPr>
          <a:xfrm>
            <a:off x="701570" y="1177702"/>
            <a:ext cx="870751" cy="246221"/>
          </a:xfrm>
          <a:prstGeom prst="rect">
            <a:avLst/>
          </a:prstGeom>
          <a:noFill/>
        </p:spPr>
        <p:txBody>
          <a:bodyPr wrap="none" rtlCol="0">
            <a:spAutoFit/>
          </a:bodyPr>
          <a:lstStyle/>
          <a:p>
            <a:r>
              <a:rPr lang="ko-KR" altLang="en-US" sz="1000" b="1" dirty="0" smtClean="0"/>
              <a:t>만족도 평가</a:t>
            </a:r>
            <a:endParaRPr lang="ko-KR" altLang="en-US" sz="1000" b="1" dirty="0"/>
          </a:p>
        </p:txBody>
      </p:sp>
      <p:sp>
        <p:nvSpPr>
          <p:cNvPr id="14" name="TextBox 13"/>
          <p:cNvSpPr txBox="1"/>
          <p:nvPr/>
        </p:nvSpPr>
        <p:spPr>
          <a:xfrm>
            <a:off x="360580" y="1169225"/>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21" name="직사각형 20"/>
          <p:cNvSpPr/>
          <p:nvPr/>
        </p:nvSpPr>
        <p:spPr>
          <a:xfrm>
            <a:off x="328861" y="1474735"/>
            <a:ext cx="2811600" cy="496366"/>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4" name="TextBox 23"/>
          <p:cNvSpPr txBox="1"/>
          <p:nvPr/>
        </p:nvSpPr>
        <p:spPr>
          <a:xfrm>
            <a:off x="363985" y="1546042"/>
            <a:ext cx="2732375" cy="369332"/>
          </a:xfrm>
          <a:prstGeom prst="rect">
            <a:avLst/>
          </a:prstGeom>
          <a:noFill/>
        </p:spPr>
        <p:txBody>
          <a:bodyPr wrap="square" rtlCol="0">
            <a:spAutoFit/>
          </a:bodyPr>
          <a:lstStyle/>
          <a:p>
            <a:r>
              <a:rPr lang="en-US" altLang="ko-KR" sz="900" dirty="0" smtClean="0"/>
              <a:t>(Q 1) </a:t>
            </a:r>
            <a:r>
              <a:rPr lang="ko-KR" altLang="en-US" sz="900" dirty="0" smtClean="0"/>
              <a:t>심리</a:t>
            </a:r>
            <a:r>
              <a:rPr lang="ko-KR" altLang="en-US" sz="900" dirty="0" smtClean="0">
                <a:latin typeface="+mj-ea"/>
              </a:rPr>
              <a:t>상담사가 ***님에게 도움을 드리고자 노력했나요</a:t>
            </a:r>
            <a:r>
              <a:rPr lang="en-US" altLang="ko-KR" sz="900" dirty="0" smtClean="0">
                <a:latin typeface="+mj-ea"/>
              </a:rPr>
              <a:t>?</a:t>
            </a:r>
            <a:endParaRPr lang="ko-KR" altLang="en-US" sz="900" dirty="0" smtClean="0">
              <a:latin typeface="+mj-ea"/>
            </a:endParaRPr>
          </a:p>
        </p:txBody>
      </p:sp>
      <p:sp>
        <p:nvSpPr>
          <p:cNvPr id="25" name="직사각형 24"/>
          <p:cNvSpPr/>
          <p:nvPr/>
        </p:nvSpPr>
        <p:spPr>
          <a:xfrm>
            <a:off x="421798" y="2437264"/>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solidFill>
                  <a:schemeClr val="tx1"/>
                </a:solidFill>
              </a:rPr>
              <a:t>☆☆☆☆☆</a:t>
            </a:r>
            <a:endParaRPr lang="ko-KR" altLang="en-US" sz="1100" dirty="0">
              <a:solidFill>
                <a:schemeClr val="tx1"/>
              </a:solidFill>
            </a:endParaRPr>
          </a:p>
        </p:txBody>
      </p:sp>
      <p:sp>
        <p:nvSpPr>
          <p:cNvPr id="30" name="TextBox 29"/>
          <p:cNvSpPr txBox="1"/>
          <p:nvPr/>
        </p:nvSpPr>
        <p:spPr>
          <a:xfrm>
            <a:off x="395352" y="2206432"/>
            <a:ext cx="1167307" cy="215444"/>
          </a:xfrm>
          <a:prstGeom prst="rect">
            <a:avLst/>
          </a:prstGeom>
          <a:noFill/>
        </p:spPr>
        <p:txBody>
          <a:bodyPr wrap="none" rtlCol="0">
            <a:spAutoFit/>
          </a:bodyPr>
          <a:lstStyle/>
          <a:p>
            <a:r>
              <a:rPr lang="ko-KR" altLang="en-US" sz="800" dirty="0" err="1" smtClean="0">
                <a:solidFill>
                  <a:schemeClr val="bg1">
                    <a:lumMod val="65000"/>
                  </a:schemeClr>
                </a:solidFill>
              </a:rPr>
              <a:t>별점을</a:t>
            </a:r>
            <a:r>
              <a:rPr lang="ko-KR" altLang="en-US" sz="800" dirty="0" smtClean="0">
                <a:solidFill>
                  <a:schemeClr val="bg1">
                    <a:lumMod val="65000"/>
                  </a:schemeClr>
                </a:solidFill>
              </a:rPr>
              <a:t> 선택해주세요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pic>
        <p:nvPicPr>
          <p:cNvPr id="23" name="그림 22" descr="Single_Tap.png"/>
          <p:cNvPicPr>
            <a:picLocks noChangeAspect="1"/>
          </p:cNvPicPr>
          <p:nvPr/>
        </p:nvPicPr>
        <p:blipFill>
          <a:blip r:embed="rId4" cstate="print"/>
          <a:stretch>
            <a:fillRect/>
          </a:stretch>
        </p:blipFill>
        <p:spPr>
          <a:xfrm>
            <a:off x="2316965" y="2572279"/>
            <a:ext cx="828000" cy="828000"/>
          </a:xfrm>
          <a:prstGeom prst="rect">
            <a:avLst/>
          </a:prstGeom>
        </p:spPr>
      </p:pic>
      <p:sp>
        <p:nvSpPr>
          <p:cNvPr id="22" name="TextBox 21"/>
          <p:cNvSpPr txBox="1"/>
          <p:nvPr/>
        </p:nvSpPr>
        <p:spPr>
          <a:xfrm>
            <a:off x="5485869" y="124096"/>
            <a:ext cx="944489" cy="215444"/>
          </a:xfrm>
          <a:prstGeom prst="rect">
            <a:avLst/>
          </a:prstGeom>
          <a:noFill/>
        </p:spPr>
        <p:txBody>
          <a:bodyPr wrap="none" rtlCol="0">
            <a:spAutoFit/>
          </a:bodyPr>
          <a:lstStyle/>
          <a:p>
            <a:r>
              <a:rPr lang="en-US" altLang="ko-KR" sz="800" dirty="0" smtClean="0">
                <a:solidFill>
                  <a:prstClr val="black"/>
                </a:solidFill>
              </a:rPr>
              <a:t>RM-0701010101</a:t>
            </a:r>
            <a:endParaRPr lang="ko-KR" altLang="en-US" sz="800" dirty="0">
              <a:solidFill>
                <a:prstClr val="black"/>
              </a:solidFill>
            </a:endParaRPr>
          </a:p>
        </p:txBody>
      </p:sp>
      <p:sp>
        <p:nvSpPr>
          <p:cNvPr id="32" name="타원 31"/>
          <p:cNvSpPr/>
          <p:nvPr/>
        </p:nvSpPr>
        <p:spPr>
          <a:xfrm>
            <a:off x="180431" y="114181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3" name="타원 32"/>
          <p:cNvSpPr/>
          <p:nvPr/>
        </p:nvSpPr>
        <p:spPr>
          <a:xfrm>
            <a:off x="116505" y="158379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4" name="타원 33"/>
          <p:cNvSpPr/>
          <p:nvPr/>
        </p:nvSpPr>
        <p:spPr>
          <a:xfrm>
            <a:off x="2249770" y="248389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graphicFrame>
        <p:nvGraphicFramePr>
          <p:cNvPr id="35" name="표 34"/>
          <p:cNvGraphicFramePr>
            <a:graphicFrameLocks noGrp="1"/>
          </p:cNvGraphicFramePr>
          <p:nvPr>
            <p:extLst>
              <p:ext uri="{D42A27DB-BD31-4B8C-83A1-F6EECF244321}">
                <p14:modId xmlns:p14="http://schemas.microsoft.com/office/powerpoint/2010/main" val="803705958"/>
              </p:ext>
            </p:extLst>
          </p:nvPr>
        </p:nvGraphicFramePr>
        <p:xfrm>
          <a:off x="6320290" y="908720"/>
          <a:ext cx="2678400" cy="2988692"/>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smtClean="0">
                          <a:solidFill>
                            <a:schemeClr val="tx1"/>
                          </a:solidFill>
                        </a:rPr>
                        <a:t>[Screen Explaination]</a:t>
                      </a:r>
                    </a:p>
                    <a:p>
                      <a:pPr latinLnBrk="1"/>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Evaluate Satisfaction page</a:t>
                      </a:r>
                    </a:p>
                    <a:p>
                      <a:pPr latinLnBrk="1"/>
                      <a:endParaRPr kumimoji="0" lang="en-US" altLang="ko-KR" sz="800" b="0" i="0" u="none" strike="noStrike" kern="1200" cap="none" spc="0" normalizeH="0" baseline="0" noProof="0" smtClean="0">
                        <a:ln>
                          <a:noFill/>
                        </a:ln>
                        <a:solidFill>
                          <a:prstClr val="black"/>
                        </a:solidFill>
                        <a:effectLst/>
                        <a:uLnTx/>
                        <a:uFillTx/>
                        <a:latin typeface="+mn-lt"/>
                        <a:ea typeface="+mn-ea"/>
                        <a:cs typeface="+mn-cs"/>
                      </a:endParaRPr>
                    </a:p>
                    <a:p>
                      <a:pPr marL="85725" indent="-85725" algn="l" defTabSz="914400" rtl="0" eaLnBrk="1" latinLnBrk="1" hangingPunct="1">
                        <a:lnSpc>
                          <a:spcPct val="120000"/>
                        </a:lnSpc>
                        <a:buFontTx/>
                        <a:buChar char="-"/>
                      </a:pPr>
                      <a:r>
                        <a:rPr lang="en-US" altLang="ko-KR" sz="800" b="0" kern="1200" noProof="0" smtClean="0">
                          <a:solidFill>
                            <a:schemeClr val="dk1"/>
                          </a:solidFill>
                          <a:latin typeface="+mn-lt"/>
                          <a:ea typeface="+mn-ea"/>
                          <a:cs typeface="+mn-cs"/>
                        </a:rPr>
                        <a:t>Các</a:t>
                      </a:r>
                      <a:r>
                        <a:rPr lang="en-US" altLang="ko-KR" sz="800" b="0" kern="1200" baseline="0" noProof="0" smtClean="0">
                          <a:solidFill>
                            <a:schemeClr val="dk1"/>
                          </a:solidFill>
                          <a:latin typeface="+mn-lt"/>
                          <a:ea typeface="+mn-ea"/>
                          <a:cs typeface="+mn-cs"/>
                        </a:rPr>
                        <a:t> câu hỏi đánh giá Độ hài lòng có thể chỉnh sửa trên trang Admin </a:t>
                      </a:r>
                      <a:endParaRPr lang="en-US" altLang="ko-KR" sz="800" b="0" kern="1200" noProof="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b="0" kern="1200" noProof="0" smtClean="0">
                          <a:solidFill>
                            <a:schemeClr val="dk1"/>
                          </a:solidFill>
                          <a:latin typeface="+mn-lt"/>
                          <a:ea typeface="+mn-ea"/>
                          <a:cs typeface="+mn-cs"/>
                        </a:rPr>
                        <a:t>Tham khảo</a:t>
                      </a:r>
                      <a:r>
                        <a:rPr lang="en-US" altLang="ko-KR" sz="800" b="0" kern="1200" baseline="0" noProof="0" smtClean="0">
                          <a:solidFill>
                            <a:schemeClr val="dk1"/>
                          </a:solidFill>
                          <a:latin typeface="+mn-lt"/>
                          <a:ea typeface="+mn-ea"/>
                          <a:cs typeface="+mn-cs"/>
                        </a:rPr>
                        <a:t> cách thức tính Độ hài lòng và Điểm số/Sao trong phần Chính sách và quy định </a:t>
                      </a:r>
                      <a:endParaRPr lang="en-US" altLang="ko-KR" sz="800" b="0" kern="1200" noProof="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Khi click</a:t>
                      </a:r>
                      <a:r>
                        <a:rPr lang="en-US" altLang="ko-KR" sz="800" kern="1200" baseline="0" smtClean="0">
                          <a:solidFill>
                            <a:schemeClr val="dk1"/>
                          </a:solidFill>
                          <a:latin typeface="+mn-lt"/>
                          <a:ea typeface="+mn-ea"/>
                          <a:cs typeface="+mn-cs"/>
                        </a:rPr>
                        <a:t>, </a:t>
                      </a:r>
                      <a:r>
                        <a:rPr lang="en-US" altLang="ko-KR" sz="800" kern="1200" baseline="0" smtClean="0">
                          <a:solidFill>
                            <a:schemeClr val="dk1"/>
                          </a:solidFill>
                          <a:latin typeface="+mn-lt"/>
                          <a:ea typeface="+mn-ea"/>
                          <a:cs typeface="+mn-cs"/>
                        </a:rPr>
                        <a:t>đóng trang Đánh giá, chuyển về [Home ](</a:t>
                      </a:r>
                      <a:r>
                        <a:rPr lang="en-US" altLang="ko-KR" sz="800" kern="1200" smtClean="0">
                          <a:solidFill>
                            <a:schemeClr val="dk1"/>
                          </a:solidFill>
                          <a:latin typeface="+mn-lt"/>
                          <a:ea typeface="+mn-ea"/>
                          <a:cs typeface="+mn-cs"/>
                        </a:rPr>
                        <a:t>RM-06)</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Hiển</a:t>
                      </a:r>
                      <a:r>
                        <a:rPr lang="en-US" altLang="ko-KR" sz="800" kern="1200" baseline="0" smtClean="0">
                          <a:solidFill>
                            <a:schemeClr val="dk1"/>
                          </a:solidFill>
                          <a:latin typeface="+mn-lt"/>
                          <a:ea typeface="+mn-ea"/>
                          <a:cs typeface="+mn-cs"/>
                        </a:rPr>
                        <a:t> thị câu hỏi được thêm trên trang Admin theo thứ tự lần lượt</a:t>
                      </a:r>
                      <a:endParaRPr lang="en-US" altLang="ko-KR" sz="800" kern="120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Tự</a:t>
                      </a:r>
                      <a:r>
                        <a:rPr lang="en-US" altLang="ko-KR" sz="800" kern="1200" baseline="0" smtClean="0">
                          <a:solidFill>
                            <a:schemeClr val="dk1"/>
                          </a:solidFill>
                          <a:latin typeface="+mn-lt"/>
                          <a:ea typeface="+mn-ea"/>
                          <a:cs typeface="+mn-cs"/>
                        </a:rPr>
                        <a:t> động thêm Tên User vào câu hỏi </a:t>
                      </a:r>
                      <a:endParaRPr lang="en-US" altLang="ko-KR" sz="800" kern="1200" baseline="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baseline="0" dirty="0" err="1" smtClean="0">
                          <a:solidFill>
                            <a:schemeClr val="dk1"/>
                          </a:solidFill>
                          <a:latin typeface="+mn-lt"/>
                          <a:ea typeface="+mn-ea"/>
                          <a:cs typeface="+mn-cs"/>
                        </a:rPr>
                        <a:t>Lựa</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chọn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mức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sao</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mà</a:t>
                      </a:r>
                      <a:r>
                        <a:rPr lang="en-US" altLang="ko-KR" sz="800" kern="1200" baseline="0" dirty="0" smtClean="0">
                          <a:solidFill>
                            <a:schemeClr val="dk1"/>
                          </a:solidFill>
                          <a:latin typeface="+mn-lt"/>
                          <a:ea typeface="+mn-ea"/>
                          <a:cs typeface="+mn-cs"/>
                        </a:rPr>
                        <a:t> User </a:t>
                      </a:r>
                      <a:r>
                        <a:rPr lang="en-US" altLang="ko-KR" sz="800" kern="1200" baseline="0" dirty="0" err="1" smtClean="0">
                          <a:solidFill>
                            <a:schemeClr val="dk1"/>
                          </a:solidFill>
                          <a:latin typeface="+mn-lt"/>
                          <a:ea typeface="+mn-ea"/>
                          <a:cs typeface="+mn-cs"/>
                        </a:rPr>
                        <a:t>muốn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đánh</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giá</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bằng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cách</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nhấn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vào</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số</a:t>
                      </a:r>
                      <a:r>
                        <a:rPr lang="en-US" altLang="ko-KR" sz="800" kern="1200" baseline="0" dirty="0" smtClean="0">
                          <a:solidFill>
                            <a:schemeClr val="dk1"/>
                          </a:solidFill>
                          <a:latin typeface="+mn-lt"/>
                          <a:ea typeface="+mn-ea"/>
                          <a:cs typeface="+mn-cs"/>
                        </a:rPr>
                        <a:t> Sao </a:t>
                      </a:r>
                      <a:r>
                        <a:rPr lang="en-US" altLang="ko-KR" sz="800" kern="1200" baseline="0" dirty="0" err="1" smtClean="0">
                          <a:solidFill>
                            <a:schemeClr val="dk1"/>
                          </a:solidFill>
                          <a:latin typeface="+mn-lt"/>
                          <a:ea typeface="+mn-ea"/>
                          <a:cs typeface="+mn-cs"/>
                        </a:rPr>
                        <a:t>đó</a:t>
                      </a:r>
                      <a:r>
                        <a:rPr lang="en-US" altLang="ko-KR" sz="800" kern="1200" baseline="0" dirty="0" smtClean="0">
                          <a:solidFill>
                            <a:schemeClr val="dk1"/>
                          </a:solidFill>
                          <a:latin typeface="+mn-lt"/>
                          <a:ea typeface="+mn-ea"/>
                          <a:cs typeface="+mn-cs"/>
                        </a:rPr>
                        <a:t> </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Khi click</a:t>
                      </a:r>
                      <a:r>
                        <a:rPr lang="en-US" altLang="ko-KR" sz="800" kern="1200" baseline="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chuyển</a:t>
                      </a:r>
                      <a:r>
                        <a:rPr lang="en-US" altLang="ko-KR" sz="800" kern="1200" baseline="0" dirty="0" smtClean="0">
                          <a:solidFill>
                            <a:schemeClr val="dk1"/>
                          </a:solidFill>
                          <a:latin typeface="+mn-lt"/>
                          <a:ea typeface="+mn-ea"/>
                          <a:cs typeface="+mn-cs"/>
                        </a:rPr>
                        <a:t> sang </a:t>
                      </a:r>
                      <a:r>
                        <a:rPr lang="en-US" altLang="ko-KR" sz="800" kern="1200" baseline="0" dirty="0" err="1" smtClean="0">
                          <a:solidFill>
                            <a:schemeClr val="dk1"/>
                          </a:solidFill>
                          <a:latin typeface="+mn-lt"/>
                          <a:ea typeface="+mn-ea"/>
                          <a:cs typeface="+mn-cs"/>
                        </a:rPr>
                        <a:t>câu</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hỏi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tiếp</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theo</a:t>
                      </a:r>
                      <a:endParaRPr lang="en-US" altLang="ko-KR" sz="800" kern="1200" dirty="0" smtClean="0">
                        <a:solidFill>
                          <a:schemeClr val="dk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dk1"/>
                          </a:solidFill>
                          <a:latin typeface="+mn-lt"/>
                          <a:ea typeface="+mn-ea"/>
                          <a:cs typeface="+mn-cs"/>
                        </a:rPr>
                        <a:t>Nếu</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đây</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là</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câu</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hỏi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cuối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cùng</a:t>
                      </a:r>
                      <a:r>
                        <a:rPr lang="en-US" altLang="ko-KR" sz="800" kern="1200" baseline="0" dirty="0" smtClean="0">
                          <a:solidFill>
                            <a:schemeClr val="dk1"/>
                          </a:solidFill>
                          <a:latin typeface="+mn-lt"/>
                          <a:ea typeface="+mn-ea"/>
                          <a:cs typeface="+mn-cs"/>
                        </a:rPr>
                        <a:t>, </a:t>
                      </a:r>
                      <a:r>
                        <a:rPr lang="en-US" altLang="ko-KR" sz="800" kern="1200" baseline="0" err="1" smtClean="0">
                          <a:solidFill>
                            <a:schemeClr val="dk1"/>
                          </a:solidFill>
                          <a:latin typeface="+mn-lt"/>
                          <a:ea typeface="+mn-ea"/>
                          <a:cs typeface="+mn-cs"/>
                        </a:rPr>
                        <a:t>sau</a:t>
                      </a:r>
                      <a:r>
                        <a:rPr lang="en-US" altLang="ko-KR" sz="800" kern="1200" baseline="0" smtClean="0">
                          <a:solidFill>
                            <a:schemeClr val="dk1"/>
                          </a:solidFill>
                          <a:latin typeface="+mn-lt"/>
                          <a:ea typeface="+mn-ea"/>
                          <a:cs typeface="+mn-cs"/>
                        </a:rPr>
                        <a:t> </a:t>
                      </a:r>
                      <a:r>
                        <a:rPr lang="en-US" altLang="ko-KR" sz="800" kern="1200" baseline="0" smtClean="0">
                          <a:solidFill>
                            <a:schemeClr val="dk1"/>
                          </a:solidFill>
                          <a:latin typeface="+mn-lt"/>
                          <a:ea typeface="+mn-ea"/>
                          <a:cs typeface="+mn-cs"/>
                        </a:rPr>
                        <a:t>Khi click, </a:t>
                      </a:r>
                      <a:r>
                        <a:rPr lang="en-US" altLang="ko-KR" sz="800" kern="1200" baseline="0" dirty="0" err="1" smtClean="0">
                          <a:solidFill>
                            <a:schemeClr val="dk1"/>
                          </a:solidFill>
                          <a:latin typeface="+mn-lt"/>
                          <a:ea typeface="+mn-ea"/>
                          <a:cs typeface="+mn-cs"/>
                        </a:rPr>
                        <a:t>chuyển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đến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trang</a:t>
                      </a:r>
                      <a:r>
                        <a:rPr lang="en-US" altLang="ko-KR" sz="800" kern="1200" baseline="0" dirty="0" smtClean="0">
                          <a:solidFill>
                            <a:schemeClr val="dk1"/>
                          </a:solidFill>
                          <a:latin typeface="+mn-lt"/>
                          <a:ea typeface="+mn-ea"/>
                          <a:cs typeface="+mn-cs"/>
                        </a:rPr>
                        <a:t> [</a:t>
                      </a:r>
                      <a:r>
                        <a:rPr lang="en-US" altLang="ko-KR" sz="800" dirty="0" smtClean="0">
                          <a:solidFill>
                            <a:prstClr val="black"/>
                          </a:solidFill>
                        </a:rPr>
                        <a:t>Evaluate Satisfaction (Write Review)](</a:t>
                      </a:r>
                      <a:r>
                        <a:rPr lang="en-US" altLang="ko-KR" sz="800" dirty="0" smtClean="0"/>
                        <a:t>RM-0701010102)</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36" name="TextBox 35"/>
          <p:cNvSpPr txBox="1"/>
          <p:nvPr/>
        </p:nvSpPr>
        <p:spPr>
          <a:xfrm>
            <a:off x="2409544" y="3113965"/>
            <a:ext cx="646331" cy="253916"/>
          </a:xfrm>
          <a:prstGeom prst="rect">
            <a:avLst/>
          </a:prstGeom>
          <a:noFill/>
        </p:spPr>
        <p:txBody>
          <a:bodyPr wrap="none" rtlCol="0">
            <a:spAutoFit/>
          </a:bodyPr>
          <a:lstStyle/>
          <a:p>
            <a:r>
              <a:rPr lang="ko-KR" altLang="en-US" sz="1050" b="1" dirty="0" smtClean="0"/>
              <a:t>다음  </a:t>
            </a:r>
            <a:r>
              <a:rPr lang="en-US" altLang="ko-KR" sz="1050" b="1" dirty="0" smtClean="0"/>
              <a:t>&gt;</a:t>
            </a:r>
            <a:endParaRPr lang="ko-KR" altLang="en-US" sz="1050" b="1" dirty="0"/>
          </a:p>
        </p:txBody>
      </p:sp>
      <p:sp>
        <p:nvSpPr>
          <p:cNvPr id="37" name="타원 36"/>
          <p:cNvSpPr/>
          <p:nvPr/>
        </p:nvSpPr>
        <p:spPr>
          <a:xfrm>
            <a:off x="2803875" y="3274279"/>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26" name="슬라이드 번호 개체 틀 25"/>
          <p:cNvSpPr>
            <a:spLocks noGrp="1"/>
          </p:cNvSpPr>
          <p:nvPr>
            <p:ph type="sldNum" sz="quarter" idx="4"/>
          </p:nvPr>
        </p:nvSpPr>
        <p:spPr/>
        <p:txBody>
          <a:bodyPr/>
          <a:lstStyle/>
          <a:p>
            <a:fld id="{C70D9EDE-4299-4BB9-BBD1-CAF81FD85894}" type="slidenum">
              <a:rPr lang="ko-KR" altLang="en-US" smtClean="0"/>
              <a:pPr/>
              <a:t>61</a:t>
            </a:fld>
            <a:endParaRPr lang="ko-KR" altLang="en-US" dirty="0"/>
          </a:p>
        </p:txBody>
      </p:sp>
      <p:sp>
        <p:nvSpPr>
          <p:cNvPr id="27" name="TextBox 26"/>
          <p:cNvSpPr txBox="1"/>
          <p:nvPr/>
        </p:nvSpPr>
        <p:spPr>
          <a:xfrm>
            <a:off x="1132570" y="124096"/>
            <a:ext cx="1901483" cy="215444"/>
          </a:xfrm>
          <a:prstGeom prst="rect">
            <a:avLst/>
          </a:prstGeom>
          <a:noFill/>
        </p:spPr>
        <p:txBody>
          <a:bodyPr wrap="none" rtlCol="0">
            <a:spAutoFit/>
          </a:bodyPr>
          <a:lstStyle/>
          <a:p>
            <a:r>
              <a:rPr lang="en-US" altLang="ko-KR" sz="800" dirty="0" smtClean="0">
                <a:solidFill>
                  <a:prstClr val="black"/>
                </a:solidFill>
              </a:rPr>
              <a:t>Evaluate Satisfaction (Satisfied Point)</a:t>
            </a:r>
            <a:endParaRPr lang="ko-KR" altLang="en-US" sz="800" dirty="0">
              <a:solidFill>
                <a:prstClr val="black"/>
              </a:solidFill>
            </a:endParaRPr>
          </a:p>
        </p:txBody>
      </p:sp>
      <p:sp>
        <p:nvSpPr>
          <p:cNvPr id="28" name="TextBox 27"/>
          <p:cNvSpPr txBox="1"/>
          <p:nvPr/>
        </p:nvSpPr>
        <p:spPr>
          <a:xfrm>
            <a:off x="1132570" y="352286"/>
            <a:ext cx="8114722"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Select Psychological Counselor &gt; Psychological Counselor Introduction (Detail)</a:t>
            </a:r>
            <a:r>
              <a:rPr lang="ko-KR" altLang="en-US" sz="800" dirty="0" smtClean="0">
                <a:solidFill>
                  <a:prstClr val="black"/>
                </a:solidFill>
              </a:rPr>
              <a:t> </a:t>
            </a:r>
            <a:r>
              <a:rPr lang="en-US" altLang="ko-KR" sz="800" dirty="0" smtClean="0">
                <a:solidFill>
                  <a:prstClr val="black"/>
                </a:solidFill>
              </a:rPr>
              <a:t>&gt; Connect after Entrance Counsel Room</a:t>
            </a:r>
            <a:r>
              <a:rPr lang="ko-KR" altLang="en-US" sz="800" dirty="0" smtClean="0">
                <a:solidFill>
                  <a:prstClr val="black"/>
                </a:solidFill>
              </a:rPr>
              <a:t> </a:t>
            </a:r>
            <a:r>
              <a:rPr lang="en-US" altLang="ko-KR" sz="800" dirty="0" smtClean="0">
                <a:solidFill>
                  <a:prstClr val="black"/>
                </a:solidFill>
              </a:rPr>
              <a:t>&gt;Exit Counsel</a:t>
            </a:r>
            <a:r>
              <a:rPr lang="ko-KR" altLang="en-US" sz="800" dirty="0" smtClean="0">
                <a:solidFill>
                  <a:prstClr val="black"/>
                </a:solidFill>
              </a:rPr>
              <a:t> </a:t>
            </a:r>
            <a:r>
              <a:rPr lang="en-US" altLang="ko-KR" sz="800" dirty="0" smtClean="0">
                <a:solidFill>
                  <a:prstClr val="black"/>
                </a:solidFill>
              </a:rPr>
              <a:t>&gt; Evaluate Satisfaction </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3" name="TextBox 12"/>
          <p:cNvSpPr txBox="1"/>
          <p:nvPr/>
        </p:nvSpPr>
        <p:spPr>
          <a:xfrm>
            <a:off x="701570" y="1177702"/>
            <a:ext cx="870751" cy="246221"/>
          </a:xfrm>
          <a:prstGeom prst="rect">
            <a:avLst/>
          </a:prstGeom>
          <a:noFill/>
        </p:spPr>
        <p:txBody>
          <a:bodyPr wrap="none" rtlCol="0">
            <a:spAutoFit/>
          </a:bodyPr>
          <a:lstStyle/>
          <a:p>
            <a:r>
              <a:rPr lang="ko-KR" altLang="en-US" sz="1000" b="1" dirty="0" smtClean="0"/>
              <a:t>만족도 평가</a:t>
            </a:r>
            <a:endParaRPr lang="ko-KR" altLang="en-US" sz="1000" b="1" dirty="0"/>
          </a:p>
        </p:txBody>
      </p:sp>
      <p:sp>
        <p:nvSpPr>
          <p:cNvPr id="14" name="TextBox 13"/>
          <p:cNvSpPr txBox="1"/>
          <p:nvPr/>
        </p:nvSpPr>
        <p:spPr>
          <a:xfrm>
            <a:off x="360580" y="1169225"/>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31" name="TextBox 30"/>
          <p:cNvSpPr txBox="1"/>
          <p:nvPr/>
        </p:nvSpPr>
        <p:spPr>
          <a:xfrm>
            <a:off x="403251" y="3059945"/>
            <a:ext cx="644728" cy="253916"/>
          </a:xfrm>
          <a:prstGeom prst="rect">
            <a:avLst/>
          </a:prstGeom>
          <a:noFill/>
        </p:spPr>
        <p:txBody>
          <a:bodyPr wrap="none" rtlCol="0">
            <a:spAutoFit/>
          </a:bodyPr>
          <a:lstStyle/>
          <a:p>
            <a:r>
              <a:rPr lang="en-US" altLang="ko-KR" sz="1050" b="1" dirty="0" smtClean="0"/>
              <a:t>&lt;  </a:t>
            </a:r>
            <a:r>
              <a:rPr lang="ko-KR" altLang="en-US" sz="1050" b="1" dirty="0" smtClean="0"/>
              <a:t>이전</a:t>
            </a:r>
            <a:endParaRPr lang="ko-KR" altLang="en-US" sz="1050" b="1" dirty="0"/>
          </a:p>
        </p:txBody>
      </p:sp>
      <p:sp>
        <p:nvSpPr>
          <p:cNvPr id="26" name="직사각형 25"/>
          <p:cNvSpPr/>
          <p:nvPr/>
        </p:nvSpPr>
        <p:spPr>
          <a:xfrm>
            <a:off x="328861" y="1474735"/>
            <a:ext cx="2811600" cy="496366"/>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8" name="TextBox 27"/>
          <p:cNvSpPr txBox="1"/>
          <p:nvPr/>
        </p:nvSpPr>
        <p:spPr>
          <a:xfrm>
            <a:off x="421798" y="1548548"/>
            <a:ext cx="2634077" cy="369332"/>
          </a:xfrm>
          <a:prstGeom prst="rect">
            <a:avLst/>
          </a:prstGeom>
          <a:noFill/>
        </p:spPr>
        <p:txBody>
          <a:bodyPr wrap="square" rtlCol="0">
            <a:spAutoFit/>
          </a:bodyPr>
          <a:lstStyle/>
          <a:p>
            <a:r>
              <a:rPr lang="en-US" altLang="ko-KR" sz="900" dirty="0" smtClean="0"/>
              <a:t>(Q 2) </a:t>
            </a:r>
            <a:r>
              <a:rPr lang="ko-KR" altLang="en-US" sz="900" dirty="0" smtClean="0">
                <a:latin typeface="+mj-ea"/>
              </a:rPr>
              <a:t>상담 받으신 내용은 ***님에게 도움이 되었나요</a:t>
            </a:r>
            <a:r>
              <a:rPr lang="en-US" altLang="ko-KR" sz="900" dirty="0" smtClean="0">
                <a:latin typeface="+mj-ea"/>
              </a:rPr>
              <a:t>?</a:t>
            </a:r>
          </a:p>
        </p:txBody>
      </p:sp>
      <p:sp>
        <p:nvSpPr>
          <p:cNvPr id="24" name="타원 23"/>
          <p:cNvSpPr/>
          <p:nvPr/>
        </p:nvSpPr>
        <p:spPr>
          <a:xfrm>
            <a:off x="880570" y="293394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8" name="TextBox 37"/>
          <p:cNvSpPr txBox="1"/>
          <p:nvPr/>
        </p:nvSpPr>
        <p:spPr>
          <a:xfrm>
            <a:off x="5485869" y="124096"/>
            <a:ext cx="944489" cy="215444"/>
          </a:xfrm>
          <a:prstGeom prst="rect">
            <a:avLst/>
          </a:prstGeom>
          <a:noFill/>
        </p:spPr>
        <p:txBody>
          <a:bodyPr wrap="none" rtlCol="0">
            <a:spAutoFit/>
          </a:bodyPr>
          <a:lstStyle/>
          <a:p>
            <a:r>
              <a:rPr lang="en-US" altLang="ko-KR" sz="800" dirty="0" smtClean="0">
                <a:solidFill>
                  <a:prstClr val="black"/>
                </a:solidFill>
              </a:rPr>
              <a:t>RM-0701010101</a:t>
            </a:r>
            <a:endParaRPr lang="ko-KR" altLang="en-US" sz="800" dirty="0">
              <a:solidFill>
                <a:prstClr val="black"/>
              </a:solidFill>
            </a:endParaRPr>
          </a:p>
        </p:txBody>
      </p:sp>
      <p:sp>
        <p:nvSpPr>
          <p:cNvPr id="39" name="TextBox 38"/>
          <p:cNvSpPr txBox="1"/>
          <p:nvPr/>
        </p:nvSpPr>
        <p:spPr>
          <a:xfrm>
            <a:off x="2409544" y="3059945"/>
            <a:ext cx="646331" cy="253916"/>
          </a:xfrm>
          <a:prstGeom prst="rect">
            <a:avLst/>
          </a:prstGeom>
          <a:noFill/>
        </p:spPr>
        <p:txBody>
          <a:bodyPr wrap="none" rtlCol="0">
            <a:spAutoFit/>
          </a:bodyPr>
          <a:lstStyle/>
          <a:p>
            <a:r>
              <a:rPr lang="ko-KR" altLang="en-US" sz="1050" b="1" dirty="0" smtClean="0"/>
              <a:t>다음  </a:t>
            </a:r>
            <a:r>
              <a:rPr lang="en-US" altLang="ko-KR" sz="1050" b="1" dirty="0" smtClean="0"/>
              <a:t>&gt;</a:t>
            </a:r>
            <a:endParaRPr lang="ko-KR" altLang="en-US" sz="1050" b="1" dirty="0"/>
          </a:p>
        </p:txBody>
      </p:sp>
      <p:sp>
        <p:nvSpPr>
          <p:cNvPr id="40" name="직사각형 39"/>
          <p:cNvSpPr/>
          <p:nvPr/>
        </p:nvSpPr>
        <p:spPr>
          <a:xfrm>
            <a:off x="421798" y="2437264"/>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solidFill>
                  <a:schemeClr val="tx1"/>
                </a:solidFill>
              </a:rPr>
              <a:t>☆☆☆☆☆</a:t>
            </a:r>
            <a:endParaRPr lang="ko-KR" altLang="en-US" sz="1100" dirty="0">
              <a:solidFill>
                <a:schemeClr val="tx1"/>
              </a:solidFill>
            </a:endParaRPr>
          </a:p>
        </p:txBody>
      </p:sp>
      <p:sp>
        <p:nvSpPr>
          <p:cNvPr id="41" name="TextBox 40"/>
          <p:cNvSpPr txBox="1"/>
          <p:nvPr/>
        </p:nvSpPr>
        <p:spPr>
          <a:xfrm>
            <a:off x="395352" y="2206432"/>
            <a:ext cx="1167307" cy="215444"/>
          </a:xfrm>
          <a:prstGeom prst="rect">
            <a:avLst/>
          </a:prstGeom>
          <a:noFill/>
        </p:spPr>
        <p:txBody>
          <a:bodyPr wrap="none" rtlCol="0">
            <a:spAutoFit/>
          </a:bodyPr>
          <a:lstStyle/>
          <a:p>
            <a:r>
              <a:rPr lang="ko-KR" altLang="en-US" sz="800" dirty="0" err="1" smtClean="0">
                <a:solidFill>
                  <a:schemeClr val="bg1">
                    <a:lumMod val="65000"/>
                  </a:schemeClr>
                </a:solidFill>
              </a:rPr>
              <a:t>별점을</a:t>
            </a:r>
            <a:r>
              <a:rPr lang="ko-KR" altLang="en-US" sz="800" dirty="0" smtClean="0">
                <a:solidFill>
                  <a:schemeClr val="bg1">
                    <a:lumMod val="65000"/>
                  </a:schemeClr>
                </a:solidFill>
              </a:rPr>
              <a:t> 선택해주세요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aphicFrame>
        <p:nvGraphicFramePr>
          <p:cNvPr id="43" name="표 42"/>
          <p:cNvGraphicFramePr>
            <a:graphicFrameLocks noGrp="1"/>
          </p:cNvGraphicFramePr>
          <p:nvPr>
            <p:extLst>
              <p:ext uri="{D42A27DB-BD31-4B8C-83A1-F6EECF244321}">
                <p14:modId xmlns:p14="http://schemas.microsoft.com/office/powerpoint/2010/main" val="2786849083"/>
              </p:ext>
            </p:extLst>
          </p:nvPr>
        </p:nvGraphicFramePr>
        <p:xfrm>
          <a:off x="6320290" y="908720"/>
          <a:ext cx="2678400" cy="575060"/>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Evaluate Satisfaction page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Khi click</a:t>
                      </a:r>
                      <a:r>
                        <a:rPr lang="en-US" altLang="ko-KR" sz="800" kern="1200" baseline="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chuyển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về</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trang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trước</a:t>
                      </a:r>
                      <a:r>
                        <a:rPr lang="en-US" altLang="ko-KR" sz="800" kern="1200" baseline="0" dirty="0" smtClean="0">
                          <a:solidFill>
                            <a:schemeClr val="dk1"/>
                          </a:solidFill>
                          <a:latin typeface="+mn-lt"/>
                          <a:ea typeface="+mn-ea"/>
                          <a:cs typeface="+mn-cs"/>
                        </a:rPr>
                        <a:t> </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2" name="슬라이드 번호 개체 틀 21"/>
          <p:cNvSpPr>
            <a:spLocks noGrp="1"/>
          </p:cNvSpPr>
          <p:nvPr>
            <p:ph type="sldNum" sz="quarter" idx="4"/>
          </p:nvPr>
        </p:nvSpPr>
        <p:spPr/>
        <p:txBody>
          <a:bodyPr/>
          <a:lstStyle/>
          <a:p>
            <a:fld id="{C70D9EDE-4299-4BB9-BBD1-CAF81FD85894}" type="slidenum">
              <a:rPr lang="ko-KR" altLang="en-US" smtClean="0"/>
              <a:pPr/>
              <a:t>62</a:t>
            </a:fld>
            <a:endParaRPr lang="ko-KR" altLang="en-US" dirty="0"/>
          </a:p>
        </p:txBody>
      </p:sp>
      <p:sp>
        <p:nvSpPr>
          <p:cNvPr id="23" name="TextBox 22"/>
          <p:cNvSpPr txBox="1"/>
          <p:nvPr/>
        </p:nvSpPr>
        <p:spPr>
          <a:xfrm>
            <a:off x="1132570" y="124096"/>
            <a:ext cx="1901483" cy="215444"/>
          </a:xfrm>
          <a:prstGeom prst="rect">
            <a:avLst/>
          </a:prstGeom>
          <a:noFill/>
        </p:spPr>
        <p:txBody>
          <a:bodyPr wrap="none" rtlCol="0">
            <a:spAutoFit/>
          </a:bodyPr>
          <a:lstStyle/>
          <a:p>
            <a:r>
              <a:rPr lang="en-US" altLang="ko-KR" sz="800" dirty="0" smtClean="0">
                <a:solidFill>
                  <a:prstClr val="black"/>
                </a:solidFill>
              </a:rPr>
              <a:t>Evaluate Satisfaction (Satisfied Point)</a:t>
            </a:r>
            <a:endParaRPr lang="ko-KR" altLang="en-US" sz="800" dirty="0">
              <a:solidFill>
                <a:prstClr val="black"/>
              </a:solidFill>
            </a:endParaRPr>
          </a:p>
        </p:txBody>
      </p:sp>
      <p:sp>
        <p:nvSpPr>
          <p:cNvPr id="25" name="TextBox 24"/>
          <p:cNvSpPr txBox="1"/>
          <p:nvPr/>
        </p:nvSpPr>
        <p:spPr>
          <a:xfrm>
            <a:off x="1132570" y="352286"/>
            <a:ext cx="8114722"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Select Psychological Counselor &gt; Psychological Counselor Introduction (Detail)</a:t>
            </a:r>
            <a:r>
              <a:rPr lang="ko-KR" altLang="en-US" sz="800" dirty="0" smtClean="0">
                <a:solidFill>
                  <a:prstClr val="black"/>
                </a:solidFill>
              </a:rPr>
              <a:t> </a:t>
            </a:r>
            <a:r>
              <a:rPr lang="en-US" altLang="ko-KR" sz="800" dirty="0" smtClean="0">
                <a:solidFill>
                  <a:prstClr val="black"/>
                </a:solidFill>
              </a:rPr>
              <a:t>&gt; Connect after Entrance Counsel Room</a:t>
            </a:r>
            <a:r>
              <a:rPr lang="ko-KR" altLang="en-US" sz="800" dirty="0" smtClean="0">
                <a:solidFill>
                  <a:prstClr val="black"/>
                </a:solidFill>
              </a:rPr>
              <a:t> </a:t>
            </a:r>
            <a:r>
              <a:rPr lang="en-US" altLang="ko-KR" sz="800" dirty="0" smtClean="0">
                <a:solidFill>
                  <a:prstClr val="black"/>
                </a:solidFill>
              </a:rPr>
              <a:t>&gt;Exit Counsel</a:t>
            </a:r>
            <a:r>
              <a:rPr lang="ko-KR" altLang="en-US" sz="800" dirty="0" smtClean="0">
                <a:solidFill>
                  <a:prstClr val="black"/>
                </a:solidFill>
              </a:rPr>
              <a:t> </a:t>
            </a:r>
            <a:r>
              <a:rPr lang="en-US" altLang="ko-KR" sz="800" dirty="0" smtClean="0">
                <a:solidFill>
                  <a:prstClr val="black"/>
                </a:solidFill>
              </a:rPr>
              <a:t>&gt; Evaluate Satisfaction </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3" name="TextBox 12"/>
          <p:cNvSpPr txBox="1"/>
          <p:nvPr/>
        </p:nvSpPr>
        <p:spPr>
          <a:xfrm>
            <a:off x="701570" y="1177702"/>
            <a:ext cx="870751" cy="246221"/>
          </a:xfrm>
          <a:prstGeom prst="rect">
            <a:avLst/>
          </a:prstGeom>
          <a:noFill/>
        </p:spPr>
        <p:txBody>
          <a:bodyPr wrap="none" rtlCol="0">
            <a:spAutoFit/>
          </a:bodyPr>
          <a:lstStyle/>
          <a:p>
            <a:r>
              <a:rPr lang="ko-KR" altLang="en-US" sz="1000" b="1" dirty="0" smtClean="0"/>
              <a:t>만족도 평가</a:t>
            </a:r>
            <a:endParaRPr lang="ko-KR" altLang="en-US" sz="1000" b="1" dirty="0"/>
          </a:p>
        </p:txBody>
      </p:sp>
      <p:sp>
        <p:nvSpPr>
          <p:cNvPr id="14" name="TextBox 13"/>
          <p:cNvSpPr txBox="1"/>
          <p:nvPr/>
        </p:nvSpPr>
        <p:spPr>
          <a:xfrm>
            <a:off x="360580" y="1169225"/>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31" name="TextBox 30"/>
          <p:cNvSpPr txBox="1"/>
          <p:nvPr/>
        </p:nvSpPr>
        <p:spPr>
          <a:xfrm>
            <a:off x="403251" y="3059945"/>
            <a:ext cx="644728" cy="253916"/>
          </a:xfrm>
          <a:prstGeom prst="rect">
            <a:avLst/>
          </a:prstGeom>
          <a:noFill/>
        </p:spPr>
        <p:txBody>
          <a:bodyPr wrap="none" rtlCol="0">
            <a:spAutoFit/>
          </a:bodyPr>
          <a:lstStyle/>
          <a:p>
            <a:r>
              <a:rPr lang="en-US" altLang="ko-KR" sz="1050" b="1" dirty="0" smtClean="0"/>
              <a:t>&lt;  </a:t>
            </a:r>
            <a:r>
              <a:rPr lang="ko-KR" altLang="en-US" sz="1050" b="1" dirty="0" smtClean="0"/>
              <a:t>이전</a:t>
            </a:r>
            <a:endParaRPr lang="ko-KR" altLang="en-US" sz="1050" b="1" dirty="0"/>
          </a:p>
        </p:txBody>
      </p:sp>
      <p:sp>
        <p:nvSpPr>
          <p:cNvPr id="26" name="직사각형 25"/>
          <p:cNvSpPr/>
          <p:nvPr/>
        </p:nvSpPr>
        <p:spPr>
          <a:xfrm>
            <a:off x="328861" y="1474735"/>
            <a:ext cx="2811600" cy="496366"/>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8" name="TextBox 27"/>
          <p:cNvSpPr txBox="1"/>
          <p:nvPr/>
        </p:nvSpPr>
        <p:spPr>
          <a:xfrm>
            <a:off x="421798" y="1587513"/>
            <a:ext cx="2634077" cy="230832"/>
          </a:xfrm>
          <a:prstGeom prst="rect">
            <a:avLst/>
          </a:prstGeom>
          <a:noFill/>
        </p:spPr>
        <p:txBody>
          <a:bodyPr wrap="square" rtlCol="0">
            <a:spAutoFit/>
          </a:bodyPr>
          <a:lstStyle/>
          <a:p>
            <a:r>
              <a:rPr lang="en-US" altLang="ko-KR" sz="900" dirty="0" smtClean="0"/>
              <a:t>(Q 3) </a:t>
            </a:r>
            <a:r>
              <a:rPr lang="ko-KR" altLang="en-US" sz="900" dirty="0" smtClean="0">
                <a:latin typeface="+mj-ea"/>
              </a:rPr>
              <a:t>상담을 받기까지의 절차는 편리하셨나요</a:t>
            </a:r>
            <a:r>
              <a:rPr lang="en-US" altLang="ko-KR" sz="900" dirty="0" smtClean="0">
                <a:latin typeface="+mj-ea"/>
              </a:rPr>
              <a:t>?</a:t>
            </a:r>
          </a:p>
        </p:txBody>
      </p:sp>
      <p:sp>
        <p:nvSpPr>
          <p:cNvPr id="38" name="TextBox 37"/>
          <p:cNvSpPr txBox="1"/>
          <p:nvPr/>
        </p:nvSpPr>
        <p:spPr>
          <a:xfrm>
            <a:off x="5485869" y="124096"/>
            <a:ext cx="944489" cy="215444"/>
          </a:xfrm>
          <a:prstGeom prst="rect">
            <a:avLst/>
          </a:prstGeom>
          <a:noFill/>
        </p:spPr>
        <p:txBody>
          <a:bodyPr wrap="none" rtlCol="0">
            <a:spAutoFit/>
          </a:bodyPr>
          <a:lstStyle/>
          <a:p>
            <a:r>
              <a:rPr lang="en-US" altLang="ko-KR" sz="800" dirty="0" smtClean="0">
                <a:solidFill>
                  <a:prstClr val="black"/>
                </a:solidFill>
              </a:rPr>
              <a:t>RM-0701010101</a:t>
            </a:r>
            <a:endParaRPr lang="ko-KR" altLang="en-US" sz="800" dirty="0">
              <a:solidFill>
                <a:prstClr val="black"/>
              </a:solidFill>
            </a:endParaRPr>
          </a:p>
        </p:txBody>
      </p:sp>
      <p:sp>
        <p:nvSpPr>
          <p:cNvPr id="39" name="TextBox 38"/>
          <p:cNvSpPr txBox="1"/>
          <p:nvPr/>
        </p:nvSpPr>
        <p:spPr>
          <a:xfrm>
            <a:off x="2409544" y="3059945"/>
            <a:ext cx="646331" cy="253916"/>
          </a:xfrm>
          <a:prstGeom prst="rect">
            <a:avLst/>
          </a:prstGeom>
          <a:noFill/>
        </p:spPr>
        <p:txBody>
          <a:bodyPr wrap="none" rtlCol="0">
            <a:spAutoFit/>
          </a:bodyPr>
          <a:lstStyle/>
          <a:p>
            <a:r>
              <a:rPr lang="ko-KR" altLang="en-US" sz="1050" b="1" dirty="0" smtClean="0"/>
              <a:t>다음  </a:t>
            </a:r>
            <a:r>
              <a:rPr lang="en-US" altLang="ko-KR" sz="1050" b="1" dirty="0" smtClean="0"/>
              <a:t>&gt;</a:t>
            </a:r>
            <a:endParaRPr lang="ko-KR" altLang="en-US" sz="1050" b="1" dirty="0"/>
          </a:p>
        </p:txBody>
      </p:sp>
      <p:sp>
        <p:nvSpPr>
          <p:cNvPr id="40" name="직사각형 39"/>
          <p:cNvSpPr/>
          <p:nvPr/>
        </p:nvSpPr>
        <p:spPr>
          <a:xfrm>
            <a:off x="421798" y="2437264"/>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solidFill>
                  <a:schemeClr val="tx1"/>
                </a:solidFill>
              </a:rPr>
              <a:t>☆☆☆☆☆</a:t>
            </a:r>
            <a:endParaRPr lang="ko-KR" altLang="en-US" sz="1100" dirty="0">
              <a:solidFill>
                <a:schemeClr val="tx1"/>
              </a:solidFill>
            </a:endParaRPr>
          </a:p>
        </p:txBody>
      </p:sp>
      <p:sp>
        <p:nvSpPr>
          <p:cNvPr id="41" name="TextBox 40"/>
          <p:cNvSpPr txBox="1"/>
          <p:nvPr/>
        </p:nvSpPr>
        <p:spPr>
          <a:xfrm>
            <a:off x="395352" y="2206432"/>
            <a:ext cx="1167307" cy="215444"/>
          </a:xfrm>
          <a:prstGeom prst="rect">
            <a:avLst/>
          </a:prstGeom>
          <a:noFill/>
        </p:spPr>
        <p:txBody>
          <a:bodyPr wrap="none" rtlCol="0">
            <a:spAutoFit/>
          </a:bodyPr>
          <a:lstStyle/>
          <a:p>
            <a:r>
              <a:rPr lang="ko-KR" altLang="en-US" sz="800" dirty="0" err="1" smtClean="0">
                <a:solidFill>
                  <a:schemeClr val="bg1">
                    <a:lumMod val="65000"/>
                  </a:schemeClr>
                </a:solidFill>
              </a:rPr>
              <a:t>별점을</a:t>
            </a:r>
            <a:r>
              <a:rPr lang="ko-KR" altLang="en-US" sz="800" dirty="0" smtClean="0">
                <a:solidFill>
                  <a:schemeClr val="bg1">
                    <a:lumMod val="65000"/>
                  </a:schemeClr>
                </a:solidFill>
              </a:rPr>
              <a:t> 선택해주세요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aphicFrame>
        <p:nvGraphicFramePr>
          <p:cNvPr id="43" name="표 42"/>
          <p:cNvGraphicFramePr>
            <a:graphicFrameLocks noGrp="1"/>
          </p:cNvGraphicFramePr>
          <p:nvPr>
            <p:extLst>
              <p:ext uri="{D42A27DB-BD31-4B8C-83A1-F6EECF244321}">
                <p14:modId xmlns:p14="http://schemas.microsoft.com/office/powerpoint/2010/main" val="3194985967"/>
              </p:ext>
            </p:extLst>
          </p:nvPr>
        </p:nvGraphicFramePr>
        <p:xfrm>
          <a:off x="6320290" y="908720"/>
          <a:ext cx="2678400" cy="575060"/>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smtClean="0">
                          <a:solidFill>
                            <a:schemeClr val="tx1"/>
                          </a:solidFill>
                        </a:rPr>
                        <a:t>[Screen Explaination]</a:t>
                      </a:r>
                    </a:p>
                    <a:p>
                      <a:pPr latinLnBrk="1"/>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Evaluate Satisfaction page</a:t>
                      </a: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19" name="슬라이드 번호 개체 틀 18"/>
          <p:cNvSpPr>
            <a:spLocks noGrp="1"/>
          </p:cNvSpPr>
          <p:nvPr>
            <p:ph type="sldNum" sz="quarter" idx="4"/>
          </p:nvPr>
        </p:nvSpPr>
        <p:spPr/>
        <p:txBody>
          <a:bodyPr/>
          <a:lstStyle/>
          <a:p>
            <a:fld id="{C70D9EDE-4299-4BB9-BBD1-CAF81FD85894}" type="slidenum">
              <a:rPr lang="ko-KR" altLang="en-US" smtClean="0"/>
              <a:pPr/>
              <a:t>63</a:t>
            </a:fld>
            <a:endParaRPr lang="ko-KR" altLang="en-US" dirty="0"/>
          </a:p>
        </p:txBody>
      </p:sp>
      <p:sp>
        <p:nvSpPr>
          <p:cNvPr id="22" name="TextBox 21"/>
          <p:cNvSpPr txBox="1"/>
          <p:nvPr/>
        </p:nvSpPr>
        <p:spPr>
          <a:xfrm>
            <a:off x="1132570" y="124096"/>
            <a:ext cx="1901483" cy="215444"/>
          </a:xfrm>
          <a:prstGeom prst="rect">
            <a:avLst/>
          </a:prstGeom>
          <a:noFill/>
        </p:spPr>
        <p:txBody>
          <a:bodyPr wrap="none" rtlCol="0">
            <a:spAutoFit/>
          </a:bodyPr>
          <a:lstStyle/>
          <a:p>
            <a:r>
              <a:rPr lang="en-US" altLang="ko-KR" sz="800" dirty="0" smtClean="0">
                <a:solidFill>
                  <a:prstClr val="black"/>
                </a:solidFill>
              </a:rPr>
              <a:t>Evaluate Satisfaction (Satisfied Point)</a:t>
            </a:r>
            <a:endParaRPr lang="ko-KR" altLang="en-US" sz="800" dirty="0">
              <a:solidFill>
                <a:prstClr val="black"/>
              </a:solidFill>
            </a:endParaRPr>
          </a:p>
        </p:txBody>
      </p:sp>
      <p:sp>
        <p:nvSpPr>
          <p:cNvPr id="23" name="TextBox 22"/>
          <p:cNvSpPr txBox="1"/>
          <p:nvPr/>
        </p:nvSpPr>
        <p:spPr>
          <a:xfrm>
            <a:off x="1132570" y="352286"/>
            <a:ext cx="8114722"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Select Psychological Counselor &gt; Psychological Counselor Introduction (Detail)</a:t>
            </a:r>
            <a:r>
              <a:rPr lang="ko-KR" altLang="en-US" sz="800" dirty="0" smtClean="0">
                <a:solidFill>
                  <a:prstClr val="black"/>
                </a:solidFill>
              </a:rPr>
              <a:t> </a:t>
            </a:r>
            <a:r>
              <a:rPr lang="en-US" altLang="ko-KR" sz="800" dirty="0" smtClean="0">
                <a:solidFill>
                  <a:prstClr val="black"/>
                </a:solidFill>
              </a:rPr>
              <a:t>&gt; Connect after Entrance Counsel Room</a:t>
            </a:r>
            <a:r>
              <a:rPr lang="ko-KR" altLang="en-US" sz="800" dirty="0" smtClean="0">
                <a:solidFill>
                  <a:prstClr val="black"/>
                </a:solidFill>
              </a:rPr>
              <a:t> </a:t>
            </a:r>
            <a:r>
              <a:rPr lang="en-US" altLang="ko-KR" sz="800" dirty="0" smtClean="0">
                <a:solidFill>
                  <a:prstClr val="black"/>
                </a:solidFill>
              </a:rPr>
              <a:t>&gt;Exit Counsel</a:t>
            </a:r>
            <a:r>
              <a:rPr lang="ko-KR" altLang="en-US" sz="800" dirty="0" smtClean="0">
                <a:solidFill>
                  <a:prstClr val="black"/>
                </a:solidFill>
              </a:rPr>
              <a:t> </a:t>
            </a:r>
            <a:r>
              <a:rPr lang="en-US" altLang="ko-KR" sz="800" dirty="0" smtClean="0">
                <a:solidFill>
                  <a:prstClr val="black"/>
                </a:solidFill>
              </a:rPr>
              <a:t>&gt; Evaluate Satisfaction </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3" name="TextBox 12"/>
          <p:cNvSpPr txBox="1"/>
          <p:nvPr/>
        </p:nvSpPr>
        <p:spPr>
          <a:xfrm>
            <a:off x="701570" y="1177702"/>
            <a:ext cx="870751" cy="246221"/>
          </a:xfrm>
          <a:prstGeom prst="rect">
            <a:avLst/>
          </a:prstGeom>
          <a:noFill/>
        </p:spPr>
        <p:txBody>
          <a:bodyPr wrap="none" rtlCol="0">
            <a:spAutoFit/>
          </a:bodyPr>
          <a:lstStyle/>
          <a:p>
            <a:r>
              <a:rPr lang="ko-KR" altLang="en-US" sz="1000" b="1" dirty="0" smtClean="0"/>
              <a:t>만족도 평가</a:t>
            </a:r>
            <a:endParaRPr lang="ko-KR" altLang="en-US" sz="1000" b="1" dirty="0"/>
          </a:p>
        </p:txBody>
      </p:sp>
      <p:sp>
        <p:nvSpPr>
          <p:cNvPr id="14" name="TextBox 13"/>
          <p:cNvSpPr txBox="1"/>
          <p:nvPr/>
        </p:nvSpPr>
        <p:spPr>
          <a:xfrm>
            <a:off x="360580" y="1169225"/>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29" name="직사각형 28"/>
          <p:cNvSpPr/>
          <p:nvPr/>
        </p:nvSpPr>
        <p:spPr>
          <a:xfrm>
            <a:off x="328861" y="1474735"/>
            <a:ext cx="2811600" cy="583556"/>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36" name="TextBox 35"/>
          <p:cNvSpPr txBox="1"/>
          <p:nvPr/>
        </p:nvSpPr>
        <p:spPr>
          <a:xfrm>
            <a:off x="360580" y="1467830"/>
            <a:ext cx="2780785" cy="586665"/>
          </a:xfrm>
          <a:prstGeom prst="rect">
            <a:avLst/>
          </a:prstGeom>
          <a:noFill/>
        </p:spPr>
        <p:txBody>
          <a:bodyPr wrap="square" rtlCol="0">
            <a:spAutoFit/>
          </a:bodyPr>
          <a:lstStyle/>
          <a:p>
            <a:pPr>
              <a:lnSpc>
                <a:spcPct val="120000"/>
              </a:lnSpc>
            </a:pPr>
            <a:r>
              <a:rPr lang="en-US" altLang="ko-KR" sz="900" dirty="0" smtClean="0"/>
              <a:t>(Q 4) </a:t>
            </a:r>
            <a:r>
              <a:rPr lang="ko-KR" altLang="en-US" sz="900" dirty="0" smtClean="0"/>
              <a:t>본 </a:t>
            </a:r>
            <a:r>
              <a:rPr lang="ko-KR" altLang="en-US" sz="900" dirty="0" err="1" smtClean="0"/>
              <a:t>심리상담사를</a:t>
            </a:r>
            <a:r>
              <a:rPr lang="ko-KR" altLang="en-US" sz="900" dirty="0" smtClean="0"/>
              <a:t> 다른 사람에게도 추천해주고 싶으신가요</a:t>
            </a:r>
            <a:r>
              <a:rPr lang="en-US" altLang="ko-KR" sz="900" dirty="0" smtClean="0"/>
              <a:t>? </a:t>
            </a:r>
            <a:r>
              <a:rPr lang="ko-KR" altLang="en-US" sz="900" dirty="0" smtClean="0"/>
              <a:t>상담 이용후기를 남겨주시면 다른 분들께도 큰 도움이 됩니다</a:t>
            </a:r>
            <a:r>
              <a:rPr lang="en-US" altLang="ko-KR" sz="900" dirty="0" smtClean="0"/>
              <a:t>.</a:t>
            </a:r>
            <a:endParaRPr lang="ko-KR" altLang="en-US" sz="900" dirty="0"/>
          </a:p>
        </p:txBody>
      </p:sp>
      <p:sp>
        <p:nvSpPr>
          <p:cNvPr id="38" name="직사각형 37"/>
          <p:cNvSpPr/>
          <p:nvPr/>
        </p:nvSpPr>
        <p:spPr>
          <a:xfrm>
            <a:off x="412490" y="2483895"/>
            <a:ext cx="2638579" cy="78233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smtClean="0">
                <a:solidFill>
                  <a:schemeClr val="bg1">
                    <a:lumMod val="50000"/>
                  </a:schemeClr>
                </a:solidFill>
              </a:rPr>
              <a:t>상담 이용 후기</a:t>
            </a:r>
            <a:endParaRPr lang="ko-KR" altLang="en-US" sz="900" dirty="0">
              <a:solidFill>
                <a:schemeClr val="bg1">
                  <a:lumMod val="50000"/>
                </a:schemeClr>
              </a:solidFill>
            </a:endParaRPr>
          </a:p>
        </p:txBody>
      </p:sp>
      <p:sp>
        <p:nvSpPr>
          <p:cNvPr id="22" name="TextBox 21"/>
          <p:cNvSpPr txBox="1"/>
          <p:nvPr/>
        </p:nvSpPr>
        <p:spPr>
          <a:xfrm>
            <a:off x="2519051" y="3322560"/>
            <a:ext cx="567784" cy="230832"/>
          </a:xfrm>
          <a:prstGeom prst="rect">
            <a:avLst/>
          </a:prstGeom>
          <a:noFill/>
        </p:spPr>
        <p:txBody>
          <a:bodyPr wrap="none" rtlCol="0">
            <a:spAutoFit/>
          </a:bodyPr>
          <a:lstStyle/>
          <a:p>
            <a:r>
              <a:rPr lang="en-US" altLang="ko-KR" sz="900" dirty="0" smtClean="0"/>
              <a:t>0 / 500</a:t>
            </a:r>
            <a:endParaRPr lang="ko-KR" altLang="en-US" sz="900" dirty="0"/>
          </a:p>
        </p:txBody>
      </p:sp>
      <p:sp>
        <p:nvSpPr>
          <p:cNvPr id="23" name="직사각형 22"/>
          <p:cNvSpPr/>
          <p:nvPr/>
        </p:nvSpPr>
        <p:spPr>
          <a:xfrm>
            <a:off x="1295740" y="3586031"/>
            <a:ext cx="936000" cy="216000"/>
          </a:xfrm>
          <a:prstGeom prst="rect">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lumMod val="50000"/>
                  </a:schemeClr>
                </a:solidFill>
              </a:rPr>
              <a:t>등록하기</a:t>
            </a:r>
            <a:endParaRPr lang="ko-KR" altLang="en-US" sz="900" dirty="0">
              <a:solidFill>
                <a:schemeClr val="bg1">
                  <a:lumMod val="50000"/>
                </a:schemeClr>
              </a:solidFill>
            </a:endParaRPr>
          </a:p>
        </p:txBody>
      </p:sp>
      <p:sp>
        <p:nvSpPr>
          <p:cNvPr id="24" name="타원 23"/>
          <p:cNvSpPr/>
          <p:nvPr/>
        </p:nvSpPr>
        <p:spPr>
          <a:xfrm>
            <a:off x="2105740" y="3676031"/>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25" name="타원 24"/>
          <p:cNvSpPr/>
          <p:nvPr/>
        </p:nvSpPr>
        <p:spPr>
          <a:xfrm>
            <a:off x="180431" y="114181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7" name="타원 26"/>
          <p:cNvSpPr/>
          <p:nvPr/>
        </p:nvSpPr>
        <p:spPr>
          <a:xfrm>
            <a:off x="179540" y="253631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30" name="TextBox 29"/>
          <p:cNvSpPr txBox="1"/>
          <p:nvPr/>
        </p:nvSpPr>
        <p:spPr>
          <a:xfrm>
            <a:off x="5485869" y="124096"/>
            <a:ext cx="944489" cy="215444"/>
          </a:xfrm>
          <a:prstGeom prst="rect">
            <a:avLst/>
          </a:prstGeom>
          <a:noFill/>
        </p:spPr>
        <p:txBody>
          <a:bodyPr wrap="none" rtlCol="0">
            <a:spAutoFit/>
          </a:bodyPr>
          <a:lstStyle/>
          <a:p>
            <a:r>
              <a:rPr lang="en-US" altLang="ko-KR" sz="800" dirty="0" smtClean="0">
                <a:solidFill>
                  <a:prstClr val="black"/>
                </a:solidFill>
              </a:rPr>
              <a:t>RM-0701010102</a:t>
            </a:r>
            <a:endParaRPr lang="ko-KR" altLang="en-US" sz="800" dirty="0">
              <a:solidFill>
                <a:prstClr val="black"/>
              </a:solidFill>
            </a:endParaRPr>
          </a:p>
        </p:txBody>
      </p:sp>
      <p:graphicFrame>
        <p:nvGraphicFramePr>
          <p:cNvPr id="31" name="표 30"/>
          <p:cNvGraphicFramePr>
            <a:graphicFrameLocks noGrp="1"/>
          </p:cNvGraphicFramePr>
          <p:nvPr>
            <p:extLst>
              <p:ext uri="{D42A27DB-BD31-4B8C-83A1-F6EECF244321}">
                <p14:modId xmlns:p14="http://schemas.microsoft.com/office/powerpoint/2010/main" val="2618010984"/>
              </p:ext>
            </p:extLst>
          </p:nvPr>
        </p:nvGraphicFramePr>
        <p:xfrm>
          <a:off x="6320290" y="908720"/>
          <a:ext cx="2678400" cy="3482852"/>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lang="en-US" altLang="ko-KR" sz="800" b="0" dirty="0" smtClean="0">
                          <a:solidFill>
                            <a:schemeClr val="tx1"/>
                          </a:solidFill>
                        </a:rPr>
                        <a:t>Evaluate Satisfaction -</a:t>
                      </a:r>
                      <a:r>
                        <a:rPr lang="en-US" altLang="ko-KR" sz="800" b="0" baseline="0" dirty="0" smtClean="0">
                          <a:solidFill>
                            <a:schemeClr val="tx1"/>
                          </a:solidFill>
                        </a:rPr>
                        <a:t> </a:t>
                      </a:r>
                      <a:r>
                        <a:rPr lang="en-US" altLang="ko-KR" sz="800" b="0" dirty="0" smtClean="0">
                          <a:solidFill>
                            <a:schemeClr val="tx1"/>
                          </a:solidFill>
                        </a:rPr>
                        <a:t>Write Review page</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Hoàn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thành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việc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đánh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giá</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nhưng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Đăng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xét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vào</a:t>
                      </a:r>
                      <a:r>
                        <a:rPr lang="en-US" altLang="ko-KR" sz="800" kern="1200" baseline="0" dirty="0" smtClean="0">
                          <a:solidFill>
                            <a:schemeClr val="tx1"/>
                          </a:solidFill>
                          <a:latin typeface="+mn-lt"/>
                          <a:ea typeface="+mn-ea"/>
                          <a:cs typeface="+mn-cs"/>
                        </a:rPr>
                        <a:t> Close button (x)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lưu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xét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xóa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đi</a:t>
                      </a:r>
                      <a:r>
                        <a:rPr lang="en-US" altLang="ko-KR" sz="800" kern="1200" baseline="0" dirty="0" smtClean="0">
                          <a:solidFill>
                            <a:schemeClr val="tx1"/>
                          </a:solidFill>
                          <a:latin typeface="+mn-lt"/>
                          <a:ea typeface="+mn-ea"/>
                          <a:cs typeface="+mn-cs"/>
                        </a:rPr>
                        <a:t>.</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Đề</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xuất</a:t>
                      </a:r>
                      <a:r>
                        <a:rPr lang="en-US" altLang="ko-KR" sz="800" kern="1200" baseline="0" dirty="0" smtClean="0">
                          <a:solidFill>
                            <a:schemeClr val="tx1"/>
                          </a:solidFill>
                          <a:latin typeface="+mn-lt"/>
                          <a:ea typeface="+mn-ea"/>
                          <a:cs typeface="+mn-cs"/>
                        </a:rPr>
                        <a:t> Counselor]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thực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hiện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lý</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đề</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xuất</a:t>
                      </a:r>
                      <a:r>
                        <a:rPr lang="en-US" altLang="ko-KR" sz="800" kern="1200" baseline="0" dirty="0" smtClean="0">
                          <a:solidFill>
                            <a:schemeClr val="tx1"/>
                          </a:solidFill>
                          <a:latin typeface="+mn-lt"/>
                          <a:ea typeface="+mn-ea"/>
                          <a:cs typeface="+mn-cs"/>
                        </a:rPr>
                        <a:t> Counselor </a:t>
                      </a:r>
                      <a:r>
                        <a:rPr lang="en-US" altLang="ko-KR" sz="800" kern="1200" baseline="0" dirty="0" err="1" smtClean="0">
                          <a:solidFill>
                            <a:schemeClr val="tx1"/>
                          </a:solidFill>
                          <a:latin typeface="+mn-lt"/>
                          <a:ea typeface="+mn-ea"/>
                          <a:cs typeface="+mn-cs"/>
                        </a:rPr>
                        <a:t>đó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một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lần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nữa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coi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bỏ</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đề</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xuất</a:t>
                      </a:r>
                      <a:endParaRPr lang="ko-KR" altLang="en-US"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Sau</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khi</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Đề</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xuất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hoàn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tất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việc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Đánh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giá</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Update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lượt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đề</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xuất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cho</a:t>
                      </a:r>
                      <a:r>
                        <a:rPr lang="en-US" altLang="ko-KR" sz="800" kern="1200" baseline="0" dirty="0" smtClean="0">
                          <a:solidFill>
                            <a:schemeClr val="tx1"/>
                          </a:solidFill>
                          <a:latin typeface="+mn-lt"/>
                          <a:ea typeface="+mn-ea"/>
                          <a:cs typeface="+mn-cs"/>
                        </a:rPr>
                        <a:t> Counselor </a:t>
                      </a:r>
                      <a:r>
                        <a:rPr lang="en-US" altLang="ko-KR" sz="800" kern="1200" baseline="0" dirty="0" err="1" smtClean="0">
                          <a:solidFill>
                            <a:schemeClr val="tx1"/>
                          </a:solidFill>
                          <a:latin typeface="+mn-lt"/>
                          <a:ea typeface="+mn-ea"/>
                          <a:cs typeface="+mn-cs"/>
                        </a:rPr>
                        <a:t>đó</a:t>
                      </a:r>
                      <a:endParaRPr lang="en-US" altLang="ko-KR" sz="800" kern="1200" baseline="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vi-VN" altLang="ko-KR" sz="800" kern="1200" smtClean="0">
                          <a:solidFill>
                            <a:schemeClr val="tx1"/>
                          </a:solidFill>
                          <a:latin typeface="+mn-lt"/>
                          <a:ea typeface="+mn-ea"/>
                          <a:cs typeface="+mn-cs"/>
                        </a:rPr>
                        <a:t>Khi click, </a:t>
                      </a:r>
                      <a:r>
                        <a:rPr lang="en-US" altLang="ko-KR" sz="800" kern="1200" dirty="0" err="1" smtClean="0">
                          <a:solidFill>
                            <a:schemeClr val="tx1"/>
                          </a:solidFill>
                          <a:latin typeface="+mn-lt"/>
                          <a:ea typeface="+mn-ea"/>
                          <a:cs typeface="+mn-cs"/>
                        </a:rPr>
                        <a:t>bật</a:t>
                      </a:r>
                      <a:r>
                        <a:rPr lang="vi-VN" altLang="ko-KR" sz="800" kern="1200" dirty="0" smtClean="0">
                          <a:solidFill>
                            <a:schemeClr val="tx1"/>
                          </a:solidFill>
                          <a:latin typeface="+mn-lt"/>
                          <a:ea typeface="+mn-ea"/>
                          <a:cs typeface="+mn-cs"/>
                        </a:rPr>
                        <a:t> bàn phím tiếng hàn ở phía dưới</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Khả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dụng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hóa</a:t>
                      </a:r>
                      <a:r>
                        <a:rPr lang="en-US" altLang="ko-KR" sz="800" kern="1200" baseline="0" dirty="0" smtClean="0">
                          <a:solidFill>
                            <a:schemeClr val="tx1"/>
                          </a:solidFill>
                          <a:latin typeface="+mn-lt"/>
                          <a:ea typeface="+mn-ea"/>
                          <a:cs typeface="+mn-cs"/>
                        </a:rPr>
                        <a:t> button </a:t>
                      </a:r>
                      <a:r>
                        <a:rPr lang="en-US" altLang="ko-KR" sz="800" kern="1200" baseline="0" dirty="0" err="1" smtClean="0">
                          <a:solidFill>
                            <a:schemeClr val="tx1"/>
                          </a:solidFill>
                          <a:latin typeface="+mn-lt"/>
                          <a:ea typeface="+mn-ea"/>
                          <a:cs typeface="+mn-cs"/>
                        </a:rPr>
                        <a:t>này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dù</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chỉ</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1 </a:t>
                      </a:r>
                      <a:r>
                        <a:rPr lang="en-US" altLang="ko-KR" sz="800" kern="1200" baseline="0" dirty="0" err="1" smtClean="0">
                          <a:solidFill>
                            <a:schemeClr val="tx1"/>
                          </a:solidFill>
                          <a:latin typeface="+mn-lt"/>
                          <a:ea typeface="+mn-ea"/>
                          <a:cs typeface="+mn-cs"/>
                        </a:rPr>
                        <a:t>kí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phần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Nội</a:t>
                      </a:r>
                      <a:r>
                        <a:rPr lang="en-US" altLang="ko-KR" sz="800" kern="1200" baseline="0" dirty="0" smtClean="0">
                          <a:solidFill>
                            <a:schemeClr val="tx1"/>
                          </a:solidFill>
                          <a:latin typeface="+mn-lt"/>
                          <a:ea typeface="+mn-ea"/>
                          <a:cs typeface="+mn-cs"/>
                        </a:rPr>
                        <a:t> dung </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lưu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toàn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bộ</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Đánh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giá</a:t>
                      </a:r>
                      <a:r>
                        <a:rPr lang="en-US" altLang="ko-KR" sz="800" kern="1200" baseline="0" dirty="0" smtClean="0">
                          <a:solidFill>
                            <a:schemeClr val="tx1"/>
                          </a:solidFill>
                          <a:latin typeface="+mn-lt"/>
                          <a:ea typeface="+mn-ea"/>
                          <a:cs typeface="+mn-cs"/>
                        </a:rPr>
                        <a:t>/Review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sau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a:t>
                      </a:r>
                      <a:r>
                        <a:rPr lang="en-US" altLang="ko-KR" sz="800" dirty="0" smtClean="0">
                          <a:solidFill>
                            <a:schemeClr val="tx1"/>
                          </a:solidFill>
                        </a:rPr>
                        <a:t>Public on SNS]</a:t>
                      </a:r>
                      <a:r>
                        <a:rPr lang="en-US" altLang="ko-KR" sz="800" baseline="0" dirty="0" smtClean="0">
                          <a:solidFill>
                            <a:schemeClr val="tx1"/>
                          </a:solidFill>
                        </a:rPr>
                        <a:t> </a:t>
                      </a:r>
                      <a:r>
                        <a:rPr lang="en-US" altLang="ko-KR" sz="800" kern="1200" dirty="0" smtClean="0">
                          <a:solidFill>
                            <a:schemeClr val="tx1"/>
                          </a:solidFill>
                          <a:latin typeface="+mn-lt"/>
                          <a:ea typeface="+mn-ea"/>
                          <a:cs typeface="+mn-cs"/>
                        </a:rPr>
                        <a:t>(</a:t>
                      </a:r>
                      <a:r>
                        <a:rPr lang="en-US" altLang="ko-KR" sz="800" dirty="0" smtClean="0">
                          <a:solidFill>
                            <a:schemeClr val="tx1"/>
                          </a:solidFill>
                        </a:rPr>
                        <a:t>RM-0701010103</a:t>
                      </a:r>
                      <a:r>
                        <a:rPr lang="en-US" altLang="ko-KR" sz="800" kern="1200" dirty="0" smtClean="0">
                          <a:solidFill>
                            <a:schemeClr val="tx1"/>
                          </a:solidFill>
                          <a:latin typeface="+mn-lt"/>
                          <a:ea typeface="+mn-ea"/>
                          <a:cs typeface="+mn-cs"/>
                        </a:rPr>
                        <a:t>)</a:t>
                      </a: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hoàn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tất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việc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Đánh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giá</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đăng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xét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lưu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Đánh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giá</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xét</a:t>
                      </a:r>
                      <a:r>
                        <a:rPr lang="en-US" altLang="ko-KR" sz="800" kern="1200" baseline="0" dirty="0" smtClean="0">
                          <a:solidFill>
                            <a:schemeClr val="tx1"/>
                          </a:solidFill>
                          <a:latin typeface="+mn-lt"/>
                          <a:ea typeface="+mn-ea"/>
                          <a:cs typeface="+mn-cs"/>
                        </a:rPr>
                        <a:t> ở </a:t>
                      </a:r>
                      <a:r>
                        <a:rPr lang="en-US" altLang="ko-KR" sz="800" kern="1200" baseline="0" dirty="0" err="1" smtClean="0">
                          <a:solidFill>
                            <a:schemeClr val="tx1"/>
                          </a:solidFill>
                          <a:latin typeface="+mn-lt"/>
                          <a:ea typeface="+mn-ea"/>
                          <a:cs typeface="+mn-cs"/>
                        </a:rPr>
                        <a:t>bên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Counselor . </a:t>
                      </a:r>
                      <a:r>
                        <a:rPr lang="en-US" altLang="ko-KR" sz="800" kern="1200" baseline="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xét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chỉ</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lưu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Điểm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Đánh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giá</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để</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tính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trung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bình</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8" name="타원 27"/>
          <p:cNvSpPr/>
          <p:nvPr/>
        </p:nvSpPr>
        <p:spPr>
          <a:xfrm>
            <a:off x="180431" y="207714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pic>
        <p:nvPicPr>
          <p:cNvPr id="37" name="그림 36" descr="좋아요 아이콘.PNG"/>
          <p:cNvPicPr>
            <a:picLocks noChangeAspect="1"/>
          </p:cNvPicPr>
          <p:nvPr/>
        </p:nvPicPr>
        <p:blipFill>
          <a:blip r:embed="rId4" cstate="print"/>
          <a:stretch>
            <a:fillRect/>
          </a:stretch>
        </p:blipFill>
        <p:spPr>
          <a:xfrm>
            <a:off x="445303" y="2180342"/>
            <a:ext cx="204707" cy="180000"/>
          </a:xfrm>
          <a:prstGeom prst="rect">
            <a:avLst/>
          </a:prstGeom>
        </p:spPr>
      </p:pic>
      <p:sp>
        <p:nvSpPr>
          <p:cNvPr id="42" name="TextBox 41"/>
          <p:cNvSpPr txBox="1"/>
          <p:nvPr/>
        </p:nvSpPr>
        <p:spPr>
          <a:xfrm>
            <a:off x="592860" y="2151767"/>
            <a:ext cx="671979" cy="242118"/>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nSpc>
                <a:spcPct val="120000"/>
              </a:lnSpc>
            </a:pPr>
            <a:r>
              <a:rPr lang="ko-KR" altLang="en-US" sz="900" dirty="0" smtClean="0">
                <a:latin typeface="+mj-ea"/>
              </a:rPr>
              <a:t>추천해요</a:t>
            </a:r>
            <a:endParaRPr lang="ko-KR" altLang="en-US" sz="900" dirty="0">
              <a:latin typeface="+mj-ea"/>
            </a:endParaRPr>
          </a:p>
        </p:txBody>
      </p:sp>
      <p:sp>
        <p:nvSpPr>
          <p:cNvPr id="44" name="직사각형 43"/>
          <p:cNvSpPr/>
          <p:nvPr/>
        </p:nvSpPr>
        <p:spPr>
          <a:xfrm>
            <a:off x="408205" y="2161292"/>
            <a:ext cx="771990" cy="242118"/>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ko-KR" altLang="en-US" sz="900" dirty="0">
              <a:solidFill>
                <a:schemeClr val="bg1">
                  <a:lumMod val="50000"/>
                </a:schemeClr>
              </a:solidFill>
            </a:endParaRPr>
          </a:p>
        </p:txBody>
      </p:sp>
      <p:sp>
        <p:nvSpPr>
          <p:cNvPr id="26" name="슬라이드 번호 개체 틀 25"/>
          <p:cNvSpPr>
            <a:spLocks noGrp="1"/>
          </p:cNvSpPr>
          <p:nvPr>
            <p:ph type="sldNum" sz="quarter" idx="4"/>
          </p:nvPr>
        </p:nvSpPr>
        <p:spPr/>
        <p:txBody>
          <a:bodyPr/>
          <a:lstStyle/>
          <a:p>
            <a:fld id="{C70D9EDE-4299-4BB9-BBD1-CAF81FD85894}" type="slidenum">
              <a:rPr lang="ko-KR" altLang="en-US" smtClean="0"/>
              <a:pPr/>
              <a:t>64</a:t>
            </a:fld>
            <a:endParaRPr lang="ko-KR" altLang="en-US" dirty="0"/>
          </a:p>
        </p:txBody>
      </p:sp>
      <p:sp>
        <p:nvSpPr>
          <p:cNvPr id="32" name="TextBox 31"/>
          <p:cNvSpPr txBox="1"/>
          <p:nvPr/>
        </p:nvSpPr>
        <p:spPr>
          <a:xfrm>
            <a:off x="1132570" y="124096"/>
            <a:ext cx="1843774" cy="215444"/>
          </a:xfrm>
          <a:prstGeom prst="rect">
            <a:avLst/>
          </a:prstGeom>
          <a:noFill/>
        </p:spPr>
        <p:txBody>
          <a:bodyPr wrap="none" rtlCol="0">
            <a:spAutoFit/>
          </a:bodyPr>
          <a:lstStyle/>
          <a:p>
            <a:r>
              <a:rPr lang="en-US" altLang="ko-KR" sz="800" dirty="0" smtClean="0">
                <a:solidFill>
                  <a:prstClr val="black"/>
                </a:solidFill>
              </a:rPr>
              <a:t>Evaluate Satisfaction (Write Review)</a:t>
            </a:r>
            <a:endParaRPr lang="ko-KR" altLang="en-US" sz="800" dirty="0">
              <a:solidFill>
                <a:prstClr val="black"/>
              </a:solidFill>
            </a:endParaRPr>
          </a:p>
        </p:txBody>
      </p:sp>
      <p:sp>
        <p:nvSpPr>
          <p:cNvPr id="33" name="TextBox 32"/>
          <p:cNvSpPr txBox="1"/>
          <p:nvPr/>
        </p:nvSpPr>
        <p:spPr>
          <a:xfrm>
            <a:off x="1132570" y="352286"/>
            <a:ext cx="8114722"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Select Psychological Counselor &gt; Psychological Counselor Introduction (Detail)</a:t>
            </a:r>
            <a:r>
              <a:rPr lang="ko-KR" altLang="en-US" sz="800" dirty="0" smtClean="0">
                <a:solidFill>
                  <a:prstClr val="black"/>
                </a:solidFill>
              </a:rPr>
              <a:t> </a:t>
            </a:r>
            <a:r>
              <a:rPr lang="en-US" altLang="ko-KR" sz="800" dirty="0" smtClean="0">
                <a:solidFill>
                  <a:prstClr val="black"/>
                </a:solidFill>
              </a:rPr>
              <a:t>&gt; Connect after Entrance Counsel Room</a:t>
            </a:r>
            <a:r>
              <a:rPr lang="ko-KR" altLang="en-US" sz="800" dirty="0" smtClean="0">
                <a:solidFill>
                  <a:prstClr val="black"/>
                </a:solidFill>
              </a:rPr>
              <a:t> </a:t>
            </a:r>
            <a:r>
              <a:rPr lang="en-US" altLang="ko-KR" sz="800" dirty="0" smtClean="0">
                <a:solidFill>
                  <a:prstClr val="black"/>
                </a:solidFill>
              </a:rPr>
              <a:t>&gt;Exit Counsel</a:t>
            </a:r>
            <a:r>
              <a:rPr lang="ko-KR" altLang="en-US" sz="800" dirty="0" smtClean="0">
                <a:solidFill>
                  <a:prstClr val="black"/>
                </a:solidFill>
              </a:rPr>
              <a:t> </a:t>
            </a:r>
            <a:r>
              <a:rPr lang="en-US" altLang="ko-KR" sz="800" dirty="0" smtClean="0">
                <a:solidFill>
                  <a:prstClr val="black"/>
                </a:solidFill>
              </a:rPr>
              <a:t>&gt; Evaluate Satisfaction </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3" name="TextBox 12"/>
          <p:cNvSpPr txBox="1"/>
          <p:nvPr/>
        </p:nvSpPr>
        <p:spPr>
          <a:xfrm>
            <a:off x="701570" y="1177702"/>
            <a:ext cx="989373" cy="246221"/>
          </a:xfrm>
          <a:prstGeom prst="rect">
            <a:avLst/>
          </a:prstGeom>
          <a:noFill/>
        </p:spPr>
        <p:txBody>
          <a:bodyPr wrap="none" rtlCol="0">
            <a:spAutoFit/>
          </a:bodyPr>
          <a:lstStyle/>
          <a:p>
            <a:r>
              <a:rPr lang="en-US" altLang="ko-KR" sz="1000" b="1" dirty="0" smtClean="0"/>
              <a:t>SNS </a:t>
            </a:r>
            <a:r>
              <a:rPr lang="ko-KR" altLang="en-US" sz="1000" b="1" dirty="0" smtClean="0"/>
              <a:t>공유하기</a:t>
            </a:r>
            <a:endParaRPr lang="ko-KR" altLang="en-US" sz="1000" b="1" dirty="0"/>
          </a:p>
        </p:txBody>
      </p:sp>
      <p:sp>
        <p:nvSpPr>
          <p:cNvPr id="14" name="TextBox 13"/>
          <p:cNvSpPr txBox="1"/>
          <p:nvPr/>
        </p:nvSpPr>
        <p:spPr>
          <a:xfrm>
            <a:off x="360580" y="1169225"/>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27" name="직사각형 26"/>
          <p:cNvSpPr/>
          <p:nvPr/>
        </p:nvSpPr>
        <p:spPr>
          <a:xfrm>
            <a:off x="328861" y="1476361"/>
            <a:ext cx="2812504" cy="1935900"/>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31" name="TextBox 30"/>
          <p:cNvSpPr txBox="1"/>
          <p:nvPr/>
        </p:nvSpPr>
        <p:spPr>
          <a:xfrm>
            <a:off x="701570" y="4194085"/>
            <a:ext cx="2074607" cy="692497"/>
          </a:xfrm>
          <a:prstGeom prst="rect">
            <a:avLst/>
          </a:prstGeom>
          <a:noFill/>
        </p:spPr>
        <p:txBody>
          <a:bodyPr wrap="none" rtlCol="0">
            <a:spAutoFit/>
          </a:bodyPr>
          <a:lstStyle/>
          <a:p>
            <a:pPr algn="ctr">
              <a:lnSpc>
                <a:spcPct val="130000"/>
              </a:lnSpc>
            </a:pPr>
            <a:r>
              <a:rPr lang="ko-KR" altLang="en-US" sz="1000" b="1" dirty="0" smtClean="0"/>
              <a:t>평가가 완료되었습니다</a:t>
            </a:r>
            <a:r>
              <a:rPr lang="en-US" altLang="ko-KR" sz="1000" b="1" dirty="0" smtClean="0"/>
              <a:t>.</a:t>
            </a:r>
          </a:p>
          <a:p>
            <a:pPr algn="ctr">
              <a:lnSpc>
                <a:spcPct val="130000"/>
              </a:lnSpc>
            </a:pPr>
            <a:r>
              <a:rPr lang="en-US" altLang="ko-KR" sz="1000" b="1" dirty="0" smtClean="0"/>
              <a:t>Hello </a:t>
            </a:r>
            <a:r>
              <a:rPr lang="ko-KR" altLang="en-US" sz="1000" b="1" dirty="0" smtClean="0"/>
              <a:t>가 작은 도움이 되었다면</a:t>
            </a:r>
            <a:endParaRPr lang="en-US" altLang="ko-KR" sz="1000" b="1" dirty="0" smtClean="0"/>
          </a:p>
          <a:p>
            <a:pPr algn="ctr">
              <a:lnSpc>
                <a:spcPct val="130000"/>
              </a:lnSpc>
            </a:pPr>
            <a:r>
              <a:rPr lang="ko-KR" altLang="en-US" sz="1000" b="1" dirty="0" smtClean="0"/>
              <a:t>가족</a:t>
            </a:r>
            <a:r>
              <a:rPr lang="en-US" altLang="ko-KR" sz="1000" b="1" dirty="0" smtClean="0"/>
              <a:t>, </a:t>
            </a:r>
            <a:r>
              <a:rPr lang="ko-KR" altLang="en-US" sz="1000" b="1" dirty="0" smtClean="0"/>
              <a:t>친구들에게 추천해 주세요</a:t>
            </a:r>
            <a:r>
              <a:rPr lang="en-US" altLang="ko-KR" sz="1000" b="1" dirty="0" smtClean="0"/>
              <a:t>.</a:t>
            </a:r>
          </a:p>
        </p:txBody>
      </p:sp>
      <p:sp>
        <p:nvSpPr>
          <p:cNvPr id="60" name="직사각형 59"/>
          <p:cNvSpPr/>
          <p:nvPr/>
        </p:nvSpPr>
        <p:spPr>
          <a:xfrm>
            <a:off x="333365" y="5409220"/>
            <a:ext cx="2812504" cy="499332"/>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pic>
        <p:nvPicPr>
          <p:cNvPr id="82" name="그림 81" descr="11 카카오톡.PNG"/>
          <p:cNvPicPr>
            <a:picLocks noChangeAspect="1"/>
          </p:cNvPicPr>
          <p:nvPr/>
        </p:nvPicPr>
        <p:blipFill>
          <a:blip r:embed="rId4" cstate="print"/>
          <a:stretch>
            <a:fillRect/>
          </a:stretch>
        </p:blipFill>
        <p:spPr>
          <a:xfrm>
            <a:off x="521550" y="5477315"/>
            <a:ext cx="365145" cy="360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83" name="그림 82" descr="12 카카오스토리.PNG"/>
          <p:cNvPicPr>
            <a:picLocks noChangeAspect="1"/>
          </p:cNvPicPr>
          <p:nvPr/>
        </p:nvPicPr>
        <p:blipFill>
          <a:blip r:embed="rId5" cstate="print"/>
          <a:stretch>
            <a:fillRect/>
          </a:stretch>
        </p:blipFill>
        <p:spPr>
          <a:xfrm>
            <a:off x="1198079" y="5477315"/>
            <a:ext cx="375789" cy="360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85" name="그림 84" descr="14 페이스북.PNG"/>
          <p:cNvPicPr>
            <a:picLocks noChangeAspect="1"/>
          </p:cNvPicPr>
          <p:nvPr/>
        </p:nvPicPr>
        <p:blipFill>
          <a:blip r:embed="rId6" cstate="print"/>
          <a:stretch>
            <a:fillRect/>
          </a:stretch>
        </p:blipFill>
        <p:spPr>
          <a:xfrm>
            <a:off x="2552645" y="5477315"/>
            <a:ext cx="359275" cy="360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89" name="그림 88" descr="편안한 사진5.JPG"/>
          <p:cNvPicPr>
            <a:picLocks noChangeAspect="1"/>
          </p:cNvPicPr>
          <p:nvPr/>
        </p:nvPicPr>
        <p:blipFill>
          <a:blip r:embed="rId7" cstate="print"/>
          <a:stretch>
            <a:fillRect/>
          </a:stretch>
        </p:blipFill>
        <p:spPr>
          <a:xfrm>
            <a:off x="338514" y="1476360"/>
            <a:ext cx="2793600" cy="1914007"/>
          </a:xfrm>
          <a:prstGeom prst="rect">
            <a:avLst/>
          </a:prstGeom>
        </p:spPr>
      </p:pic>
      <p:sp>
        <p:nvSpPr>
          <p:cNvPr id="90" name="직사각형 89"/>
          <p:cNvSpPr/>
          <p:nvPr/>
        </p:nvSpPr>
        <p:spPr>
          <a:xfrm>
            <a:off x="338386" y="1485283"/>
            <a:ext cx="2807087" cy="1926978"/>
          </a:xfrm>
          <a:prstGeom prst="rect">
            <a:avLst/>
          </a:prstGeom>
          <a:solidFill>
            <a:srgbClr val="595959">
              <a:alpha val="6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67" name="TextBox 66"/>
          <p:cNvSpPr txBox="1"/>
          <p:nvPr/>
        </p:nvSpPr>
        <p:spPr>
          <a:xfrm>
            <a:off x="611560" y="2246725"/>
            <a:ext cx="2308645" cy="630942"/>
          </a:xfrm>
          <a:prstGeom prst="rect">
            <a:avLst/>
          </a:prstGeom>
          <a:noFill/>
        </p:spPr>
        <p:txBody>
          <a:bodyPr wrap="none" rtlCol="0">
            <a:spAutoFit/>
          </a:bodyPr>
          <a:lstStyle/>
          <a:p>
            <a:r>
              <a:rPr lang="ko-KR" altLang="en-US" sz="1100" dirty="0" smtClean="0">
                <a:solidFill>
                  <a:schemeClr val="bg1"/>
                </a:solidFill>
                <a:latin typeface="맑은 고딕" pitchFamily="50" charset="-127"/>
                <a:ea typeface="맑은 고딕" pitchFamily="50" charset="-127"/>
              </a:rPr>
              <a:t>마주보고 마음을 나누는 심리상담</a:t>
            </a:r>
          </a:p>
          <a:p>
            <a:pPr algn="ctr"/>
            <a:r>
              <a:rPr lang="en-US" altLang="ko-KR" sz="2400" b="1" dirty="0" smtClean="0">
                <a:solidFill>
                  <a:schemeClr val="bg1"/>
                </a:solidFill>
              </a:rPr>
              <a:t>Hello</a:t>
            </a:r>
            <a:endParaRPr lang="en-US" altLang="ko-KR" sz="1200" b="1" dirty="0">
              <a:solidFill>
                <a:schemeClr val="bg1"/>
              </a:solidFill>
            </a:endParaRPr>
          </a:p>
        </p:txBody>
      </p:sp>
      <p:grpSp>
        <p:nvGrpSpPr>
          <p:cNvPr id="81" name="그룹 80"/>
          <p:cNvGrpSpPr/>
          <p:nvPr/>
        </p:nvGrpSpPr>
        <p:grpSpPr>
          <a:xfrm>
            <a:off x="1301388" y="3032357"/>
            <a:ext cx="814387" cy="801688"/>
            <a:chOff x="3713956" y="4707067"/>
            <a:chExt cx="814387" cy="801688"/>
          </a:xfrm>
        </p:grpSpPr>
        <p:sp>
          <p:nvSpPr>
            <p:cNvPr id="74" name="모서리가 둥근 직사각형 73"/>
            <p:cNvSpPr>
              <a:spLocks/>
            </p:cNvSpPr>
            <p:nvPr/>
          </p:nvSpPr>
          <p:spPr>
            <a:xfrm>
              <a:off x="3713956" y="4707067"/>
              <a:ext cx="814387" cy="801688"/>
            </a:xfrm>
            <a:prstGeom prst="roundRect">
              <a:avLst>
                <a:gd name="adj" fmla="val 8151"/>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2400" b="1" dirty="0">
                <a:solidFill>
                  <a:schemeClr val="bg1"/>
                </a:solidFill>
                <a:latin typeface="+mn-ea"/>
              </a:endParaRPr>
            </a:p>
          </p:txBody>
        </p:sp>
        <p:pic>
          <p:nvPicPr>
            <p:cNvPr id="80" name="그림 79" descr="리모트 이미지.PNG"/>
            <p:cNvPicPr>
              <a:picLocks noChangeAspect="1"/>
            </p:cNvPicPr>
            <p:nvPr/>
          </p:nvPicPr>
          <p:blipFill>
            <a:blip r:embed="rId8" cstate="print"/>
            <a:stretch>
              <a:fillRect/>
            </a:stretch>
          </p:blipFill>
          <p:spPr>
            <a:xfrm>
              <a:off x="3771435" y="4821535"/>
              <a:ext cx="708878" cy="504000"/>
            </a:xfrm>
            <a:prstGeom prst="rect">
              <a:avLst/>
            </a:prstGeom>
          </p:spPr>
        </p:pic>
        <p:sp>
          <p:nvSpPr>
            <p:cNvPr id="77" name="모서리가 둥근 직사각형 8"/>
            <p:cNvSpPr/>
            <p:nvPr/>
          </p:nvSpPr>
          <p:spPr>
            <a:xfrm>
              <a:off x="3813175" y="4957821"/>
              <a:ext cx="620713" cy="278922"/>
            </a:xfrm>
            <a:prstGeom prst="roundRect">
              <a:avLst>
                <a:gd name="adj" fmla="val 0"/>
              </a:avLst>
            </a:prstGeom>
            <a:noFill/>
            <a:ln w="12700" cap="flat" cmpd="sng" algn="ctr">
              <a:noFill/>
              <a:prstDash val="solid"/>
            </a:ln>
            <a:effectLst/>
          </p:spPr>
          <p:txBody>
            <a:bodyPr anchor="ctr"/>
            <a:lstStyle/>
            <a:p>
              <a:pPr algn="ctr">
                <a:defRPr/>
              </a:pPr>
              <a:r>
                <a:rPr kumimoji="0" lang="en-US" altLang="ko-KR" sz="900" b="1" kern="0" spc="-100" dirty="0" smtClean="0">
                  <a:latin typeface="+mn-ea"/>
                  <a:ea typeface="+mn-ea"/>
                  <a:cs typeface="Arial" pitchFamily="34" charset="0"/>
                </a:rPr>
                <a:t>Hello</a:t>
              </a:r>
              <a:endParaRPr kumimoji="0" lang="en-US" altLang="ko-KR" sz="900" b="1" kern="0" spc="-100" dirty="0">
                <a:latin typeface="+mn-ea"/>
                <a:ea typeface="+mn-ea"/>
                <a:cs typeface="Arial" pitchFamily="34" charset="0"/>
              </a:endParaRPr>
            </a:p>
          </p:txBody>
        </p:sp>
      </p:grpSp>
      <p:sp>
        <p:nvSpPr>
          <p:cNvPr id="56" name="타원 55"/>
          <p:cNvSpPr/>
          <p:nvPr/>
        </p:nvSpPr>
        <p:spPr>
          <a:xfrm>
            <a:off x="1169650" y="295197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57" name="타원 56"/>
          <p:cNvSpPr/>
          <p:nvPr/>
        </p:nvSpPr>
        <p:spPr>
          <a:xfrm>
            <a:off x="202861" y="535131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3" name="TextBox 32"/>
          <p:cNvSpPr txBox="1"/>
          <p:nvPr/>
        </p:nvSpPr>
        <p:spPr>
          <a:xfrm>
            <a:off x="5485869" y="124096"/>
            <a:ext cx="944489" cy="215444"/>
          </a:xfrm>
          <a:prstGeom prst="rect">
            <a:avLst/>
          </a:prstGeom>
          <a:noFill/>
        </p:spPr>
        <p:txBody>
          <a:bodyPr wrap="none" rtlCol="0">
            <a:spAutoFit/>
          </a:bodyPr>
          <a:lstStyle/>
          <a:p>
            <a:r>
              <a:rPr lang="en-US" altLang="ko-KR" sz="800" dirty="0" smtClean="0">
                <a:solidFill>
                  <a:prstClr val="black"/>
                </a:solidFill>
              </a:rPr>
              <a:t>RM-0701010103</a:t>
            </a:r>
            <a:endParaRPr lang="ko-KR" altLang="en-US" sz="800" dirty="0">
              <a:solidFill>
                <a:prstClr val="black"/>
              </a:solidFill>
            </a:endParaRPr>
          </a:p>
        </p:txBody>
      </p:sp>
      <p:graphicFrame>
        <p:nvGraphicFramePr>
          <p:cNvPr id="34" name="표 33"/>
          <p:cNvGraphicFramePr>
            <a:graphicFrameLocks noGrp="1"/>
          </p:cNvGraphicFramePr>
          <p:nvPr>
            <p:extLst>
              <p:ext uri="{D42A27DB-BD31-4B8C-83A1-F6EECF244321}">
                <p14:modId xmlns:p14="http://schemas.microsoft.com/office/powerpoint/2010/main" val="1888654739"/>
              </p:ext>
            </p:extLst>
          </p:nvPr>
        </p:nvGraphicFramePr>
        <p:xfrm>
          <a:off x="6320290" y="908720"/>
          <a:ext cx="2678400" cy="1251716"/>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smtClean="0">
                          <a:solidFill>
                            <a:schemeClr val="tx1"/>
                          </a:solidFill>
                        </a:rPr>
                        <a:t>[Screen Explaination]</a:t>
                      </a:r>
                    </a:p>
                    <a:p>
                      <a:r>
                        <a:rPr lang="en-US" altLang="ko-KR" sz="800" b="0" smtClean="0">
                          <a:solidFill>
                            <a:prstClr val="black"/>
                          </a:solidFill>
                        </a:rPr>
                        <a:t>Public on SNS page</a:t>
                      </a:r>
                      <a:endParaRPr lang="ko-KR" altLang="en-US" sz="800" b="0" dirty="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Hiển</a:t>
                      </a:r>
                      <a:r>
                        <a:rPr lang="en-US" altLang="ko-KR" sz="800" kern="1200" baseline="0" smtClean="0">
                          <a:solidFill>
                            <a:schemeClr val="dk1"/>
                          </a:solidFill>
                          <a:latin typeface="+mn-lt"/>
                          <a:ea typeface="+mn-ea"/>
                          <a:cs typeface="+mn-cs"/>
                        </a:rPr>
                        <a:t> thị </a:t>
                      </a:r>
                      <a:r>
                        <a:rPr lang="en-US" altLang="ko-KR" sz="800" kern="1200" smtClean="0">
                          <a:solidFill>
                            <a:schemeClr val="dk1"/>
                          </a:solidFill>
                          <a:latin typeface="+mn-lt"/>
                          <a:ea typeface="+mn-ea"/>
                          <a:cs typeface="+mn-cs"/>
                        </a:rPr>
                        <a:t>Hello App Icon</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Hiển</a:t>
                      </a:r>
                      <a:r>
                        <a:rPr lang="en-US" altLang="ko-KR" sz="800" kern="1200" baseline="0" smtClean="0">
                          <a:solidFill>
                            <a:schemeClr val="dk1"/>
                          </a:solidFill>
                          <a:latin typeface="+mn-lt"/>
                          <a:ea typeface="+mn-ea"/>
                          <a:cs typeface="+mn-cs"/>
                        </a:rPr>
                        <a:t> thị các Icon của KakaoTalk, Kakao Story, Naver Band, Facebook</a:t>
                      </a:r>
                      <a:endParaRPr lang="en-US" altLang="ko-KR" sz="800" kern="120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Nếu</a:t>
                      </a:r>
                      <a:r>
                        <a:rPr lang="en-US" altLang="ko-KR" sz="800" kern="1200" baseline="0" smtClean="0">
                          <a:solidFill>
                            <a:schemeClr val="dk1"/>
                          </a:solidFill>
                          <a:latin typeface="+mn-lt"/>
                          <a:ea typeface="+mn-ea"/>
                          <a:cs typeface="+mn-cs"/>
                        </a:rPr>
                        <a:t> nhấn vào mỗi Icon thì thực hiên kiên kết đến service public thông tin của App đó </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35" name="직사각형 34"/>
          <p:cNvSpPr/>
          <p:nvPr/>
        </p:nvSpPr>
        <p:spPr>
          <a:xfrm>
            <a:off x="360580" y="5409220"/>
            <a:ext cx="2771534" cy="49933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32" name="슬라이드 번호 개체 틀 31"/>
          <p:cNvSpPr>
            <a:spLocks noGrp="1"/>
          </p:cNvSpPr>
          <p:nvPr>
            <p:ph type="sldNum" sz="quarter" idx="4"/>
          </p:nvPr>
        </p:nvSpPr>
        <p:spPr/>
        <p:txBody>
          <a:bodyPr/>
          <a:lstStyle/>
          <a:p>
            <a:fld id="{C70D9EDE-4299-4BB9-BBD1-CAF81FD85894}" type="slidenum">
              <a:rPr lang="ko-KR" altLang="en-US" smtClean="0"/>
              <a:pPr/>
              <a:t>65</a:t>
            </a:fld>
            <a:endParaRPr lang="ko-KR" altLang="en-US" dirty="0"/>
          </a:p>
        </p:txBody>
      </p:sp>
      <p:pic>
        <p:nvPicPr>
          <p:cNvPr id="121858" name="Picture 2" descr="인스타그램 공유 아이콘에 대한 이미지 검색결과"/>
          <p:cNvPicPr>
            <a:picLocks noChangeAspect="1" noChangeArrowheads="1"/>
          </p:cNvPicPr>
          <p:nvPr/>
        </p:nvPicPr>
        <p:blipFill>
          <a:blip r:embed="rId9" cstate="print"/>
          <a:srcRect l="24470" t="24983" r="24785" b="24722"/>
          <a:stretch>
            <a:fillRect/>
          </a:stretch>
        </p:blipFill>
        <p:spPr bwMode="auto">
          <a:xfrm>
            <a:off x="1839846" y="5459209"/>
            <a:ext cx="362872" cy="360000"/>
          </a:xfrm>
          <a:prstGeom prst="ellipse">
            <a:avLst/>
          </a:prstGeom>
          <a:noFill/>
          <a:ln>
            <a:solidFill>
              <a:schemeClr val="tx1">
                <a:lumMod val="50000"/>
                <a:lumOff val="50000"/>
              </a:schemeClr>
            </a:solidFill>
          </a:ln>
        </p:spPr>
      </p:pic>
      <p:sp>
        <p:nvSpPr>
          <p:cNvPr id="36" name="TextBox 35"/>
          <p:cNvSpPr txBox="1"/>
          <p:nvPr/>
        </p:nvSpPr>
        <p:spPr>
          <a:xfrm>
            <a:off x="1132570" y="124096"/>
            <a:ext cx="848309" cy="215444"/>
          </a:xfrm>
          <a:prstGeom prst="rect">
            <a:avLst/>
          </a:prstGeom>
          <a:noFill/>
        </p:spPr>
        <p:txBody>
          <a:bodyPr wrap="none" rtlCol="0">
            <a:spAutoFit/>
          </a:bodyPr>
          <a:lstStyle/>
          <a:p>
            <a:r>
              <a:rPr lang="en-US" altLang="ko-KR" sz="800" dirty="0" smtClean="0">
                <a:solidFill>
                  <a:prstClr val="black"/>
                </a:solidFill>
              </a:rPr>
              <a:t>Public on SNS</a:t>
            </a:r>
            <a:endParaRPr lang="ko-KR" altLang="en-US" sz="800" dirty="0">
              <a:solidFill>
                <a:prstClr val="black"/>
              </a:solidFill>
            </a:endParaRPr>
          </a:p>
        </p:txBody>
      </p:sp>
      <p:sp>
        <p:nvSpPr>
          <p:cNvPr id="37" name="TextBox 36"/>
          <p:cNvSpPr txBox="1"/>
          <p:nvPr/>
        </p:nvSpPr>
        <p:spPr>
          <a:xfrm>
            <a:off x="1132570" y="352286"/>
            <a:ext cx="8924238"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Select Psychological Counselor &gt; Psychological Counselor Introduction (Detail)</a:t>
            </a:r>
            <a:r>
              <a:rPr lang="ko-KR" altLang="en-US" sz="800" dirty="0" smtClean="0">
                <a:solidFill>
                  <a:prstClr val="black"/>
                </a:solidFill>
              </a:rPr>
              <a:t> </a:t>
            </a:r>
            <a:r>
              <a:rPr lang="en-US" altLang="ko-KR" sz="800" dirty="0" smtClean="0">
                <a:solidFill>
                  <a:prstClr val="black"/>
                </a:solidFill>
              </a:rPr>
              <a:t>&gt; Connect after Entrance Counsel Room</a:t>
            </a:r>
            <a:r>
              <a:rPr lang="ko-KR" altLang="en-US" sz="800" dirty="0" smtClean="0">
                <a:solidFill>
                  <a:prstClr val="black"/>
                </a:solidFill>
              </a:rPr>
              <a:t> </a:t>
            </a:r>
            <a:r>
              <a:rPr lang="en-US" altLang="ko-KR" sz="800" dirty="0" smtClean="0">
                <a:solidFill>
                  <a:prstClr val="black"/>
                </a:solidFill>
              </a:rPr>
              <a:t>&gt;Exit Counsel</a:t>
            </a:r>
            <a:r>
              <a:rPr lang="ko-KR" altLang="en-US" sz="800" dirty="0" smtClean="0">
                <a:solidFill>
                  <a:prstClr val="black"/>
                </a:solidFill>
              </a:rPr>
              <a:t> </a:t>
            </a:r>
            <a:r>
              <a:rPr lang="en-US" altLang="ko-KR" sz="800" dirty="0" smtClean="0">
                <a:solidFill>
                  <a:prstClr val="black"/>
                </a:solidFill>
              </a:rPr>
              <a:t>&gt; Evaluate Satisfaction &gt; Public on SNS </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표 33"/>
          <p:cNvGraphicFramePr>
            <a:graphicFrameLocks noGrp="1"/>
          </p:cNvGraphicFramePr>
          <p:nvPr>
            <p:extLst>
              <p:ext uri="{D42A27DB-BD31-4B8C-83A1-F6EECF244321}">
                <p14:modId xmlns:p14="http://schemas.microsoft.com/office/powerpoint/2010/main" val="1943938490"/>
              </p:ext>
            </p:extLst>
          </p:nvPr>
        </p:nvGraphicFramePr>
        <p:xfrm>
          <a:off x="6320290" y="908720"/>
          <a:ext cx="2678400" cy="2517660"/>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smtClean="0">
                          <a:solidFill>
                            <a:schemeClr val="tx1"/>
                          </a:solidFill>
                        </a:rPr>
                        <a:t>[Screen Explaination]</a:t>
                      </a:r>
                    </a:p>
                    <a:p>
                      <a:r>
                        <a:rPr lang="en-US" altLang="ko-KR" sz="800" b="0" smtClean="0">
                          <a:solidFill>
                            <a:schemeClr val="tx1"/>
                          </a:solidFill>
                        </a:rPr>
                        <a:t>Public on SNS - Example</a:t>
                      </a:r>
                      <a:endParaRPr lang="ko-KR" altLang="en-US" sz="800" b="0" smtClean="0">
                        <a:solidFill>
                          <a:schemeClr val="tx1"/>
                        </a:solidFill>
                      </a:endParaRPr>
                    </a:p>
                    <a:p>
                      <a:pPr latinLnBrk="1"/>
                      <a:endParaRPr kumimoji="0" lang="en-US" altLang="ko-KR" sz="800" b="0" i="0" u="none" strike="noStrike" kern="1200" cap="none" spc="0" normalizeH="0" baseline="0" noProof="0" smtClean="0">
                        <a:ln>
                          <a:noFill/>
                        </a:ln>
                        <a:solidFill>
                          <a:schemeClr val="tx1"/>
                        </a:solidFill>
                        <a:effectLst/>
                        <a:uLnTx/>
                        <a:uFillTx/>
                        <a:latin typeface="+mn-lt"/>
                        <a:ea typeface="+mn-ea"/>
                        <a:cs typeface="+mn-cs"/>
                      </a:endParaRPr>
                    </a:p>
                    <a:p>
                      <a:pPr latinLnBrk="1">
                        <a:buFontTx/>
                        <a:buChar char="-"/>
                      </a:pPr>
                      <a:r>
                        <a:rPr kumimoji="0" lang="en-US" altLang="ko-KR" sz="800" b="0" i="0" u="none" strike="noStrike" kern="1200" cap="none" spc="0" normalizeH="0" baseline="0" noProof="0" smtClean="0">
                          <a:ln>
                            <a:noFill/>
                          </a:ln>
                          <a:solidFill>
                            <a:schemeClr val="tx1"/>
                          </a:solidFill>
                          <a:effectLst/>
                          <a:uLnTx/>
                          <a:uFillTx/>
                          <a:latin typeface="+mn-lt"/>
                          <a:ea typeface="+mn-ea"/>
                          <a:cs typeface="+mn-cs"/>
                        </a:rPr>
                        <a:t> Nếu nhấn vào từng Link </a:t>
                      </a:r>
                    </a:p>
                    <a:p>
                      <a:pPr marL="180975" indent="-180975" latinLnBrk="1">
                        <a:buFont typeface="+mj-ea"/>
                        <a:buAutoNum type="circleNumDbPlain"/>
                      </a:pPr>
                      <a:r>
                        <a:rPr kumimoji="0" lang="en-US" altLang="ko-KR" sz="800" b="0" i="0" u="none" strike="noStrike" kern="1200" cap="none" spc="0" normalizeH="0" baseline="0" noProof="0" smtClean="0">
                          <a:ln>
                            <a:noFill/>
                          </a:ln>
                          <a:solidFill>
                            <a:schemeClr val="tx1"/>
                          </a:solidFill>
                          <a:effectLst/>
                          <a:uLnTx/>
                          <a:uFillTx/>
                          <a:latin typeface="+mn-lt"/>
                          <a:ea typeface="+mn-ea"/>
                          <a:cs typeface="+mn-cs"/>
                        </a:rPr>
                        <a:t>Nếu đã cài đặt App Hello  : Mở App</a:t>
                      </a:r>
                    </a:p>
                    <a:p>
                      <a:pPr marL="180975" indent="-180975" latinLnBrk="1">
                        <a:buFont typeface="+mj-ea"/>
                        <a:buAutoNum type="circleNumDbPlain"/>
                      </a:pPr>
                      <a:r>
                        <a:rPr kumimoji="0" lang="en-US" altLang="ko-KR" sz="800" b="0" i="0" u="none" strike="noStrike" kern="1200" cap="none" spc="0" normalizeH="0" baseline="0" noProof="0" smtClean="0">
                          <a:ln>
                            <a:noFill/>
                          </a:ln>
                          <a:solidFill>
                            <a:schemeClr val="tx1"/>
                          </a:solidFill>
                          <a:effectLst/>
                          <a:uLnTx/>
                          <a:uFillTx/>
                          <a:latin typeface="+mn-lt"/>
                          <a:ea typeface="+mn-ea"/>
                          <a:cs typeface="+mn-cs"/>
                        </a:rPr>
                        <a:t>Nếu chưa cài đặt App Hello </a:t>
                      </a:r>
                      <a:r>
                        <a:rPr kumimoji="0" lang="ko-KR" altLang="en-US" sz="800" b="0" i="0" u="none" strike="noStrike" kern="1200" cap="none" spc="0" normalizeH="0" baseline="0" noProof="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smtClean="0">
                          <a:ln>
                            <a:noFill/>
                          </a:ln>
                          <a:solidFill>
                            <a:schemeClr val="tx1"/>
                          </a:solidFill>
                          <a:effectLst/>
                          <a:uLnTx/>
                          <a:uFillTx/>
                          <a:latin typeface="+mn-lt"/>
                          <a:ea typeface="+mn-ea"/>
                          <a:cs typeface="+mn-cs"/>
                        </a:rPr>
                        <a:t>: Chuyển đến Appstore</a:t>
                      </a:r>
                    </a:p>
                    <a:p>
                      <a:pPr marL="228600" indent="-228600" latinLnBrk="1">
                        <a:buFont typeface="+mj-ea"/>
                        <a:buNone/>
                      </a:pP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p>
                      <a:pPr marL="85725" indent="-85725" latinLnBrk="1">
                        <a:buFontTx/>
                        <a:buChar char="-"/>
                      </a:pPr>
                      <a:r>
                        <a:rPr kumimoji="0" lang="en-US" altLang="ko-KR" sz="800" b="0" i="0" u="none" strike="noStrike" kern="1200" cap="none" spc="0" normalizeH="0" baseline="0" noProof="0" smtClean="0">
                          <a:ln>
                            <a:noFill/>
                          </a:ln>
                          <a:solidFill>
                            <a:schemeClr val="tx1"/>
                          </a:solidFill>
                          <a:effectLst/>
                          <a:uLnTx/>
                          <a:uFillTx/>
                          <a:latin typeface="+mn-lt"/>
                          <a:ea typeface="+mn-ea"/>
                          <a:cs typeface="+mn-cs"/>
                        </a:rPr>
                        <a:t>Với Facebook, nếu là Appstore URL có thể sẽ ko hiển thị ảnh. Nếu hiển thị ảnh có thể hiển thị ảnh của trang Details trên Appstore</a:t>
                      </a:r>
                      <a:r>
                        <a:rPr kumimoji="0" lang="ko-KR" altLang="en-US" sz="800" b="0" i="0" u="none" strike="noStrike" kern="1200" cap="none" spc="0" normalizeH="0" baseline="0" noProof="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smtClean="0">
                          <a:ln>
                            <a:noFill/>
                          </a:ln>
                          <a:solidFill>
                            <a:schemeClr val="tx1"/>
                          </a:solidFill>
                          <a:effectLst/>
                          <a:uLnTx/>
                          <a:uFillTx/>
                          <a:latin typeface="+mn-lt"/>
                          <a:ea typeface="+mn-ea"/>
                          <a:cs typeface="+mn-cs"/>
                        </a:rPr>
                        <a:t>(Developer sau khi check nếu có gì thay đổi cần feedback lại ngay)</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p>
                      <a:pPr marL="85725" indent="-85725" latinLnBrk="1">
                        <a:buFontTx/>
                        <a:buChar char="-"/>
                      </a:pPr>
                      <a:r>
                        <a:rPr kumimoji="0" lang="en-US" altLang="ko-KR" sz="800" b="0" i="0" u="none" strike="noStrike" kern="1200" cap="none" spc="0" normalizeH="0" baseline="0" noProof="0" smtClean="0">
                          <a:ln>
                            <a:noFill/>
                          </a:ln>
                          <a:solidFill>
                            <a:srgbClr val="FF0000"/>
                          </a:solidFill>
                          <a:effectLst/>
                          <a:uLnTx/>
                          <a:uFillTx/>
                          <a:latin typeface="+mn-lt"/>
                          <a:ea typeface="+mn-ea"/>
                          <a:cs typeface="+mn-cs"/>
                        </a:rPr>
                        <a:t>Với Instagram thì ko thể share text mà chỉ có thể share ảnh</a:t>
                      </a:r>
                      <a:endParaRPr kumimoji="0" lang="ko-KR" altLang="en-US" sz="800" b="0" i="0" u="none" strike="noStrike" kern="1200" cap="none" spc="0" normalizeH="0" baseline="0" noProof="0" dirty="0" smtClean="0">
                        <a:ln>
                          <a:noFill/>
                        </a:ln>
                        <a:solidFill>
                          <a:srgbClr val="FF0000"/>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32" name="슬라이드 번호 개체 틀 31"/>
          <p:cNvSpPr>
            <a:spLocks noGrp="1"/>
          </p:cNvSpPr>
          <p:nvPr>
            <p:ph type="sldNum" sz="quarter" idx="4"/>
          </p:nvPr>
        </p:nvSpPr>
        <p:spPr/>
        <p:txBody>
          <a:bodyPr/>
          <a:lstStyle/>
          <a:p>
            <a:fld id="{C70D9EDE-4299-4BB9-BBD1-CAF81FD85894}" type="slidenum">
              <a:rPr lang="ko-KR" altLang="en-US" smtClean="0"/>
              <a:pPr/>
              <a:t>66</a:t>
            </a:fld>
            <a:endParaRPr lang="ko-KR" altLang="en-US" dirty="0"/>
          </a:p>
        </p:txBody>
      </p:sp>
      <p:pic>
        <p:nvPicPr>
          <p:cNvPr id="1026" name="Picture 2" descr="C:\Users\임채은\Downloads\IMG_0748.PNG"/>
          <p:cNvPicPr>
            <a:picLocks noChangeAspect="1" noChangeArrowheads="1"/>
          </p:cNvPicPr>
          <p:nvPr/>
        </p:nvPicPr>
        <p:blipFill>
          <a:blip r:embed="rId3" cstate="print"/>
          <a:srcRect l="37288" t="10597" b="40648"/>
          <a:stretch>
            <a:fillRect/>
          </a:stretch>
        </p:blipFill>
        <p:spPr bwMode="auto">
          <a:xfrm>
            <a:off x="206515" y="773705"/>
            <a:ext cx="1575175" cy="2178195"/>
          </a:xfrm>
          <a:prstGeom prst="rect">
            <a:avLst/>
          </a:prstGeom>
          <a:noFill/>
        </p:spPr>
      </p:pic>
      <p:sp>
        <p:nvSpPr>
          <p:cNvPr id="36" name="TextBox 35"/>
          <p:cNvSpPr txBox="1"/>
          <p:nvPr/>
        </p:nvSpPr>
        <p:spPr>
          <a:xfrm>
            <a:off x="-216770" y="3026568"/>
            <a:ext cx="2441694" cy="400110"/>
          </a:xfrm>
          <a:prstGeom prst="rect">
            <a:avLst/>
          </a:prstGeom>
          <a:noFill/>
        </p:spPr>
        <p:txBody>
          <a:bodyPr wrap="none" rtlCol="0">
            <a:spAutoFit/>
          </a:bodyPr>
          <a:lstStyle/>
          <a:p>
            <a:pPr algn="ctr"/>
            <a:r>
              <a:rPr lang="en-US" altLang="ko-KR" sz="1000" smtClean="0"/>
              <a:t>[Kakao Talk]</a:t>
            </a:r>
            <a:endParaRPr lang="en-US" altLang="ko-KR" sz="1000" dirty="0" smtClean="0"/>
          </a:p>
          <a:p>
            <a:pPr algn="ctr"/>
            <a:r>
              <a:rPr lang="en-US" altLang="ko-KR" sz="1000" smtClean="0"/>
              <a:t>Kích thước tối thiểu</a:t>
            </a:r>
            <a:r>
              <a:rPr lang="ko-KR" altLang="en-US" sz="1000" smtClean="0"/>
              <a:t> </a:t>
            </a:r>
            <a:r>
              <a:rPr lang="en-US" altLang="ko-KR" sz="1000" dirty="0" smtClean="0"/>
              <a:t>80x80</a:t>
            </a:r>
            <a:r>
              <a:rPr lang="en-US" altLang="ko-KR" sz="1000" smtClean="0"/>
              <a:t>, dưới 500kb</a:t>
            </a:r>
            <a:endParaRPr lang="ko-KR" altLang="en-US" sz="1000" dirty="0"/>
          </a:p>
        </p:txBody>
      </p:sp>
      <p:pic>
        <p:nvPicPr>
          <p:cNvPr id="1027" name="Picture 3"/>
          <p:cNvPicPr>
            <a:picLocks noChangeAspect="1" noChangeArrowheads="1"/>
          </p:cNvPicPr>
          <p:nvPr/>
        </p:nvPicPr>
        <p:blipFill>
          <a:blip r:embed="rId4" cstate="print"/>
          <a:srcRect/>
          <a:stretch>
            <a:fillRect/>
          </a:stretch>
        </p:blipFill>
        <p:spPr bwMode="auto">
          <a:xfrm>
            <a:off x="2165981" y="773706"/>
            <a:ext cx="1533690" cy="27003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3986936" y="773705"/>
            <a:ext cx="1536262" cy="2700301"/>
          </a:xfrm>
          <a:prstGeom prst="rect">
            <a:avLst/>
          </a:prstGeom>
          <a:noFill/>
          <a:ln w="9525">
            <a:noFill/>
            <a:miter lim="800000"/>
            <a:headEnd/>
            <a:tailEnd/>
          </a:ln>
        </p:spPr>
      </p:pic>
      <p:sp>
        <p:nvSpPr>
          <p:cNvPr id="37" name="TextBox 36"/>
          <p:cNvSpPr txBox="1"/>
          <p:nvPr/>
        </p:nvSpPr>
        <p:spPr>
          <a:xfrm>
            <a:off x="4328791" y="3474005"/>
            <a:ext cx="837089" cy="400110"/>
          </a:xfrm>
          <a:prstGeom prst="rect">
            <a:avLst/>
          </a:prstGeom>
          <a:noFill/>
        </p:spPr>
        <p:txBody>
          <a:bodyPr wrap="none" rtlCol="0">
            <a:spAutoFit/>
          </a:bodyPr>
          <a:lstStyle/>
          <a:p>
            <a:pPr algn="ctr"/>
            <a:r>
              <a:rPr lang="en-US" altLang="ko-KR" sz="1000" smtClean="0"/>
              <a:t>[Facebook]</a:t>
            </a:r>
            <a:endParaRPr lang="en-US" altLang="ko-KR" sz="1000" dirty="0" smtClean="0"/>
          </a:p>
          <a:p>
            <a:pPr algn="ctr"/>
            <a:r>
              <a:rPr lang="en-US" altLang="ko-KR" sz="1000" smtClean="0"/>
              <a:t>Dưới 12MB</a:t>
            </a:r>
            <a:endParaRPr lang="ko-KR" altLang="en-US" sz="1000" dirty="0"/>
          </a:p>
        </p:txBody>
      </p:sp>
      <p:sp>
        <p:nvSpPr>
          <p:cNvPr id="38" name="TextBox 37"/>
          <p:cNvSpPr txBox="1"/>
          <p:nvPr/>
        </p:nvSpPr>
        <p:spPr>
          <a:xfrm>
            <a:off x="1728358" y="3474005"/>
            <a:ext cx="2515432" cy="400110"/>
          </a:xfrm>
          <a:prstGeom prst="rect">
            <a:avLst/>
          </a:prstGeom>
          <a:noFill/>
        </p:spPr>
        <p:txBody>
          <a:bodyPr wrap="none" rtlCol="0">
            <a:spAutoFit/>
          </a:bodyPr>
          <a:lstStyle/>
          <a:p>
            <a:pPr algn="ctr"/>
            <a:r>
              <a:rPr lang="en-US" altLang="ko-KR" sz="1000" smtClean="0"/>
              <a:t>[Kakao Story]</a:t>
            </a:r>
            <a:endParaRPr lang="en-US" altLang="ko-KR" sz="1000" dirty="0" smtClean="0"/>
          </a:p>
          <a:p>
            <a:pPr algn="ctr"/>
            <a:r>
              <a:rPr lang="en-US" altLang="ko-KR" sz="1000" smtClean="0"/>
              <a:t>Mỗi file</a:t>
            </a:r>
            <a:r>
              <a:rPr lang="ko-KR" altLang="en-US" sz="1000" smtClean="0"/>
              <a:t> </a:t>
            </a:r>
            <a:r>
              <a:rPr lang="en-US" altLang="ko-KR" sz="1000" smtClean="0"/>
              <a:t>dưới 5MB, ảnh gif thì dưới 3MB</a:t>
            </a:r>
            <a:endParaRPr lang="ko-KR" altLang="en-US" sz="1000" dirty="0"/>
          </a:p>
        </p:txBody>
      </p:sp>
      <p:sp>
        <p:nvSpPr>
          <p:cNvPr id="40" name="직사각형 39"/>
          <p:cNvSpPr/>
          <p:nvPr/>
        </p:nvSpPr>
        <p:spPr>
          <a:xfrm>
            <a:off x="226456" y="2528900"/>
            <a:ext cx="1555234" cy="42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2186735" y="1583794"/>
            <a:ext cx="1512936" cy="112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p:cNvSpPr/>
          <p:nvPr/>
        </p:nvSpPr>
        <p:spPr>
          <a:xfrm>
            <a:off x="4049174" y="2258871"/>
            <a:ext cx="1332916" cy="7676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1132570" y="124096"/>
            <a:ext cx="1348446" cy="215444"/>
          </a:xfrm>
          <a:prstGeom prst="rect">
            <a:avLst/>
          </a:prstGeom>
          <a:noFill/>
        </p:spPr>
        <p:txBody>
          <a:bodyPr wrap="none" rtlCol="0">
            <a:spAutoFit/>
          </a:bodyPr>
          <a:lstStyle/>
          <a:p>
            <a:r>
              <a:rPr lang="en-US" altLang="ko-KR" sz="800" dirty="0" smtClean="0">
                <a:solidFill>
                  <a:prstClr val="black"/>
                </a:solidFill>
              </a:rPr>
              <a:t>Public on SNS - Example</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20">
                <a:solidFill>
                  <a:prstClr val="black"/>
                </a:solidFill>
              </a:rPr>
              <a:t>Counseling Reservation </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35163"/>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6"/>
          <p:cNvGrpSpPr/>
          <p:nvPr/>
        </p:nvGrpSpPr>
        <p:grpSpPr>
          <a:xfrm>
            <a:off x="338386"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38386"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9" name="TextBox 18"/>
          <p:cNvSpPr txBox="1"/>
          <p:nvPr/>
        </p:nvSpPr>
        <p:spPr>
          <a:xfrm>
            <a:off x="711095" y="1177702"/>
            <a:ext cx="742511" cy="246221"/>
          </a:xfrm>
          <a:prstGeom prst="rect">
            <a:avLst/>
          </a:prstGeom>
          <a:noFill/>
        </p:spPr>
        <p:txBody>
          <a:bodyPr wrap="none" rtlCol="0">
            <a:spAutoFit/>
          </a:bodyPr>
          <a:lstStyle/>
          <a:p>
            <a:r>
              <a:rPr lang="ko-KR" altLang="en-US" sz="1000" b="1" dirty="0" smtClean="0"/>
              <a:t>상담 예약</a:t>
            </a:r>
            <a:endParaRPr lang="ko-KR" altLang="en-US" sz="1000" b="1" dirty="0"/>
          </a:p>
        </p:txBody>
      </p:sp>
      <p:graphicFrame>
        <p:nvGraphicFramePr>
          <p:cNvPr id="63" name="표 62"/>
          <p:cNvGraphicFramePr>
            <a:graphicFrameLocks noGrp="1"/>
          </p:cNvGraphicFramePr>
          <p:nvPr>
            <p:extLst>
              <p:ext uri="{D42A27DB-BD31-4B8C-83A1-F6EECF244321}">
                <p14:modId xmlns:p14="http://schemas.microsoft.com/office/powerpoint/2010/main" val="3877213760"/>
              </p:ext>
            </p:extLst>
          </p:nvPr>
        </p:nvGraphicFramePr>
        <p:xfrm>
          <a:off x="409052" y="2046079"/>
          <a:ext cx="2642017" cy="2445051"/>
        </p:xfrm>
        <a:graphic>
          <a:graphicData uri="http://schemas.openxmlformats.org/drawingml/2006/table">
            <a:tbl>
              <a:tblPr/>
              <a:tblGrid>
                <a:gridCol w="377431"/>
                <a:gridCol w="377431"/>
                <a:gridCol w="377431"/>
                <a:gridCol w="377431"/>
                <a:gridCol w="377431"/>
                <a:gridCol w="377431"/>
                <a:gridCol w="377431"/>
              </a:tblGrid>
              <a:tr h="349293">
                <a:tc>
                  <a:txBody>
                    <a:bodyPr/>
                    <a:lstStyle/>
                    <a:p>
                      <a:pPr algn="ctr" fontAlgn="ctr"/>
                      <a:r>
                        <a:rPr lang="ko-KR" altLang="en-US" sz="900" b="0" i="0" u="none" strike="noStrike" dirty="0">
                          <a:solidFill>
                            <a:srgbClr val="000000"/>
                          </a:solidFill>
                          <a:latin typeface="맑은 고딕"/>
                        </a:rPr>
                        <a:t>일</a:t>
                      </a:r>
                    </a:p>
                  </a:txBody>
                  <a:tcPr marL="0" marR="0" marT="0"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ctr" fontAlgn="ctr"/>
                      <a:r>
                        <a:rPr lang="ko-KR" altLang="en-US" sz="900" b="0" i="0" u="none" strike="noStrike">
                          <a:solidFill>
                            <a:srgbClr val="000000"/>
                          </a:solidFill>
                          <a:latin typeface="맑은 고딕"/>
                        </a:rPr>
                        <a:t>월</a:t>
                      </a:r>
                    </a:p>
                  </a:txBody>
                  <a:tcPr marL="0" marR="0" marT="0"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ctr" fontAlgn="ctr"/>
                      <a:r>
                        <a:rPr lang="ko-KR" altLang="en-US" sz="900" b="0" i="0" u="none" strike="noStrike">
                          <a:solidFill>
                            <a:srgbClr val="000000"/>
                          </a:solidFill>
                          <a:latin typeface="맑은 고딕"/>
                        </a:rPr>
                        <a:t>화</a:t>
                      </a:r>
                    </a:p>
                  </a:txBody>
                  <a:tcPr marL="0" marR="0" marT="0"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ctr" fontAlgn="ctr"/>
                      <a:r>
                        <a:rPr lang="ko-KR" altLang="en-US" sz="900" b="0" i="0" u="none" strike="noStrike">
                          <a:solidFill>
                            <a:srgbClr val="000000"/>
                          </a:solidFill>
                          <a:latin typeface="맑은 고딕"/>
                        </a:rPr>
                        <a:t>수</a:t>
                      </a:r>
                    </a:p>
                  </a:txBody>
                  <a:tcPr marL="0" marR="0" marT="0"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ctr" fontAlgn="ctr"/>
                      <a:r>
                        <a:rPr lang="ko-KR" altLang="en-US" sz="900" b="0" i="0" u="none" strike="noStrike">
                          <a:solidFill>
                            <a:srgbClr val="000000"/>
                          </a:solidFill>
                          <a:latin typeface="맑은 고딕"/>
                        </a:rPr>
                        <a:t>목</a:t>
                      </a:r>
                    </a:p>
                  </a:txBody>
                  <a:tcPr marL="0" marR="0" marT="0"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latin typeface="맑은 고딕"/>
                        </a:rPr>
                        <a:t>금</a:t>
                      </a:r>
                    </a:p>
                  </a:txBody>
                  <a:tcPr marL="0" marR="0" marT="0"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ctr" fontAlgn="ctr"/>
                      <a:r>
                        <a:rPr lang="ko-KR" altLang="en-US" sz="900" b="0" i="0" u="none" strike="noStrike">
                          <a:solidFill>
                            <a:srgbClr val="000000"/>
                          </a:solidFill>
                          <a:latin typeface="맑은 고딕"/>
                        </a:rPr>
                        <a:t>토</a:t>
                      </a:r>
                    </a:p>
                  </a:txBody>
                  <a:tcPr marL="0" marR="0" marT="0" marB="0" anchor="ctr">
                    <a:lnL>
                      <a:noFill/>
                    </a:lnL>
                    <a:lnR>
                      <a:noFill/>
                    </a:lnR>
                    <a:lnT>
                      <a:noFill/>
                    </a:lnT>
                    <a:lnB w="6350" cap="flat" cmpd="sng" algn="ctr">
                      <a:solidFill>
                        <a:srgbClr val="BFBFBF"/>
                      </a:solidFill>
                      <a:prstDash val="solid"/>
                      <a:round/>
                      <a:headEnd type="none" w="med" len="med"/>
                      <a:tailEnd type="none" w="med" len="med"/>
                    </a:lnB>
                  </a:tcPr>
                </a:tc>
              </a:tr>
              <a:tr h="349293">
                <a:tc>
                  <a:txBody>
                    <a:bodyPr/>
                    <a:lstStyle/>
                    <a:p>
                      <a:pPr algn="ctr" fontAlgn="ctr"/>
                      <a:r>
                        <a:rPr lang="en-US" altLang="ko-KR" sz="900" b="0" i="0" u="none" strike="noStrike">
                          <a:solidFill>
                            <a:srgbClr val="BFBFBF"/>
                          </a:solidFill>
                          <a:latin typeface="맑은 고딕"/>
                        </a:rPr>
                        <a:t>27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900" b="0" i="0" u="none" strike="noStrike">
                          <a:solidFill>
                            <a:srgbClr val="BFBFBF"/>
                          </a:solidFill>
                          <a:latin typeface="맑은 고딕"/>
                        </a:rPr>
                        <a:t>28</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900" b="0" i="0" u="none" strike="noStrike">
                          <a:solidFill>
                            <a:srgbClr val="BFBFBF"/>
                          </a:solidFill>
                          <a:latin typeface="맑은 고딕"/>
                        </a:rPr>
                        <a:t>29</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900" b="0" i="0" u="none" strike="noStrike">
                          <a:solidFill>
                            <a:srgbClr val="BFBFBF"/>
                          </a:solidFill>
                          <a:latin typeface="맑은 고딕"/>
                        </a:rPr>
                        <a:t>30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900" b="0" i="0" u="none" strike="noStrike" dirty="0">
                          <a:solidFill>
                            <a:srgbClr val="BFBFBF"/>
                          </a:solidFill>
                          <a:latin typeface="맑은 고딕"/>
                        </a:rPr>
                        <a:t>31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900" b="0" i="0" u="none" strike="noStrike">
                          <a:solidFill>
                            <a:srgbClr val="BFBFBF"/>
                          </a:solidFill>
                          <a:latin typeface="맑은 고딕"/>
                        </a:rPr>
                        <a:t>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a:solidFill>
                            <a:srgbClr val="BFBFBF"/>
                          </a:solidFill>
                          <a:latin typeface="맑은 고딕"/>
                        </a:rPr>
                        <a:t>2</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349293">
                <a:tc>
                  <a:txBody>
                    <a:bodyPr/>
                    <a:lstStyle/>
                    <a:p>
                      <a:pPr algn="ctr" fontAlgn="ctr"/>
                      <a:r>
                        <a:rPr lang="en-US" altLang="ko-KR" sz="900" b="0" i="0" u="none" strike="noStrike" dirty="0">
                          <a:solidFill>
                            <a:srgbClr val="BFBFBF"/>
                          </a:solidFill>
                          <a:latin typeface="맑은 고딕"/>
                        </a:rPr>
                        <a:t>3</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a:solidFill>
                            <a:srgbClr val="BFBFBF"/>
                          </a:solidFill>
                          <a:latin typeface="맑은 고딕"/>
                        </a:rPr>
                        <a:t>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a:solidFill>
                            <a:srgbClr val="BFBFBF"/>
                          </a:solidFill>
                          <a:latin typeface="맑은 고딕"/>
                        </a:rPr>
                        <a:t>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a:solidFill>
                            <a:srgbClr val="BFBFBF"/>
                          </a:solidFill>
                          <a:latin typeface="맑은 고딕"/>
                        </a:rPr>
                        <a:t>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a:solidFill>
                            <a:srgbClr val="BFBFBF"/>
                          </a:solidFill>
                          <a:latin typeface="맑은 고딕"/>
                        </a:rPr>
                        <a:t>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a:solidFill>
                            <a:srgbClr val="BFBFBF"/>
                          </a:solidFill>
                          <a:latin typeface="맑은 고딕"/>
                        </a:rPr>
                        <a:t>8</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a:solidFill>
                            <a:srgbClr val="BFBFBF"/>
                          </a:solidFill>
                          <a:latin typeface="맑은 고딕"/>
                        </a:rPr>
                        <a:t>9</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349293">
                <a:tc>
                  <a:txBody>
                    <a:bodyPr/>
                    <a:lstStyle/>
                    <a:p>
                      <a:pPr algn="ctr" fontAlgn="ctr"/>
                      <a:r>
                        <a:rPr lang="en-US" altLang="ko-KR" sz="900" b="0" i="0" u="none" strike="noStrike" dirty="0">
                          <a:solidFill>
                            <a:srgbClr val="BFBFBF"/>
                          </a:solidFill>
                          <a:latin typeface="맑은 고딕"/>
                        </a:rPr>
                        <a:t>10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a:solidFill>
                            <a:srgbClr val="BFBFBF"/>
                          </a:solidFill>
                          <a:latin typeface="맑은 고딕"/>
                        </a:rPr>
                        <a:t>11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a:solidFill>
                            <a:srgbClr val="BFBFBF"/>
                          </a:solidFill>
                          <a:latin typeface="맑은 고딕"/>
                        </a:rPr>
                        <a:t>12</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a:solidFill>
                            <a:srgbClr val="BFBFBF"/>
                          </a:solidFill>
                          <a:latin typeface="맑은 고딕"/>
                        </a:rPr>
                        <a:t>13</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a:solidFill>
                            <a:srgbClr val="BFBFBF"/>
                          </a:solidFill>
                          <a:latin typeface="맑은 고딕"/>
                        </a:rPr>
                        <a:t>14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a:solidFill>
                            <a:srgbClr val="BFBFBF"/>
                          </a:solidFill>
                          <a:latin typeface="맑은 고딕"/>
                        </a:rPr>
                        <a:t>15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a:solidFill>
                            <a:srgbClr val="BFBFBF"/>
                          </a:solidFill>
                          <a:latin typeface="맑은 고딕"/>
                        </a:rPr>
                        <a:t>16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349293">
                <a:tc>
                  <a:txBody>
                    <a:bodyPr/>
                    <a:lstStyle/>
                    <a:p>
                      <a:pPr algn="ctr" fontAlgn="ctr"/>
                      <a:r>
                        <a:rPr lang="en-US" altLang="ko-KR" sz="900" b="0" i="0" u="none" strike="noStrike" dirty="0">
                          <a:solidFill>
                            <a:srgbClr val="BFBFBF"/>
                          </a:solidFill>
                          <a:latin typeface="맑은 고딕"/>
                        </a:rPr>
                        <a:t>17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a:solidFill>
                            <a:srgbClr val="BFBFBF"/>
                          </a:solidFill>
                          <a:latin typeface="맑은 고딕"/>
                        </a:rPr>
                        <a:t>18</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a:solidFill>
                            <a:srgbClr val="BFBFBF"/>
                          </a:solidFill>
                          <a:latin typeface="맑은 고딕"/>
                        </a:rPr>
                        <a:t>19</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latin typeface="맑은 고딕"/>
                        </a:rPr>
                        <a:t>20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1" i="0" u="none" strike="noStrike" dirty="0">
                          <a:solidFill>
                            <a:schemeClr val="bg1"/>
                          </a:solidFill>
                          <a:latin typeface="맑은 고딕"/>
                        </a:rPr>
                        <a:t>21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65000"/>
                        <a:lumOff val="35000"/>
                      </a:schemeClr>
                    </a:solidFill>
                  </a:tcPr>
                </a:tc>
                <a:tc>
                  <a:txBody>
                    <a:bodyPr/>
                    <a:lstStyle/>
                    <a:p>
                      <a:pPr algn="ctr" fontAlgn="ctr"/>
                      <a:r>
                        <a:rPr lang="en-US" altLang="ko-KR" sz="900" b="0" i="0" u="none" strike="noStrike" dirty="0">
                          <a:solidFill>
                            <a:srgbClr val="000000"/>
                          </a:solidFill>
                          <a:latin typeface="맑은 고딕"/>
                        </a:rPr>
                        <a:t>22</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a:solidFill>
                            <a:schemeClr val="bg1">
                              <a:lumMod val="65000"/>
                            </a:schemeClr>
                          </a:solidFill>
                          <a:latin typeface="맑은 고딕"/>
                        </a:rPr>
                        <a:t>23</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349293">
                <a:tc>
                  <a:txBody>
                    <a:bodyPr/>
                    <a:lstStyle/>
                    <a:p>
                      <a:pPr algn="ctr" fontAlgn="ctr"/>
                      <a:r>
                        <a:rPr lang="en-US" altLang="ko-KR" sz="900" b="0" i="0" u="none" strike="noStrike" dirty="0">
                          <a:solidFill>
                            <a:srgbClr val="000000"/>
                          </a:solidFill>
                          <a:latin typeface="맑은 고딕"/>
                        </a:rPr>
                        <a:t>24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latin typeface="맑은 고딕"/>
                        </a:rPr>
                        <a:t>25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a:solidFill>
                            <a:schemeClr val="bg1">
                              <a:lumMod val="65000"/>
                            </a:schemeClr>
                          </a:solidFill>
                          <a:latin typeface="맑은 고딕"/>
                        </a:rPr>
                        <a:t>26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a:solidFill>
                            <a:schemeClr val="bg1">
                              <a:lumMod val="65000"/>
                            </a:schemeClr>
                          </a:solidFill>
                          <a:latin typeface="맑은 고딕"/>
                        </a:rPr>
                        <a:t>27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latin typeface="맑은 고딕"/>
                        </a:rPr>
                        <a:t>28</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latin typeface="맑은 고딕"/>
                        </a:rPr>
                        <a:t>29</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latin typeface="맑은 고딕"/>
                        </a:rPr>
                        <a:t>30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349293">
                <a:tc>
                  <a:txBody>
                    <a:bodyPr/>
                    <a:lstStyle/>
                    <a:p>
                      <a:pPr algn="ctr" fontAlgn="ctr"/>
                      <a:r>
                        <a:rPr lang="en-US" altLang="ko-KR" sz="900" b="0" i="0" u="none" strike="noStrike">
                          <a:solidFill>
                            <a:srgbClr val="000000"/>
                          </a:solidFill>
                          <a:latin typeface="맑은 고딕"/>
                        </a:rPr>
                        <a:t>31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latin typeface="맑은 고딕"/>
                        </a:rPr>
                        <a:t>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900" b="0" i="0" u="none" strike="noStrike" dirty="0">
                          <a:solidFill>
                            <a:srgbClr val="000000"/>
                          </a:solidFill>
                          <a:latin typeface="맑은 고딕"/>
                        </a:rPr>
                        <a:t>2</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900" b="0" i="0" u="none" strike="noStrike" dirty="0">
                          <a:solidFill>
                            <a:srgbClr val="000000"/>
                          </a:solidFill>
                          <a:latin typeface="맑은 고딕"/>
                        </a:rPr>
                        <a:t>3</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900" b="0" i="0" u="none" strike="noStrike">
                          <a:solidFill>
                            <a:srgbClr val="000000"/>
                          </a:solidFill>
                          <a:latin typeface="맑은 고딕"/>
                        </a:rPr>
                        <a:t>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900" b="0" i="0" u="none" strike="noStrike" dirty="0">
                          <a:solidFill>
                            <a:srgbClr val="000000"/>
                          </a:solidFill>
                          <a:latin typeface="맑은 고딕"/>
                        </a:rPr>
                        <a:t>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900" b="0" i="0" u="none" strike="noStrike" dirty="0">
                          <a:solidFill>
                            <a:srgbClr val="000000"/>
                          </a:solidFill>
                          <a:latin typeface="맑은 고딕"/>
                        </a:rPr>
                        <a:t>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bl>
          </a:graphicData>
        </a:graphic>
      </p:graphicFrame>
      <p:sp>
        <p:nvSpPr>
          <p:cNvPr id="64" name="TextBox 63"/>
          <p:cNvSpPr txBox="1"/>
          <p:nvPr/>
        </p:nvSpPr>
        <p:spPr>
          <a:xfrm>
            <a:off x="1279215" y="1866586"/>
            <a:ext cx="838691" cy="246221"/>
          </a:xfrm>
          <a:prstGeom prst="rect">
            <a:avLst/>
          </a:prstGeom>
          <a:noFill/>
        </p:spPr>
        <p:txBody>
          <a:bodyPr wrap="none" rtlCol="0">
            <a:spAutoFit/>
          </a:bodyPr>
          <a:lstStyle/>
          <a:p>
            <a:r>
              <a:rPr lang="en-US" altLang="ko-KR" sz="1000" dirty="0" smtClean="0"/>
              <a:t>2016</a:t>
            </a:r>
            <a:r>
              <a:rPr lang="ko-KR" altLang="en-US" sz="1000" dirty="0" smtClean="0"/>
              <a:t>년 </a:t>
            </a:r>
            <a:r>
              <a:rPr lang="en-US" altLang="ko-KR" sz="1000" dirty="0" smtClean="0"/>
              <a:t>1</a:t>
            </a:r>
            <a:r>
              <a:rPr lang="ko-KR" altLang="en-US" sz="1000" dirty="0" smtClean="0"/>
              <a:t>월</a:t>
            </a:r>
            <a:endParaRPr lang="ko-KR" altLang="en-US" sz="1000" dirty="0"/>
          </a:p>
        </p:txBody>
      </p:sp>
      <p:sp>
        <p:nvSpPr>
          <p:cNvPr id="65" name="TextBox 64"/>
          <p:cNvSpPr txBox="1"/>
          <p:nvPr/>
        </p:nvSpPr>
        <p:spPr>
          <a:xfrm>
            <a:off x="2749478" y="1828930"/>
            <a:ext cx="295274" cy="276999"/>
          </a:xfrm>
          <a:prstGeom prst="rect">
            <a:avLst/>
          </a:prstGeom>
          <a:noFill/>
        </p:spPr>
        <p:txBody>
          <a:bodyPr wrap="none" rtlCol="0">
            <a:spAutoFit/>
          </a:bodyPr>
          <a:lstStyle/>
          <a:p>
            <a:r>
              <a:rPr lang="en-US" altLang="ko-KR" sz="1200" b="1" dirty="0" smtClean="0"/>
              <a:t>&gt;</a:t>
            </a:r>
            <a:endParaRPr lang="ko-KR" altLang="en-US" sz="1200" b="1" dirty="0"/>
          </a:p>
        </p:txBody>
      </p:sp>
      <p:sp>
        <p:nvSpPr>
          <p:cNvPr id="92" name="TextBox 91"/>
          <p:cNvSpPr txBox="1"/>
          <p:nvPr/>
        </p:nvSpPr>
        <p:spPr>
          <a:xfrm rot="10800000">
            <a:off x="452282" y="1859001"/>
            <a:ext cx="295274" cy="276999"/>
          </a:xfrm>
          <a:prstGeom prst="rect">
            <a:avLst/>
          </a:prstGeom>
          <a:noFill/>
        </p:spPr>
        <p:txBody>
          <a:bodyPr wrap="none" rtlCol="0">
            <a:spAutoFit/>
          </a:bodyPr>
          <a:lstStyle/>
          <a:p>
            <a:r>
              <a:rPr lang="en-US" altLang="ko-KR" sz="1200" b="1" dirty="0" smtClean="0"/>
              <a:t>&gt;</a:t>
            </a:r>
            <a:endParaRPr lang="ko-KR" altLang="en-US" sz="1200" b="1" dirty="0"/>
          </a:p>
        </p:txBody>
      </p:sp>
      <p:sp>
        <p:nvSpPr>
          <p:cNvPr id="36" name="직사각형 35"/>
          <p:cNvSpPr/>
          <p:nvPr/>
        </p:nvSpPr>
        <p:spPr>
          <a:xfrm>
            <a:off x="342577" y="1493785"/>
            <a:ext cx="2811600" cy="288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66" name="TextBox 65"/>
          <p:cNvSpPr txBox="1"/>
          <p:nvPr/>
        </p:nvSpPr>
        <p:spPr>
          <a:xfrm>
            <a:off x="399528" y="1533461"/>
            <a:ext cx="631904" cy="215444"/>
          </a:xfrm>
          <a:prstGeom prst="rect">
            <a:avLst/>
          </a:prstGeom>
          <a:noFill/>
        </p:spPr>
        <p:txBody>
          <a:bodyPr wrap="none" rtlCol="0">
            <a:spAutoFit/>
          </a:bodyPr>
          <a:lstStyle/>
          <a:p>
            <a:r>
              <a:rPr lang="ko-KR" altLang="en-US" sz="800" dirty="0" smtClean="0"/>
              <a:t>일정 선택</a:t>
            </a:r>
            <a:endParaRPr lang="ko-KR" altLang="en-US" sz="800" dirty="0"/>
          </a:p>
        </p:txBody>
      </p:sp>
      <p:grpSp>
        <p:nvGrpSpPr>
          <p:cNvPr id="54" name="그룹 26"/>
          <p:cNvGrpSpPr/>
          <p:nvPr/>
        </p:nvGrpSpPr>
        <p:grpSpPr>
          <a:xfrm>
            <a:off x="3385794" y="895825"/>
            <a:ext cx="2812504" cy="5012728"/>
            <a:chOff x="366961" y="908720"/>
            <a:chExt cx="2812504" cy="5209634"/>
          </a:xfrm>
        </p:grpSpPr>
        <p:pic>
          <p:nvPicPr>
            <p:cNvPr id="55" name="그림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56" name="직사각형 55"/>
            <p:cNvSpPr/>
            <p:nvPr/>
          </p:nvSpPr>
          <p:spPr>
            <a:xfrm>
              <a:off x="371465" y="1120552"/>
              <a:ext cx="2808000" cy="4997802"/>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57" name="직사각형 5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93" name="직사각형 92"/>
          <p:cNvSpPr/>
          <p:nvPr/>
        </p:nvSpPr>
        <p:spPr>
          <a:xfrm>
            <a:off x="3481642" y="5544235"/>
            <a:ext cx="2651541" cy="360040"/>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white"/>
                </a:solidFill>
              </a:rPr>
              <a:t>완료</a:t>
            </a:r>
            <a:endParaRPr lang="ko-KR" altLang="en-US" sz="900" dirty="0">
              <a:solidFill>
                <a:prstClr val="white"/>
              </a:solidFill>
            </a:endParaRPr>
          </a:p>
        </p:txBody>
      </p:sp>
      <p:sp>
        <p:nvSpPr>
          <p:cNvPr id="37" name="직사각형 36"/>
          <p:cNvSpPr/>
          <p:nvPr/>
        </p:nvSpPr>
        <p:spPr>
          <a:xfrm>
            <a:off x="3391775" y="1110523"/>
            <a:ext cx="2811600" cy="288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38" name="TextBox 37"/>
          <p:cNvSpPr txBox="1"/>
          <p:nvPr/>
        </p:nvSpPr>
        <p:spPr>
          <a:xfrm>
            <a:off x="3448726" y="1150199"/>
            <a:ext cx="1116011" cy="215444"/>
          </a:xfrm>
          <a:prstGeom prst="rect">
            <a:avLst/>
          </a:prstGeom>
          <a:noFill/>
        </p:spPr>
        <p:txBody>
          <a:bodyPr wrap="none" rtlCol="0">
            <a:spAutoFit/>
          </a:bodyPr>
          <a:lstStyle/>
          <a:p>
            <a:r>
              <a:rPr lang="ko-KR" altLang="en-US" sz="800" dirty="0" smtClean="0"/>
              <a:t>상담 시작 시간 선택</a:t>
            </a:r>
            <a:endParaRPr lang="ko-KR" altLang="en-US" sz="800" dirty="0"/>
          </a:p>
        </p:txBody>
      </p:sp>
      <p:pic>
        <p:nvPicPr>
          <p:cNvPr id="34" name="그림 33" descr="Single_Tap.png"/>
          <p:cNvPicPr>
            <a:picLocks noChangeAspect="1"/>
          </p:cNvPicPr>
          <p:nvPr/>
        </p:nvPicPr>
        <p:blipFill>
          <a:blip r:embed="rId4" cstate="print"/>
          <a:stretch>
            <a:fillRect/>
          </a:stretch>
        </p:blipFill>
        <p:spPr>
          <a:xfrm>
            <a:off x="1962350" y="3528535"/>
            <a:ext cx="828000" cy="828000"/>
          </a:xfrm>
          <a:prstGeom prst="rect">
            <a:avLst/>
          </a:prstGeom>
        </p:spPr>
      </p:pic>
      <p:sp>
        <p:nvSpPr>
          <p:cNvPr id="42" name="TextBox 41"/>
          <p:cNvSpPr txBox="1"/>
          <p:nvPr/>
        </p:nvSpPr>
        <p:spPr>
          <a:xfrm>
            <a:off x="5485869" y="124096"/>
            <a:ext cx="832279" cy="215444"/>
          </a:xfrm>
          <a:prstGeom prst="rect">
            <a:avLst/>
          </a:prstGeom>
          <a:noFill/>
        </p:spPr>
        <p:txBody>
          <a:bodyPr wrap="none" rtlCol="0">
            <a:spAutoFit/>
          </a:bodyPr>
          <a:lstStyle/>
          <a:p>
            <a:r>
              <a:rPr lang="en-US" altLang="ko-KR" sz="800" dirty="0" smtClean="0">
                <a:solidFill>
                  <a:prstClr val="black"/>
                </a:solidFill>
              </a:rPr>
              <a:t>RM-07010102</a:t>
            </a:r>
            <a:endParaRPr lang="ko-KR" altLang="en-US" sz="800" dirty="0">
              <a:solidFill>
                <a:prstClr val="black"/>
              </a:solidFill>
            </a:endParaRPr>
          </a:p>
        </p:txBody>
      </p:sp>
      <p:sp>
        <p:nvSpPr>
          <p:cNvPr id="52" name="타원 51"/>
          <p:cNvSpPr/>
          <p:nvPr/>
        </p:nvSpPr>
        <p:spPr>
          <a:xfrm>
            <a:off x="216890" y="181783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59" name="타원 58"/>
          <p:cNvSpPr/>
          <p:nvPr/>
        </p:nvSpPr>
        <p:spPr>
          <a:xfrm>
            <a:off x="3444255" y="5586004"/>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95" name="직사각형 94"/>
          <p:cNvSpPr/>
          <p:nvPr/>
        </p:nvSpPr>
        <p:spPr>
          <a:xfrm>
            <a:off x="3691051" y="4089120"/>
            <a:ext cx="631904" cy="215444"/>
          </a:xfrm>
          <a:prstGeom prst="rect">
            <a:avLst/>
          </a:prstGeom>
        </p:spPr>
        <p:txBody>
          <a:bodyPr wrap="none">
            <a:spAutoFit/>
          </a:bodyPr>
          <a:lstStyle/>
          <a:p>
            <a:r>
              <a:rPr lang="ko-KR" altLang="en-US" sz="800" dirty="0" smtClean="0">
                <a:solidFill>
                  <a:prstClr val="black"/>
                </a:solidFill>
              </a:rPr>
              <a:t>안내사항 </a:t>
            </a:r>
            <a:endParaRPr lang="ko-KR" altLang="en-US" sz="1600" b="1" dirty="0"/>
          </a:p>
        </p:txBody>
      </p:sp>
      <p:pic>
        <p:nvPicPr>
          <p:cNvPr id="96" name="그림 95" descr="info.png"/>
          <p:cNvPicPr>
            <a:picLocks noChangeAspect="1"/>
          </p:cNvPicPr>
          <p:nvPr/>
        </p:nvPicPr>
        <p:blipFill>
          <a:blip r:embed="rId5" cstate="print"/>
          <a:stretch>
            <a:fillRect/>
          </a:stretch>
        </p:blipFill>
        <p:spPr>
          <a:xfrm>
            <a:off x="3486910" y="4070843"/>
            <a:ext cx="252000" cy="252000"/>
          </a:xfrm>
          <a:prstGeom prst="rect">
            <a:avLst/>
          </a:prstGeom>
        </p:spPr>
      </p:pic>
      <p:sp>
        <p:nvSpPr>
          <p:cNvPr id="97" name="직사각형 96"/>
          <p:cNvSpPr/>
          <p:nvPr/>
        </p:nvSpPr>
        <p:spPr>
          <a:xfrm>
            <a:off x="3444255" y="4331595"/>
            <a:ext cx="2691045" cy="1212640"/>
          </a:xfrm>
          <a:prstGeom prst="rect">
            <a:avLst/>
          </a:prstGeom>
        </p:spPr>
        <p:txBody>
          <a:bodyPr wrap="square">
            <a:spAutoFit/>
          </a:bodyPr>
          <a:lstStyle/>
          <a:p>
            <a:pPr>
              <a:lnSpc>
                <a:spcPct val="130000"/>
              </a:lnSpc>
              <a:buFont typeface="Arial" pitchFamily="34" charset="0"/>
              <a:buChar char="•"/>
            </a:pPr>
            <a:r>
              <a:rPr lang="en-US" altLang="ko-KR" sz="800" dirty="0" smtClean="0">
                <a:solidFill>
                  <a:prstClr val="black"/>
                </a:solidFill>
              </a:rPr>
              <a:t> </a:t>
            </a:r>
            <a:r>
              <a:rPr lang="ko-KR" altLang="en-US" sz="800" dirty="0" smtClean="0">
                <a:solidFill>
                  <a:prstClr val="black"/>
                </a:solidFill>
              </a:rPr>
              <a:t>상담 시간 </a:t>
            </a:r>
            <a:r>
              <a:rPr lang="en-US" altLang="ko-KR" sz="800" dirty="0" smtClean="0">
                <a:solidFill>
                  <a:prstClr val="black"/>
                </a:solidFill>
              </a:rPr>
              <a:t>5</a:t>
            </a:r>
            <a:r>
              <a:rPr lang="ko-KR" altLang="en-US" sz="800" dirty="0" smtClean="0">
                <a:solidFill>
                  <a:prstClr val="black"/>
                </a:solidFill>
              </a:rPr>
              <a:t>분전부터 입장이 가능합니다</a:t>
            </a:r>
            <a:r>
              <a:rPr lang="en-US" altLang="ko-KR" sz="800" dirty="0" smtClean="0">
                <a:solidFill>
                  <a:prstClr val="black"/>
                </a:solidFill>
              </a:rPr>
              <a:t>. </a:t>
            </a:r>
          </a:p>
          <a:p>
            <a:pPr>
              <a:lnSpc>
                <a:spcPct val="130000"/>
              </a:lnSpc>
              <a:buFont typeface="Arial" pitchFamily="34" charset="0"/>
              <a:buChar char="•"/>
            </a:pPr>
            <a:r>
              <a:rPr lang="ko-KR" altLang="en-US" sz="800" dirty="0" smtClean="0">
                <a:solidFill>
                  <a:prstClr val="black"/>
                </a:solidFill>
              </a:rPr>
              <a:t> </a:t>
            </a:r>
            <a:r>
              <a:rPr lang="ko-KR" altLang="en-US" sz="800" dirty="0" smtClean="0"/>
              <a:t>원활한 상담을 위해 상담 시간을 지켜주세요</a:t>
            </a:r>
            <a:r>
              <a:rPr lang="en-US" altLang="ko-KR" sz="800" dirty="0" smtClean="0"/>
              <a:t>.</a:t>
            </a:r>
          </a:p>
          <a:p>
            <a:pPr>
              <a:lnSpc>
                <a:spcPct val="130000"/>
              </a:lnSpc>
              <a:buFont typeface="Arial" pitchFamily="34" charset="0"/>
              <a:buChar char="•"/>
            </a:pPr>
            <a:r>
              <a:rPr lang="ko-KR" altLang="en-US" sz="800" dirty="0" smtClean="0"/>
              <a:t> 예약 취소 정책</a:t>
            </a:r>
            <a:endParaRPr lang="en-US" altLang="ko-KR" sz="800" dirty="0" smtClean="0"/>
          </a:p>
          <a:p>
            <a:pPr>
              <a:lnSpc>
                <a:spcPct val="130000"/>
              </a:lnSpc>
            </a:pPr>
            <a:r>
              <a:rPr lang="ko-KR" altLang="en-US" sz="800" dirty="0" smtClean="0">
                <a:solidFill>
                  <a:prstClr val="black"/>
                </a:solidFill>
              </a:rPr>
              <a:t>  </a:t>
            </a:r>
            <a:r>
              <a:rPr lang="en-US" altLang="ko-KR" sz="800" dirty="0" smtClean="0">
                <a:solidFill>
                  <a:prstClr val="black"/>
                </a:solidFill>
              </a:rPr>
              <a:t>- </a:t>
            </a:r>
            <a:r>
              <a:rPr lang="ko-KR" altLang="en-US" sz="800" dirty="0" smtClean="0">
                <a:solidFill>
                  <a:prstClr val="black"/>
                </a:solidFill>
              </a:rPr>
              <a:t>상담시간까지 </a:t>
            </a:r>
            <a:r>
              <a:rPr lang="en-US" altLang="ko-KR" sz="800" dirty="0" smtClean="0">
                <a:solidFill>
                  <a:prstClr val="black"/>
                </a:solidFill>
              </a:rPr>
              <a:t>24</a:t>
            </a:r>
            <a:r>
              <a:rPr lang="ko-KR" altLang="en-US" sz="800" dirty="0" smtClean="0">
                <a:solidFill>
                  <a:prstClr val="black"/>
                </a:solidFill>
              </a:rPr>
              <a:t>시간 이상 남은 경우 </a:t>
            </a:r>
            <a:r>
              <a:rPr lang="en-US" altLang="ko-KR" sz="800" dirty="0" smtClean="0">
                <a:solidFill>
                  <a:prstClr val="black"/>
                </a:solidFill>
              </a:rPr>
              <a:t>: 100% </a:t>
            </a:r>
            <a:r>
              <a:rPr lang="ko-KR" altLang="en-US" sz="800" dirty="0" smtClean="0">
                <a:solidFill>
                  <a:prstClr val="black"/>
                </a:solidFill>
              </a:rPr>
              <a:t>환급     </a:t>
            </a:r>
            <a:endParaRPr lang="en-US" altLang="ko-KR" sz="800" dirty="0" smtClean="0">
              <a:solidFill>
                <a:prstClr val="black"/>
              </a:solidFill>
            </a:endParaRPr>
          </a:p>
          <a:p>
            <a:pPr>
              <a:lnSpc>
                <a:spcPct val="130000"/>
              </a:lnSpc>
            </a:pPr>
            <a:r>
              <a:rPr lang="en-US" altLang="ko-KR" sz="800" dirty="0" smtClean="0">
                <a:solidFill>
                  <a:prstClr val="black"/>
                </a:solidFill>
              </a:rPr>
              <a:t>  - </a:t>
            </a:r>
            <a:r>
              <a:rPr lang="ko-KR" altLang="en-US" sz="800" dirty="0" smtClean="0">
                <a:solidFill>
                  <a:prstClr val="black"/>
                </a:solidFill>
              </a:rPr>
              <a:t>상담시간까지 </a:t>
            </a:r>
            <a:r>
              <a:rPr lang="en-US" altLang="ko-KR" sz="800" dirty="0" smtClean="0">
                <a:solidFill>
                  <a:prstClr val="black"/>
                </a:solidFill>
              </a:rPr>
              <a:t>1~24</a:t>
            </a:r>
            <a:r>
              <a:rPr lang="ko-KR" altLang="en-US" sz="800" dirty="0" smtClean="0">
                <a:solidFill>
                  <a:prstClr val="black"/>
                </a:solidFill>
              </a:rPr>
              <a:t>시간 남은 경우 </a:t>
            </a:r>
            <a:r>
              <a:rPr lang="en-US" altLang="ko-KR" sz="800" dirty="0" smtClean="0">
                <a:solidFill>
                  <a:prstClr val="black"/>
                </a:solidFill>
              </a:rPr>
              <a:t>: 50% </a:t>
            </a:r>
            <a:r>
              <a:rPr lang="ko-KR" altLang="en-US" sz="800" dirty="0" smtClean="0">
                <a:solidFill>
                  <a:prstClr val="black"/>
                </a:solidFill>
              </a:rPr>
              <a:t>환급</a:t>
            </a:r>
            <a:endParaRPr lang="en-US" altLang="ko-KR" sz="800" dirty="0" smtClean="0">
              <a:solidFill>
                <a:prstClr val="black"/>
              </a:solidFill>
            </a:endParaRPr>
          </a:p>
          <a:p>
            <a:pPr>
              <a:lnSpc>
                <a:spcPct val="130000"/>
              </a:lnSpc>
            </a:pPr>
            <a:r>
              <a:rPr lang="en-US" altLang="ko-KR" sz="800" dirty="0" smtClean="0">
                <a:solidFill>
                  <a:prstClr val="black"/>
                </a:solidFill>
              </a:rPr>
              <a:t>  - </a:t>
            </a:r>
            <a:r>
              <a:rPr lang="ko-KR" altLang="en-US" sz="800" dirty="0" smtClean="0">
                <a:solidFill>
                  <a:prstClr val="black"/>
                </a:solidFill>
              </a:rPr>
              <a:t>상담시간까지 </a:t>
            </a:r>
            <a:r>
              <a:rPr lang="en-US" altLang="ko-KR" sz="800" dirty="0" smtClean="0">
                <a:solidFill>
                  <a:prstClr val="black"/>
                </a:solidFill>
              </a:rPr>
              <a:t>1</a:t>
            </a:r>
            <a:r>
              <a:rPr lang="ko-KR" altLang="en-US" sz="800" dirty="0" smtClean="0">
                <a:solidFill>
                  <a:prstClr val="black"/>
                </a:solidFill>
              </a:rPr>
              <a:t>시간 이내로 남은 경우 </a:t>
            </a:r>
            <a:r>
              <a:rPr lang="en-US" altLang="ko-KR" sz="800" dirty="0" smtClean="0">
                <a:solidFill>
                  <a:prstClr val="black"/>
                </a:solidFill>
              </a:rPr>
              <a:t>: </a:t>
            </a:r>
            <a:r>
              <a:rPr lang="ko-KR" altLang="en-US" sz="800" dirty="0" smtClean="0">
                <a:solidFill>
                  <a:prstClr val="black"/>
                </a:solidFill>
              </a:rPr>
              <a:t>예약취소 불가</a:t>
            </a:r>
            <a:endParaRPr lang="en-US" altLang="ko-KR" sz="800" dirty="0" smtClean="0">
              <a:solidFill>
                <a:prstClr val="black"/>
              </a:solidFill>
            </a:endParaRPr>
          </a:p>
        </p:txBody>
      </p:sp>
      <p:graphicFrame>
        <p:nvGraphicFramePr>
          <p:cNvPr id="48" name="표 47"/>
          <p:cNvGraphicFramePr>
            <a:graphicFrameLocks noGrp="1"/>
          </p:cNvGraphicFramePr>
          <p:nvPr>
            <p:extLst>
              <p:ext uri="{D42A27DB-BD31-4B8C-83A1-F6EECF244321}">
                <p14:modId xmlns:p14="http://schemas.microsoft.com/office/powerpoint/2010/main" val="574261897"/>
              </p:ext>
            </p:extLst>
          </p:nvPr>
        </p:nvGraphicFramePr>
        <p:xfrm>
          <a:off x="6320290" y="908720"/>
          <a:ext cx="2678400" cy="8342950"/>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smtClean="0">
                          <a:solidFill>
                            <a:schemeClr val="tx1"/>
                          </a:solidFill>
                        </a:rPr>
                        <a:t>[Screen Explaination]</a:t>
                      </a:r>
                    </a:p>
                    <a:p>
                      <a:pPr latinLnBrk="1"/>
                      <a:r>
                        <a:rPr kumimoji="0" lang="en-US" altLang="ko-KR" sz="800" b="0" i="0" u="none" strike="noStrike" kern="1200" cap="none" spc="0" normalizeH="0" baseline="0" noProof="0" smtClean="0">
                          <a:ln>
                            <a:noFill/>
                          </a:ln>
                          <a:solidFill>
                            <a:prstClr val="black"/>
                          </a:solidFill>
                          <a:effectLst/>
                          <a:uLnTx/>
                          <a:uFillTx/>
                          <a:latin typeface="+mn-lt"/>
                          <a:ea typeface="+mn-ea"/>
                          <a:cs typeface="+mn-cs"/>
                        </a:rPr>
                        <a:t>Counseling Reservation page</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smtClean="0"/>
                        <a:t>Hiển</a:t>
                      </a:r>
                      <a:r>
                        <a:rPr lang="en-US" altLang="ko-KR" sz="800" baseline="0" smtClean="0"/>
                        <a:t> thị Lịch biểu của Tháng có chứa ngày hiện tại và tự động chọn Ngày hiện tại  là ngày đặt lịch hẹn</a:t>
                      </a:r>
                      <a:endParaRPr lang="en-US" altLang="ko-KR" sz="800" smtClean="0"/>
                    </a:p>
                    <a:p>
                      <a:pPr marL="85725" indent="-85725" algn="l" defTabSz="914400" rtl="0" eaLnBrk="1" latinLnBrk="1" hangingPunct="1">
                        <a:lnSpc>
                          <a:spcPct val="120000"/>
                        </a:lnSpc>
                        <a:buFontTx/>
                        <a:buChar char="-"/>
                      </a:pPr>
                      <a:r>
                        <a:rPr lang="en-US" altLang="ko-KR" sz="800" smtClean="0"/>
                        <a:t>Vô</a:t>
                      </a:r>
                      <a:r>
                        <a:rPr lang="en-US" altLang="ko-KR" sz="800" baseline="0" smtClean="0"/>
                        <a:t> hiệu hóa tất cả các ngày trước Ngày hiện tại </a:t>
                      </a:r>
                      <a:endParaRPr lang="en-US" altLang="ko-KR" sz="800" smtClean="0"/>
                    </a:p>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Vô</a:t>
                      </a:r>
                      <a:r>
                        <a:rPr lang="en-US" altLang="ko-KR" sz="800" kern="1200" baseline="0" smtClean="0">
                          <a:solidFill>
                            <a:schemeClr val="dk1"/>
                          </a:solidFill>
                          <a:latin typeface="+mn-lt"/>
                          <a:ea typeface="+mn-ea"/>
                          <a:cs typeface="+mn-cs"/>
                        </a:rPr>
                        <a:t> hiệu hóa tất cả những ngày không thể thực hiện tư vấn </a:t>
                      </a:r>
                      <a:r>
                        <a:rPr lang="en-US" altLang="ko-KR" sz="800" kern="1200" smtClean="0">
                          <a:solidFill>
                            <a:schemeClr val="dk1"/>
                          </a:solidFill>
                          <a:latin typeface="+mn-lt"/>
                          <a:ea typeface="+mn-ea"/>
                          <a:cs typeface="+mn-cs"/>
                        </a:rPr>
                        <a:t>(Chỉ</a:t>
                      </a:r>
                      <a:r>
                        <a:rPr lang="en-US" altLang="ko-KR" sz="800" kern="1200" baseline="0" smtClean="0">
                          <a:solidFill>
                            <a:schemeClr val="dk1"/>
                          </a:solidFill>
                          <a:latin typeface="+mn-lt"/>
                          <a:ea typeface="+mn-ea"/>
                          <a:cs typeface="+mn-cs"/>
                        </a:rPr>
                        <a:t> hiển thị những ngày mà  Counselor thiết lập là Có thể đặt lịch Tư vấn </a:t>
                      </a:r>
                      <a:r>
                        <a:rPr lang="en-US" altLang="ko-KR" sz="800" kern="1200" smtClean="0">
                          <a:solidFill>
                            <a:schemeClr val="dk1"/>
                          </a:solidFill>
                          <a:latin typeface="+mn-lt"/>
                          <a:ea typeface="+mn-ea"/>
                          <a:cs typeface="+mn-cs"/>
                        </a:rPr>
                        <a:t>)</a:t>
                      </a:r>
                    </a:p>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Lấy</a:t>
                      </a:r>
                      <a:r>
                        <a:rPr lang="en-US" altLang="ko-KR" sz="800" kern="1200" baseline="0" smtClean="0">
                          <a:solidFill>
                            <a:schemeClr val="dk1"/>
                          </a:solidFill>
                          <a:latin typeface="+mn-lt"/>
                          <a:ea typeface="+mn-ea"/>
                          <a:cs typeface="+mn-cs"/>
                        </a:rPr>
                        <a:t> tiêu chuẩn tháng hiện tại (M)</a:t>
                      </a:r>
                      <a:r>
                        <a:rPr lang="ko-KR" altLang="en-US" sz="800" kern="1200" baseline="0" smtClean="0">
                          <a:solidFill>
                            <a:schemeClr val="dk1"/>
                          </a:solidFill>
                          <a:latin typeface="+mn-lt"/>
                          <a:ea typeface="+mn-ea"/>
                          <a:cs typeface="+mn-cs"/>
                        </a:rPr>
                        <a:t> </a:t>
                      </a:r>
                      <a:r>
                        <a:rPr lang="en-US" altLang="ko-KR" sz="800" kern="1200" baseline="0" smtClean="0">
                          <a:solidFill>
                            <a:srgbClr val="0000FF"/>
                          </a:solidFill>
                          <a:latin typeface="+mn-lt"/>
                          <a:ea typeface="+mn-ea"/>
                          <a:cs typeface="+mn-cs"/>
                        </a:rPr>
                        <a:t>ko thể di chuyển về những tháng trước</a:t>
                      </a:r>
                      <a:endParaRPr lang="en-US" altLang="ko-KR" sz="800" strike="sngStrike" kern="1200" baseline="0" dirty="0" smtClean="0">
                        <a:solidFill>
                          <a:srgbClr val="0000FF"/>
                        </a:solidFill>
                        <a:latin typeface="+mn-lt"/>
                        <a:ea typeface="+mn-ea"/>
                        <a:cs typeface="+mn-cs"/>
                      </a:endParaRPr>
                    </a:p>
                    <a:p>
                      <a:pPr marL="85725" indent="-85725" algn="l" defTabSz="914400" rtl="0" eaLnBrk="1" latinLnBrk="1" hangingPunct="1">
                        <a:lnSpc>
                          <a:spcPct val="120000"/>
                        </a:lnSpc>
                        <a:buFontTx/>
                        <a:buChar char="-"/>
                      </a:pPr>
                      <a:r>
                        <a:rPr lang="en-US" altLang="ko-KR" sz="800" kern="1200" baseline="0" smtClean="0">
                          <a:solidFill>
                            <a:schemeClr val="dk1"/>
                          </a:solidFill>
                          <a:latin typeface="+mn-lt"/>
                          <a:ea typeface="+mn-ea"/>
                          <a:cs typeface="+mn-cs"/>
                        </a:rPr>
                        <a:t>Hỗ trợ function Swipe: khi swipe sang trái thì hiển thị lịch tháng tiếp theo, </a:t>
                      </a:r>
                      <a:r>
                        <a:rPr lang="en-US" altLang="ko-KR" sz="800" kern="1200" baseline="0" smtClean="0">
                          <a:solidFill>
                            <a:schemeClr val="dk1"/>
                          </a:solidFill>
                          <a:latin typeface="+mn-lt"/>
                          <a:ea typeface="+mn-ea"/>
                          <a:cs typeface="+mn-cs"/>
                        </a:rPr>
                        <a:t>khi swipe sang phải thì hiển thị lịch của tháng trước đó</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rgbClr val="0000FF"/>
                          </a:solidFill>
                        </a:rPr>
                        <a:t>2</a:t>
                      </a:r>
                      <a:endParaRPr lang="ko-KR" altLang="en-US" sz="800" b="0" dirty="0">
                        <a:solidFill>
                          <a:srgbClr val="0000FF"/>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rgbClr val="0000FF"/>
                          </a:solidFill>
                          <a:latin typeface="+mn-lt"/>
                          <a:ea typeface="+mn-ea"/>
                          <a:cs typeface="+mn-cs"/>
                        </a:rPr>
                        <a:t>Khu vực</a:t>
                      </a:r>
                      <a:r>
                        <a:rPr lang="en-US" altLang="ko-KR" sz="800" kern="1200" baseline="0" smtClean="0">
                          <a:solidFill>
                            <a:srgbClr val="0000FF"/>
                          </a:solidFill>
                          <a:latin typeface="+mn-lt"/>
                          <a:ea typeface="+mn-ea"/>
                          <a:cs typeface="+mn-cs"/>
                        </a:rPr>
                        <a:t> chọn thời gian tư vấn</a:t>
                      </a:r>
                      <a:endParaRPr lang="en-US" altLang="ko-KR" sz="800" kern="1200" dirty="0" smtClean="0">
                        <a:solidFill>
                          <a:srgbClr val="0000FF"/>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rgbClr val="0000FF"/>
                          </a:solidFill>
                          <a:latin typeface="+mn-lt"/>
                          <a:ea typeface="+mn-ea"/>
                          <a:cs typeface="+mn-cs"/>
                        </a:rPr>
                        <a:t>Mặc</a:t>
                      </a:r>
                      <a:r>
                        <a:rPr lang="en-US" altLang="ko-KR" sz="800" kern="1200" baseline="0" smtClean="0">
                          <a:solidFill>
                            <a:srgbClr val="0000FF"/>
                          </a:solidFill>
                          <a:latin typeface="+mn-lt"/>
                          <a:ea typeface="+mn-ea"/>
                          <a:cs typeface="+mn-cs"/>
                        </a:rPr>
                        <a:t> định là chọn 30 phút</a:t>
                      </a:r>
                      <a:endParaRPr lang="en-US" altLang="ko-KR" sz="800" kern="1200" dirty="0" smtClean="0">
                        <a:solidFill>
                          <a:srgbClr val="0000FF"/>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rgbClr val="0000FF"/>
                          </a:solidFill>
                          <a:latin typeface="+mn-lt"/>
                          <a:ea typeface="+mn-ea"/>
                          <a:cs typeface="+mn-cs"/>
                        </a:rPr>
                        <a:t>Nếu</a:t>
                      </a:r>
                      <a:r>
                        <a:rPr lang="en-US" altLang="ko-KR" sz="800" kern="1200" baseline="0" smtClean="0">
                          <a:solidFill>
                            <a:srgbClr val="0000FF"/>
                          </a:solidFill>
                          <a:latin typeface="+mn-lt"/>
                          <a:ea typeface="+mn-ea"/>
                          <a:cs typeface="+mn-cs"/>
                        </a:rPr>
                        <a:t> </a:t>
                      </a:r>
                      <a:r>
                        <a:rPr lang="en-US" altLang="ko-KR" sz="800" kern="1200" smtClean="0">
                          <a:solidFill>
                            <a:srgbClr val="0000FF"/>
                          </a:solidFill>
                          <a:latin typeface="+mn-lt"/>
                          <a:ea typeface="+mn-ea"/>
                          <a:cs typeface="+mn-cs"/>
                        </a:rPr>
                        <a:t>Counselor chấp</a:t>
                      </a:r>
                      <a:r>
                        <a:rPr lang="en-US" altLang="ko-KR" sz="800" kern="1200" baseline="0" smtClean="0">
                          <a:solidFill>
                            <a:srgbClr val="0000FF"/>
                          </a:solidFill>
                          <a:latin typeface="+mn-lt"/>
                          <a:ea typeface="+mn-ea"/>
                          <a:cs typeface="+mn-cs"/>
                        </a:rPr>
                        <a:t> nhận tư vấn 50 phút trên Counselor Web, thì ở mục này sẽ hiển thị cả option tư vấn 50 phút, còn nếu Counselor ko chấp nhận tư </a:t>
                      </a:r>
                      <a:r>
                        <a:rPr lang="en-US" altLang="ko-KR" sz="800" kern="1200" baseline="0" smtClean="0">
                          <a:solidFill>
                            <a:srgbClr val="0000FF"/>
                          </a:solidFill>
                          <a:latin typeface="+mn-lt"/>
                          <a:ea typeface="+mn-ea"/>
                          <a:cs typeface="+mn-cs"/>
                        </a:rPr>
                        <a:t>vấn 50 phút thì thì chỉ hiển thị option 30 phút.</a:t>
                      </a:r>
                      <a:endParaRPr lang="en-US" altLang="ko-KR" sz="800" kern="1200" dirty="0" smtClean="0">
                        <a:solidFill>
                          <a:srgbClr val="0000FF"/>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Khu vực</a:t>
                      </a:r>
                      <a:r>
                        <a:rPr lang="en-US" altLang="ko-KR" sz="800" kern="1200" baseline="0" smtClean="0">
                          <a:solidFill>
                            <a:schemeClr val="dk1"/>
                          </a:solidFill>
                          <a:latin typeface="+mn-lt"/>
                          <a:ea typeface="+mn-ea"/>
                          <a:cs typeface="+mn-cs"/>
                        </a:rPr>
                        <a:t> chọn thời gian bắt đầu tư vấn</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Nếu ở</a:t>
                      </a:r>
                      <a:r>
                        <a:rPr lang="en-US" altLang="ko-KR" sz="800" kern="1200" baseline="0" smtClean="0">
                          <a:solidFill>
                            <a:schemeClr val="dk1"/>
                          </a:solidFill>
                          <a:latin typeface="+mn-lt"/>
                          <a:ea typeface="+mn-ea"/>
                          <a:cs typeface="+mn-cs"/>
                        </a:rPr>
                        <a:t> mục (1) đã </a:t>
                      </a:r>
                      <a:r>
                        <a:rPr lang="en-US" altLang="ko-KR" sz="800" kern="1200" smtClean="0">
                          <a:solidFill>
                            <a:schemeClr val="dk1"/>
                          </a:solidFill>
                          <a:latin typeface="+mn-lt"/>
                          <a:ea typeface="+mn-ea"/>
                          <a:cs typeface="+mn-cs"/>
                        </a:rPr>
                        <a:t>chọn</a:t>
                      </a:r>
                      <a:r>
                        <a:rPr lang="en-US" altLang="ko-KR" sz="800" kern="1200" baseline="0" smtClean="0">
                          <a:solidFill>
                            <a:schemeClr val="dk1"/>
                          </a:solidFill>
                          <a:latin typeface="+mn-lt"/>
                          <a:ea typeface="+mn-ea"/>
                          <a:cs typeface="+mn-cs"/>
                        </a:rPr>
                        <a:t> một ngày khả dụng</a:t>
                      </a:r>
                      <a:r>
                        <a:rPr lang="en-US" altLang="ko-KR" sz="800" kern="1200" smtClean="0">
                          <a:solidFill>
                            <a:schemeClr val="dk1"/>
                          </a:solidFill>
                          <a:latin typeface="+mn-lt"/>
                          <a:ea typeface="+mn-ea"/>
                          <a:cs typeface="+mn-cs"/>
                        </a:rPr>
                        <a:t> </a:t>
                      </a:r>
                      <a:r>
                        <a:rPr lang="en-US" altLang="ko-KR" sz="800" kern="1200" smtClean="0">
                          <a:solidFill>
                            <a:srgbClr val="0000FF"/>
                          </a:solidFill>
                          <a:latin typeface="+mn-lt"/>
                          <a:ea typeface="+mn-ea"/>
                          <a:cs typeface="+mn-cs"/>
                        </a:rPr>
                        <a:t>thì</a:t>
                      </a:r>
                      <a:r>
                        <a:rPr lang="en-US" altLang="ko-KR" sz="800" kern="1200" baseline="0" smtClean="0">
                          <a:solidFill>
                            <a:srgbClr val="0000FF"/>
                          </a:solidFill>
                          <a:latin typeface="+mn-lt"/>
                          <a:ea typeface="+mn-ea"/>
                          <a:cs typeface="+mn-cs"/>
                        </a:rPr>
                        <a:t> chỉ active và hiển thị thời gian Counselor có thể tư vấn nằm trong khoảng thời gian mà Counselor đó đã thiết lập trong phần Schedule trên Counselor Web.  </a:t>
                      </a:r>
                      <a:endParaRPr lang="en-US" altLang="ko-KR" sz="800" strike="sngStrike" kern="1200" dirty="0" smtClean="0">
                        <a:solidFill>
                          <a:srgbClr val="0000FF"/>
                        </a:solidFill>
                        <a:latin typeface="+mn-lt"/>
                        <a:ea typeface="+mn-ea"/>
                        <a:cs typeface="+mn-cs"/>
                      </a:endParaRPr>
                    </a:p>
                    <a:p>
                      <a:pPr marL="85725" indent="-85725" algn="l" defTabSz="914400" rtl="0" eaLnBrk="1" latinLnBrk="1" hangingPunct="1">
                        <a:lnSpc>
                          <a:spcPct val="120000"/>
                        </a:lnSpc>
                        <a:buFontTx/>
                        <a:buChar char="-"/>
                      </a:pPr>
                      <a:r>
                        <a:rPr lang="en-US" altLang="ko-KR" sz="800" strike="noStrike" kern="1200" smtClean="0">
                          <a:solidFill>
                            <a:srgbClr val="0000FF"/>
                          </a:solidFill>
                          <a:latin typeface="+mn-lt"/>
                          <a:ea typeface="+mn-ea"/>
                          <a:cs typeface="+mn-cs"/>
                        </a:rPr>
                        <a:t>Tùy</a:t>
                      </a:r>
                      <a:r>
                        <a:rPr lang="en-US" altLang="ko-KR" sz="800" strike="noStrike" kern="1200" baseline="0" smtClean="0">
                          <a:solidFill>
                            <a:srgbClr val="0000FF"/>
                          </a:solidFill>
                          <a:latin typeface="+mn-lt"/>
                          <a:ea typeface="+mn-ea"/>
                          <a:cs typeface="+mn-cs"/>
                        </a:rPr>
                        <a:t> theo thời gian tư vấn đã chọn ở mục </a:t>
                      </a:r>
                      <a:r>
                        <a:rPr lang="en-US" altLang="ko-KR" sz="800" strike="noStrike" kern="1200" smtClean="0">
                          <a:solidFill>
                            <a:srgbClr val="0000FF"/>
                          </a:solidFill>
                          <a:latin typeface="+mn-lt"/>
                          <a:ea typeface="+mn-ea"/>
                          <a:cs typeface="+mn-cs"/>
                        </a:rPr>
                        <a:t>(2) mà</a:t>
                      </a:r>
                      <a:r>
                        <a:rPr lang="en-US" altLang="ko-KR" sz="800" strike="noStrike" kern="1200" baseline="0" smtClean="0">
                          <a:solidFill>
                            <a:srgbClr val="0000FF"/>
                          </a:solidFill>
                          <a:latin typeface="+mn-lt"/>
                          <a:ea typeface="+mn-ea"/>
                          <a:cs typeface="+mn-cs"/>
                        </a:rPr>
                        <a:t> thời gian được active và hiển thị có thể khác nhau</a:t>
                      </a:r>
                      <a:r>
                        <a:rPr lang="ko-KR" altLang="en-US" sz="800" strike="noStrike" kern="1200" smtClean="0">
                          <a:solidFill>
                            <a:srgbClr val="0000FF"/>
                          </a:solidFill>
                          <a:latin typeface="+mn-lt"/>
                          <a:ea typeface="+mn-ea"/>
                          <a:cs typeface="+mn-cs"/>
                        </a:rPr>
                        <a:t> </a:t>
                      </a:r>
                      <a:r>
                        <a:rPr lang="en-US" altLang="ko-KR" sz="800" kern="1200" smtClean="0">
                          <a:solidFill>
                            <a:srgbClr val="0000FF"/>
                          </a:solidFill>
                          <a:latin typeface="+mn-lt"/>
                          <a:ea typeface="+mn-ea"/>
                          <a:cs typeface="+mn-cs"/>
                        </a:rPr>
                        <a:t>(VD trường</a:t>
                      </a:r>
                      <a:r>
                        <a:rPr lang="en-US" altLang="ko-KR" sz="800" kern="1200" baseline="0" smtClean="0">
                          <a:solidFill>
                            <a:srgbClr val="0000FF"/>
                          </a:solidFill>
                          <a:latin typeface="+mn-lt"/>
                          <a:ea typeface="+mn-ea"/>
                          <a:cs typeface="+mn-cs"/>
                        </a:rPr>
                        <a:t> hợp Counselor xếp lịch tư vấn đến 3h chiều, nếu User chọn option tư vấn 30 phút thì ở đây có thể chọn được mốc 14:30, còn nếu User chọn option tư vấn 50 phút thì chỉ có thể chọn mốc 14:10 đổ lại</a:t>
                      </a:r>
                      <a:r>
                        <a:rPr lang="en-US" altLang="ko-KR" sz="800" kern="1200" smtClean="0">
                          <a:solidFill>
                            <a:srgbClr val="0000FF"/>
                          </a:solidFill>
                          <a:latin typeface="+mn-lt"/>
                          <a:ea typeface="+mn-ea"/>
                          <a:cs typeface="+mn-cs"/>
                        </a:rPr>
                        <a:t>)</a:t>
                      </a:r>
                      <a:endParaRPr lang="en-US" altLang="ko-KR" sz="800" kern="1200" dirty="0" smtClean="0">
                        <a:solidFill>
                          <a:srgbClr val="0000FF"/>
                        </a:solidFill>
                        <a:latin typeface="+mn-lt"/>
                        <a:ea typeface="+mn-ea"/>
                        <a:cs typeface="+mn-cs"/>
                      </a:endParaRPr>
                    </a:p>
                    <a:p>
                      <a:pPr marL="85725" indent="-85725" algn="l" defTabSz="914400" rtl="0" eaLnBrk="1" latinLnBrk="1" hangingPunct="1">
                        <a:lnSpc>
                          <a:spcPct val="120000"/>
                        </a:lnSpc>
                        <a:buFontTx/>
                        <a:buChar char="-"/>
                      </a:pPr>
                      <a:r>
                        <a:rPr lang="en-US" altLang="ko-KR" sz="800" strike="noStrike" kern="1200" smtClean="0">
                          <a:solidFill>
                            <a:srgbClr val="0000FF"/>
                          </a:solidFill>
                          <a:latin typeface="+mn-lt"/>
                          <a:ea typeface="+mn-ea"/>
                          <a:cs typeface="+mn-cs"/>
                        </a:rPr>
                        <a:t>Tiêu</a:t>
                      </a:r>
                      <a:r>
                        <a:rPr lang="en-US" altLang="ko-KR" sz="800" strike="noStrike" kern="1200" baseline="0" smtClean="0">
                          <a:solidFill>
                            <a:srgbClr val="0000FF"/>
                          </a:solidFill>
                          <a:latin typeface="+mn-lt"/>
                          <a:ea typeface="+mn-ea"/>
                          <a:cs typeface="+mn-cs"/>
                        </a:rPr>
                        <a:t> chuẩn active thời gian bắt đầu tư vấn được tính dựa trên tổng Thời gian tư vấn + Thời gian nghỉ, nhưng nếu trong trường hợp lịch tư vấn do Counselor thiết lập ko có tính liên tục (trường hợp thời gian kết thúc tư vấn trùng với thời gian kết thúc của schedule) thì ko tính thời gian nghỉ</a:t>
                      </a:r>
                      <a:endParaRPr lang="en-US" altLang="ko-KR" sz="800" strike="noStrike" kern="1200" dirty="0" smtClean="0">
                        <a:solidFill>
                          <a:srgbClr val="0000FF"/>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Nếu</a:t>
                      </a:r>
                      <a:r>
                        <a:rPr lang="en-US" altLang="ko-KR" sz="800" kern="1200" baseline="0" smtClean="0">
                          <a:solidFill>
                            <a:schemeClr val="tx1"/>
                          </a:solidFill>
                          <a:latin typeface="+mn-lt"/>
                          <a:ea typeface="+mn-ea"/>
                          <a:cs typeface="+mn-cs"/>
                        </a:rPr>
                        <a:t> chọn ngày tư vấn là ngày hôm nay thì thời gian tư vấn khả dụng sẽ là 2 tiếng sau thời điểm hiện tại</a:t>
                      </a:r>
                      <a:endParaRPr lang="en-US" altLang="ko-KR" sz="800" kern="1200" baseline="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baseline="0" smtClean="0">
                          <a:solidFill>
                            <a:srgbClr val="0000FF"/>
                          </a:solidFill>
                          <a:latin typeface="+mn-lt"/>
                          <a:ea typeface="+mn-ea"/>
                          <a:cs typeface="+mn-cs"/>
                        </a:rPr>
                        <a:t>Mục chọn phút chỉ được active sau khi chọn giờ</a:t>
                      </a:r>
                      <a:endParaRPr lang="en-US" altLang="ko-KR" sz="800" kern="1200" baseline="0" dirty="0" smtClean="0">
                        <a:solidFill>
                          <a:srgbClr val="0000FF"/>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rgbClr val="0000FF"/>
                          </a:solidFill>
                        </a:rPr>
                        <a:t>4</a:t>
                      </a:r>
                      <a:endParaRPr lang="ko-KR" altLang="en-US" sz="800" b="0" dirty="0">
                        <a:solidFill>
                          <a:srgbClr val="0000FF"/>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rgbClr val="0000FF"/>
                          </a:solidFill>
                          <a:latin typeface="+mn-lt"/>
                          <a:ea typeface="+mn-ea"/>
                          <a:cs typeface="+mn-cs"/>
                        </a:rPr>
                        <a:t>Sau</a:t>
                      </a:r>
                      <a:r>
                        <a:rPr lang="en-US" altLang="ko-KR" sz="800" kern="1200" baseline="0" smtClean="0">
                          <a:solidFill>
                            <a:srgbClr val="0000FF"/>
                          </a:solidFill>
                          <a:latin typeface="+mn-lt"/>
                          <a:ea typeface="+mn-ea"/>
                          <a:cs typeface="+mn-cs"/>
                        </a:rPr>
                        <a:t> khi chọn giờ và phút ở mục </a:t>
                      </a:r>
                      <a:r>
                        <a:rPr lang="en-US" altLang="ko-KR" sz="800" kern="1200" smtClean="0">
                          <a:solidFill>
                            <a:srgbClr val="0000FF"/>
                          </a:solidFill>
                          <a:latin typeface="+mn-lt"/>
                          <a:ea typeface="+mn-ea"/>
                          <a:cs typeface="+mn-cs"/>
                        </a:rPr>
                        <a:t>(3), hiển</a:t>
                      </a:r>
                      <a:r>
                        <a:rPr lang="en-US" altLang="ko-KR" sz="800" kern="1200" baseline="0" smtClean="0">
                          <a:solidFill>
                            <a:srgbClr val="0000FF"/>
                          </a:solidFill>
                          <a:latin typeface="+mn-lt"/>
                          <a:ea typeface="+mn-ea"/>
                          <a:cs typeface="+mn-cs"/>
                        </a:rPr>
                        <a:t> thị </a:t>
                      </a:r>
                      <a:r>
                        <a:rPr lang="en-US" altLang="ko-KR" sz="800" i="1" kern="1200" baseline="0" smtClean="0">
                          <a:solidFill>
                            <a:srgbClr val="0000FF"/>
                          </a:solidFill>
                          <a:latin typeface="+mn-lt"/>
                          <a:ea typeface="+mn-ea"/>
                          <a:cs typeface="+mn-cs"/>
                        </a:rPr>
                        <a:t>Thời gian bắt đầu tư vấn đã chọn</a:t>
                      </a:r>
                      <a:r>
                        <a:rPr lang="en-US" altLang="ko-KR" sz="800" kern="1200" baseline="0" smtClean="0">
                          <a:solidFill>
                            <a:srgbClr val="0000FF"/>
                          </a:solidFill>
                          <a:latin typeface="+mn-lt"/>
                          <a:ea typeface="+mn-ea"/>
                          <a:cs typeface="+mn-cs"/>
                        </a:rPr>
                        <a:t> và </a:t>
                      </a:r>
                      <a:r>
                        <a:rPr lang="en-US" altLang="ko-KR" sz="800" i="1" kern="1200" baseline="0" smtClean="0">
                          <a:solidFill>
                            <a:srgbClr val="0000FF"/>
                          </a:solidFill>
                          <a:latin typeface="+mn-lt"/>
                          <a:ea typeface="+mn-ea"/>
                          <a:cs typeface="+mn-cs"/>
                        </a:rPr>
                        <a:t>Thời gian kết thúc = Thời gian bắt đầu tư vấn + Thời gian tư vấn (2)</a:t>
                      </a:r>
                      <a:endParaRPr lang="en-US" altLang="ko-KR" sz="800" i="1" kern="1200" dirty="0" smtClean="0">
                        <a:solidFill>
                          <a:srgbClr val="0000FF"/>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5</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Kích</a:t>
                      </a:r>
                      <a:r>
                        <a:rPr lang="en-US" altLang="ko-KR" sz="800" kern="1200" baseline="0" smtClean="0">
                          <a:solidFill>
                            <a:schemeClr val="dk1"/>
                          </a:solidFill>
                          <a:latin typeface="+mn-lt"/>
                          <a:ea typeface="+mn-ea"/>
                          <a:cs typeface="+mn-cs"/>
                        </a:rPr>
                        <a:t> hoạt button sau khi chọn thời gian</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Default là</a:t>
                      </a:r>
                      <a:r>
                        <a:rPr lang="en-US" altLang="ko-KR" sz="800" kern="1200" baseline="0" smtClean="0">
                          <a:solidFill>
                            <a:schemeClr val="dk1"/>
                          </a:solidFill>
                          <a:latin typeface="+mn-lt"/>
                          <a:ea typeface="+mn-ea"/>
                          <a:cs typeface="+mn-cs"/>
                        </a:rPr>
                        <a:t> vô hiệu hóa</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lt"/>
                          <a:ea typeface="+mn-ea"/>
                          <a:cs typeface="+mn-cs"/>
                        </a:rPr>
                        <a:t>Khi click hiển</a:t>
                      </a:r>
                      <a:r>
                        <a:rPr lang="en-US" altLang="ko-KR" sz="800" kern="1200" baseline="0" smtClean="0">
                          <a:solidFill>
                            <a:schemeClr val="dk1"/>
                          </a:solidFill>
                          <a:latin typeface="+mn-lt"/>
                          <a:ea typeface="+mn-ea"/>
                          <a:cs typeface="+mn-cs"/>
                        </a:rPr>
                        <a:t> thị Pop-up [</a:t>
                      </a:r>
                      <a:r>
                        <a:rPr lang="en-US" altLang="ko-KR" sz="800" smtClean="0">
                          <a:solidFill>
                            <a:prstClr val="black"/>
                          </a:solidFill>
                        </a:rPr>
                        <a:t>Reservation Confirm]</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49" name="TextBox 48"/>
          <p:cNvSpPr txBox="1"/>
          <p:nvPr/>
        </p:nvSpPr>
        <p:spPr>
          <a:xfrm>
            <a:off x="324005"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74" name="직사각형 73"/>
          <p:cNvSpPr/>
          <p:nvPr/>
        </p:nvSpPr>
        <p:spPr>
          <a:xfrm>
            <a:off x="338386" y="4626165"/>
            <a:ext cx="2811600" cy="288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5" name="TextBox 74"/>
          <p:cNvSpPr txBox="1"/>
          <p:nvPr/>
        </p:nvSpPr>
        <p:spPr>
          <a:xfrm>
            <a:off x="395337" y="4665841"/>
            <a:ext cx="873957" cy="215444"/>
          </a:xfrm>
          <a:prstGeom prst="rect">
            <a:avLst/>
          </a:prstGeom>
          <a:noFill/>
        </p:spPr>
        <p:txBody>
          <a:bodyPr wrap="none" rtlCol="0">
            <a:spAutoFit/>
          </a:bodyPr>
          <a:lstStyle/>
          <a:p>
            <a:r>
              <a:rPr lang="ko-KR" altLang="en-US" sz="800" dirty="0" smtClean="0"/>
              <a:t>상담 시간 선택</a:t>
            </a:r>
            <a:endParaRPr lang="ko-KR" altLang="en-US" sz="800" dirty="0"/>
          </a:p>
        </p:txBody>
      </p:sp>
      <p:sp>
        <p:nvSpPr>
          <p:cNvPr id="53" name="슬라이드 번호 개체 틀 52"/>
          <p:cNvSpPr>
            <a:spLocks noGrp="1"/>
          </p:cNvSpPr>
          <p:nvPr>
            <p:ph type="sldNum" sz="quarter" idx="4"/>
          </p:nvPr>
        </p:nvSpPr>
        <p:spPr/>
        <p:txBody>
          <a:bodyPr/>
          <a:lstStyle/>
          <a:p>
            <a:fld id="{C70D9EDE-4299-4BB9-BBD1-CAF81FD85894}" type="slidenum">
              <a:rPr lang="ko-KR" altLang="en-US" smtClean="0"/>
              <a:pPr/>
              <a:t>68</a:t>
            </a:fld>
            <a:endParaRPr lang="ko-KR" altLang="en-US" dirty="0"/>
          </a:p>
        </p:txBody>
      </p:sp>
      <p:sp>
        <p:nvSpPr>
          <p:cNvPr id="60" name="TextBox 59"/>
          <p:cNvSpPr txBox="1"/>
          <p:nvPr/>
        </p:nvSpPr>
        <p:spPr>
          <a:xfrm>
            <a:off x="386535" y="4956701"/>
            <a:ext cx="1960942" cy="992579"/>
          </a:xfrm>
          <a:prstGeom prst="rect">
            <a:avLst/>
          </a:prstGeom>
          <a:noFill/>
        </p:spPr>
        <p:txBody>
          <a:bodyPr wrap="square" rtlCol="0">
            <a:spAutoFit/>
          </a:bodyPr>
          <a:lstStyle/>
          <a:p>
            <a:pPr>
              <a:lnSpc>
                <a:spcPct val="130000"/>
              </a:lnSpc>
            </a:pPr>
            <a:r>
              <a:rPr lang="ko-KR" altLang="en-US" sz="900" b="1" dirty="0" smtClean="0">
                <a:solidFill>
                  <a:prstClr val="black"/>
                </a:solidFill>
              </a:rPr>
              <a:t>◎ 상담 시간 </a:t>
            </a:r>
            <a:r>
              <a:rPr lang="en-US" altLang="ko-KR" sz="900" b="1" dirty="0" smtClean="0">
                <a:solidFill>
                  <a:prstClr val="black"/>
                </a:solidFill>
              </a:rPr>
              <a:t>30</a:t>
            </a:r>
            <a:r>
              <a:rPr lang="ko-KR" altLang="en-US" sz="900" b="1" dirty="0" smtClean="0">
                <a:solidFill>
                  <a:prstClr val="black"/>
                </a:solidFill>
              </a:rPr>
              <a:t>분</a:t>
            </a:r>
            <a:r>
              <a:rPr lang="en-US" altLang="ko-KR" sz="900" b="1" dirty="0" smtClean="0">
                <a:solidFill>
                  <a:prstClr val="black"/>
                </a:solidFill>
              </a:rPr>
              <a:t> </a:t>
            </a:r>
          </a:p>
          <a:p>
            <a:pPr>
              <a:lnSpc>
                <a:spcPct val="130000"/>
              </a:lnSpc>
            </a:pPr>
            <a:r>
              <a:rPr lang="ko-KR" altLang="en-US" sz="900" b="1" dirty="0" smtClean="0">
                <a:solidFill>
                  <a:prstClr val="black"/>
                </a:solidFill>
              </a:rPr>
              <a:t>    </a:t>
            </a:r>
            <a:r>
              <a:rPr lang="en-US" altLang="ko-KR" sz="900" b="1" dirty="0" smtClean="0">
                <a:solidFill>
                  <a:prstClr val="black"/>
                </a:solidFill>
              </a:rPr>
              <a:t>: 33,000</a:t>
            </a:r>
            <a:r>
              <a:rPr lang="ko-KR" altLang="en-US" sz="900" b="1" dirty="0" smtClean="0">
                <a:solidFill>
                  <a:prstClr val="black"/>
                </a:solidFill>
              </a:rPr>
              <a:t>원 </a:t>
            </a:r>
            <a:r>
              <a:rPr lang="en-US" altLang="ko-KR" sz="900" b="1" dirty="0" smtClean="0">
                <a:solidFill>
                  <a:prstClr val="black"/>
                </a:solidFill>
              </a:rPr>
              <a:t>/ 30</a:t>
            </a:r>
            <a:r>
              <a:rPr lang="ko-KR" altLang="en-US" sz="900" b="1" dirty="0" smtClean="0">
                <a:solidFill>
                  <a:prstClr val="black"/>
                </a:solidFill>
              </a:rPr>
              <a:t>분 </a:t>
            </a:r>
            <a:r>
              <a:rPr lang="ko-KR" altLang="en-US" sz="900" b="1" dirty="0" err="1" smtClean="0">
                <a:solidFill>
                  <a:prstClr val="black"/>
                </a:solidFill>
              </a:rPr>
              <a:t>상담권</a:t>
            </a:r>
            <a:r>
              <a:rPr lang="ko-KR" altLang="en-US" sz="900" b="1" dirty="0" smtClean="0">
                <a:solidFill>
                  <a:prstClr val="black"/>
                </a:solidFill>
              </a:rPr>
              <a:t> </a:t>
            </a:r>
            <a:r>
              <a:rPr lang="en-US" altLang="ko-KR" sz="900" b="1" dirty="0" smtClean="0">
                <a:solidFill>
                  <a:prstClr val="black"/>
                </a:solidFill>
              </a:rPr>
              <a:t>1</a:t>
            </a:r>
            <a:r>
              <a:rPr lang="ko-KR" altLang="en-US" sz="900" b="1" dirty="0" smtClean="0">
                <a:solidFill>
                  <a:prstClr val="black"/>
                </a:solidFill>
              </a:rPr>
              <a:t>매</a:t>
            </a:r>
            <a:endParaRPr lang="en-US" altLang="ko-KR" sz="900" b="1" dirty="0" smtClean="0">
              <a:solidFill>
                <a:prstClr val="black"/>
              </a:solidFill>
            </a:endParaRPr>
          </a:p>
          <a:p>
            <a:pPr>
              <a:lnSpc>
                <a:spcPct val="130000"/>
              </a:lnSpc>
            </a:pPr>
            <a:endParaRPr lang="en-US" altLang="ko-KR" sz="900" b="1" dirty="0" smtClean="0">
              <a:solidFill>
                <a:prstClr val="black"/>
              </a:solidFill>
            </a:endParaRPr>
          </a:p>
          <a:p>
            <a:pPr>
              <a:lnSpc>
                <a:spcPct val="130000"/>
              </a:lnSpc>
            </a:pPr>
            <a:r>
              <a:rPr lang="ko-KR" altLang="ko-KR" sz="900" b="1" dirty="0" smtClean="0">
                <a:solidFill>
                  <a:prstClr val="black"/>
                </a:solidFill>
              </a:rPr>
              <a:t>○</a:t>
            </a:r>
            <a:r>
              <a:rPr lang="en-US" altLang="ko-KR" sz="900" b="1" dirty="0" smtClean="0">
                <a:solidFill>
                  <a:prstClr val="black"/>
                </a:solidFill>
              </a:rPr>
              <a:t> </a:t>
            </a:r>
            <a:r>
              <a:rPr lang="ko-KR" altLang="en-US" sz="900" b="1" dirty="0" smtClean="0">
                <a:solidFill>
                  <a:prstClr val="black"/>
                </a:solidFill>
              </a:rPr>
              <a:t>상담시간 </a:t>
            </a:r>
            <a:r>
              <a:rPr lang="en-US" altLang="ko-KR" sz="900" b="1" dirty="0" smtClean="0">
                <a:solidFill>
                  <a:prstClr val="black"/>
                </a:solidFill>
              </a:rPr>
              <a:t>50</a:t>
            </a:r>
            <a:r>
              <a:rPr lang="ko-KR" altLang="en-US" sz="900" b="1" dirty="0" smtClean="0">
                <a:solidFill>
                  <a:prstClr val="black"/>
                </a:solidFill>
              </a:rPr>
              <a:t>분</a:t>
            </a:r>
            <a:endParaRPr lang="en-US" altLang="ko-KR" sz="900" b="1" dirty="0" smtClean="0">
              <a:solidFill>
                <a:prstClr val="black"/>
              </a:solidFill>
            </a:endParaRPr>
          </a:p>
          <a:p>
            <a:pPr>
              <a:lnSpc>
                <a:spcPct val="130000"/>
              </a:lnSpc>
            </a:pPr>
            <a:r>
              <a:rPr lang="en-US" altLang="ko-KR" sz="900" b="1" dirty="0" smtClean="0">
                <a:solidFill>
                  <a:prstClr val="black"/>
                </a:solidFill>
              </a:rPr>
              <a:t>    : 55,000</a:t>
            </a:r>
            <a:r>
              <a:rPr lang="ko-KR" altLang="en-US" sz="900" b="1" dirty="0" smtClean="0">
                <a:solidFill>
                  <a:prstClr val="black"/>
                </a:solidFill>
              </a:rPr>
              <a:t>원 </a:t>
            </a:r>
            <a:r>
              <a:rPr lang="en-US" altLang="ko-KR" sz="900" b="1" dirty="0" smtClean="0">
                <a:solidFill>
                  <a:prstClr val="black"/>
                </a:solidFill>
              </a:rPr>
              <a:t>/ 50</a:t>
            </a:r>
            <a:r>
              <a:rPr lang="ko-KR" altLang="en-US" sz="900" b="1" dirty="0" smtClean="0">
                <a:solidFill>
                  <a:prstClr val="black"/>
                </a:solidFill>
              </a:rPr>
              <a:t>분 </a:t>
            </a:r>
            <a:r>
              <a:rPr lang="ko-KR" altLang="en-US" sz="900" b="1" dirty="0" err="1" smtClean="0">
                <a:solidFill>
                  <a:prstClr val="black"/>
                </a:solidFill>
              </a:rPr>
              <a:t>상담권</a:t>
            </a:r>
            <a:r>
              <a:rPr lang="ko-KR" altLang="en-US" sz="900" b="1" dirty="0" smtClean="0">
                <a:solidFill>
                  <a:prstClr val="black"/>
                </a:solidFill>
              </a:rPr>
              <a:t> </a:t>
            </a:r>
            <a:r>
              <a:rPr lang="en-US" altLang="ko-KR" sz="900" b="1" dirty="0" smtClean="0">
                <a:solidFill>
                  <a:prstClr val="black"/>
                </a:solidFill>
              </a:rPr>
              <a:t>1</a:t>
            </a:r>
            <a:r>
              <a:rPr lang="ko-KR" altLang="en-US" sz="900" b="1" dirty="0" smtClean="0">
                <a:solidFill>
                  <a:prstClr val="black"/>
                </a:solidFill>
              </a:rPr>
              <a:t>매</a:t>
            </a:r>
            <a:endParaRPr lang="en-US" altLang="ko-KR" sz="900" dirty="0" smtClean="0">
              <a:solidFill>
                <a:prstClr val="black"/>
              </a:solidFill>
            </a:endParaRPr>
          </a:p>
        </p:txBody>
      </p:sp>
      <p:graphicFrame>
        <p:nvGraphicFramePr>
          <p:cNvPr id="61" name="표 60"/>
          <p:cNvGraphicFramePr>
            <a:graphicFrameLocks noGrp="1"/>
          </p:cNvGraphicFramePr>
          <p:nvPr>
            <p:extLst>
              <p:ext uri="{D42A27DB-BD31-4B8C-83A1-F6EECF244321}">
                <p14:modId xmlns:p14="http://schemas.microsoft.com/office/powerpoint/2010/main" val="3877213760"/>
              </p:ext>
            </p:extLst>
          </p:nvPr>
        </p:nvGraphicFramePr>
        <p:xfrm>
          <a:off x="3493283" y="1671788"/>
          <a:ext cx="2642017" cy="1397172"/>
        </p:xfrm>
        <a:graphic>
          <a:graphicData uri="http://schemas.openxmlformats.org/drawingml/2006/table">
            <a:tbl>
              <a:tblPr/>
              <a:tblGrid>
                <a:gridCol w="377431"/>
                <a:gridCol w="377431"/>
                <a:gridCol w="377431"/>
                <a:gridCol w="377431"/>
                <a:gridCol w="377431"/>
                <a:gridCol w="377431"/>
                <a:gridCol w="377431"/>
              </a:tblGrid>
              <a:tr h="349293">
                <a:tc rowSpan="2">
                  <a:txBody>
                    <a:bodyPr/>
                    <a:lstStyle/>
                    <a:p>
                      <a:pPr algn="ctr" fontAlgn="ctr"/>
                      <a:r>
                        <a:rPr lang="ko-KR" altLang="en-US" sz="900" b="1" i="0" u="none" strike="noStrike" dirty="0" smtClean="0">
                          <a:solidFill>
                            <a:schemeClr val="tx1"/>
                          </a:solidFill>
                          <a:latin typeface="맑은 고딕"/>
                        </a:rPr>
                        <a:t>오전</a:t>
                      </a:r>
                      <a:endParaRPr lang="en-US" altLang="ko-KR" sz="900" b="1" i="0" u="none" strike="noStrike" dirty="0">
                        <a:solidFill>
                          <a:schemeClr val="tx1"/>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BFBFBF"/>
                          </a:solidFill>
                          <a:latin typeface="맑은 고딕"/>
                        </a:rPr>
                        <a:t>00</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BFBFBF"/>
                          </a:solidFill>
                          <a:latin typeface="맑은 고딕"/>
                        </a:rPr>
                        <a:t>01</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BFBFBF"/>
                          </a:solidFill>
                          <a:latin typeface="맑은 고딕"/>
                        </a:rPr>
                        <a:t>02</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BFBFBF"/>
                          </a:solidFill>
                          <a:latin typeface="맑은 고딕"/>
                        </a:rPr>
                        <a:t>03</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BFBFBF"/>
                          </a:solidFill>
                          <a:latin typeface="맑은 고딕"/>
                        </a:rPr>
                        <a:t>04</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BFBFBF"/>
                          </a:solidFill>
                          <a:latin typeface="맑은 고딕"/>
                        </a:rPr>
                        <a:t>05</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r>
              <a:tr h="349293">
                <a:tc vMerge="1">
                  <a:txBody>
                    <a:bodyPr/>
                    <a:lstStyle/>
                    <a:p>
                      <a:pPr algn="ctr" fontAlgn="ct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smtClean="0">
                          <a:solidFill>
                            <a:srgbClr val="BFBFBF"/>
                          </a:solidFill>
                          <a:latin typeface="맑은 고딕"/>
                        </a:rPr>
                        <a:t>06</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BFBFBF"/>
                          </a:solidFill>
                          <a:latin typeface="맑은 고딕"/>
                        </a:rPr>
                        <a:t>07</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BFBFBF"/>
                          </a:solidFill>
                          <a:latin typeface="맑은 고딕"/>
                        </a:rPr>
                        <a:t>08</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BFBFBF"/>
                          </a:solidFill>
                          <a:latin typeface="맑은 고딕"/>
                        </a:rPr>
                        <a:t>09</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BFBFBF"/>
                          </a:solidFill>
                          <a:latin typeface="맑은 고딕"/>
                        </a:rPr>
                        <a:t>10</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BFBFBF"/>
                          </a:solidFill>
                          <a:latin typeface="맑은 고딕"/>
                        </a:rPr>
                        <a:t>11</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r>
              <a:tr h="349293">
                <a:tc rowSpan="2">
                  <a:txBody>
                    <a:bodyPr/>
                    <a:lstStyle/>
                    <a:p>
                      <a:pPr algn="ctr" fontAlgn="ctr"/>
                      <a:r>
                        <a:rPr lang="ko-KR" altLang="en-US" sz="900" b="1" i="0" u="none" strike="noStrike" dirty="0" smtClean="0">
                          <a:solidFill>
                            <a:schemeClr val="tx1"/>
                          </a:solidFill>
                          <a:latin typeface="맑은 고딕"/>
                        </a:rPr>
                        <a:t>오후</a:t>
                      </a:r>
                      <a:endParaRPr lang="en-US" altLang="ko-KR" sz="900" b="1" i="0" u="none" strike="noStrike" dirty="0">
                        <a:solidFill>
                          <a:schemeClr val="tx1"/>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BFBFBF"/>
                          </a:solidFill>
                          <a:latin typeface="맑은 고딕"/>
                        </a:rPr>
                        <a:t>12</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1" i="0" u="none" strike="noStrike" dirty="0" smtClean="0">
                          <a:solidFill>
                            <a:schemeClr val="tx1"/>
                          </a:solidFill>
                          <a:latin typeface="맑은 고딕"/>
                        </a:rPr>
                        <a:t>13</a:t>
                      </a:r>
                      <a:endParaRPr lang="en-US" altLang="ko-KR" sz="900" b="1" i="0" u="none" strike="noStrike" dirty="0">
                        <a:solidFill>
                          <a:schemeClr val="tx1"/>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1" i="0" u="none" strike="noStrike" dirty="0" smtClean="0">
                          <a:solidFill>
                            <a:schemeClr val="bg1"/>
                          </a:solidFill>
                          <a:latin typeface="맑은 고딕"/>
                        </a:rPr>
                        <a:t>14</a:t>
                      </a:r>
                      <a:endParaRPr lang="en-US" altLang="ko-KR" sz="900" b="1" i="0" u="none" strike="noStrike" dirty="0">
                        <a:solidFill>
                          <a:schemeClr val="bg1"/>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75000"/>
                        <a:lumOff val="25000"/>
                      </a:schemeClr>
                    </a:solidFill>
                  </a:tcPr>
                </a:tc>
                <a:tc>
                  <a:txBody>
                    <a:bodyPr/>
                    <a:lstStyle/>
                    <a:p>
                      <a:pPr algn="ctr" fontAlgn="ctr"/>
                      <a:r>
                        <a:rPr lang="en-US" altLang="ko-KR" sz="900" b="0" i="0" u="none" strike="noStrike" dirty="0" smtClean="0">
                          <a:solidFill>
                            <a:srgbClr val="BFBFBF"/>
                          </a:solidFill>
                          <a:latin typeface="맑은 고딕"/>
                        </a:rPr>
                        <a:t>15</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BFBFBF"/>
                          </a:solidFill>
                          <a:latin typeface="맑은 고딕"/>
                        </a:rPr>
                        <a:t>16</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BFBFBF"/>
                          </a:solidFill>
                          <a:latin typeface="맑은 고딕"/>
                        </a:rPr>
                        <a:t>17</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r>
              <a:tr h="349293">
                <a:tc vMerge="1">
                  <a:txBody>
                    <a:bodyPr/>
                    <a:lstStyle/>
                    <a:p>
                      <a:pPr algn="ctr" fontAlgn="ct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smtClean="0">
                          <a:solidFill>
                            <a:srgbClr val="BFBFBF"/>
                          </a:solidFill>
                          <a:latin typeface="맑은 고딕"/>
                        </a:rPr>
                        <a:t>18</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BFBFBF"/>
                          </a:solidFill>
                          <a:latin typeface="맑은 고딕"/>
                        </a:rPr>
                        <a:t>19</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BFBFBF"/>
                          </a:solidFill>
                          <a:latin typeface="맑은 고딕"/>
                        </a:rPr>
                        <a:t>20</a:t>
                      </a:r>
                      <a:endParaRPr lang="en-US" altLang="ko-KR" sz="900" b="0" i="0" u="none" strike="noStrike" dirty="0">
                        <a:solidFill>
                          <a:srgbClr val="BFBFBF"/>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1" i="0" u="none" strike="noStrike" dirty="0" smtClean="0">
                          <a:solidFill>
                            <a:schemeClr val="tx1"/>
                          </a:solidFill>
                          <a:latin typeface="맑은 고딕"/>
                        </a:rPr>
                        <a:t>21</a:t>
                      </a:r>
                      <a:endParaRPr lang="en-US" altLang="ko-KR" sz="900" b="1" i="0" u="none" strike="noStrike" dirty="0">
                        <a:solidFill>
                          <a:schemeClr val="tx1"/>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1" i="0" u="none" strike="noStrike" dirty="0" smtClean="0">
                          <a:solidFill>
                            <a:schemeClr val="tx1"/>
                          </a:solidFill>
                          <a:latin typeface="맑은 고딕"/>
                        </a:rPr>
                        <a:t>22</a:t>
                      </a:r>
                      <a:endParaRPr lang="en-US" altLang="ko-KR" sz="900" b="1" i="0" u="none" strike="noStrike" dirty="0">
                        <a:solidFill>
                          <a:schemeClr val="tx1"/>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1" i="0" u="none" strike="noStrike" dirty="0" smtClean="0">
                          <a:solidFill>
                            <a:schemeClr val="tx1"/>
                          </a:solidFill>
                          <a:latin typeface="맑은 고딕"/>
                        </a:rPr>
                        <a:t>23</a:t>
                      </a:r>
                      <a:endParaRPr lang="en-US" altLang="ko-KR" sz="900" b="1" i="0" u="none" strike="noStrike" dirty="0">
                        <a:solidFill>
                          <a:schemeClr val="tx1"/>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r>
            </a:tbl>
          </a:graphicData>
        </a:graphic>
      </p:graphicFrame>
      <p:graphicFrame>
        <p:nvGraphicFramePr>
          <p:cNvPr id="71" name="표 70"/>
          <p:cNvGraphicFramePr>
            <a:graphicFrameLocks noGrp="1"/>
          </p:cNvGraphicFramePr>
          <p:nvPr/>
        </p:nvGraphicFramePr>
        <p:xfrm>
          <a:off x="3491621" y="3113965"/>
          <a:ext cx="2642017" cy="349293"/>
        </p:xfrm>
        <a:graphic>
          <a:graphicData uri="http://schemas.openxmlformats.org/drawingml/2006/table">
            <a:tbl>
              <a:tblPr/>
              <a:tblGrid>
                <a:gridCol w="377431"/>
                <a:gridCol w="377431"/>
                <a:gridCol w="377431"/>
                <a:gridCol w="377431"/>
                <a:gridCol w="377431"/>
                <a:gridCol w="377431"/>
                <a:gridCol w="377431"/>
              </a:tblGrid>
              <a:tr h="349293">
                <a:tc>
                  <a:txBody>
                    <a:bodyPr/>
                    <a:lstStyle/>
                    <a:p>
                      <a:pPr algn="ctr" fontAlgn="ctr"/>
                      <a:r>
                        <a:rPr lang="ko-KR" altLang="en-US" sz="900" b="1" i="0" u="none" strike="noStrike" dirty="0" smtClean="0">
                          <a:solidFill>
                            <a:srgbClr val="000000"/>
                          </a:solidFill>
                          <a:latin typeface="맑은 고딕"/>
                        </a:rPr>
                        <a:t>분</a:t>
                      </a:r>
                      <a:endParaRPr lang="en-US" altLang="ko-KR" sz="900" b="1" i="0" u="none" strike="noStrike" dirty="0">
                        <a:solidFill>
                          <a:srgbClr val="000000"/>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1" i="0" u="none" strike="noStrike" dirty="0" smtClean="0">
                          <a:solidFill>
                            <a:schemeClr val="bg1"/>
                          </a:solidFill>
                          <a:latin typeface="맑은 고딕"/>
                        </a:rPr>
                        <a:t>00</a:t>
                      </a:r>
                      <a:endParaRPr lang="en-US" altLang="ko-KR" sz="900" b="1" i="0" u="none" strike="noStrike" dirty="0">
                        <a:solidFill>
                          <a:schemeClr val="bg1"/>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75000"/>
                        <a:lumOff val="25000"/>
                      </a:schemeClr>
                    </a:solidFill>
                  </a:tcPr>
                </a:tc>
                <a:tc>
                  <a:txBody>
                    <a:bodyPr/>
                    <a:lstStyle/>
                    <a:p>
                      <a:pPr algn="ctr" fontAlgn="ctr"/>
                      <a:r>
                        <a:rPr lang="en-US" altLang="ko-KR" sz="900" b="0" i="0" u="none" strike="noStrike" dirty="0" smtClean="0">
                          <a:solidFill>
                            <a:schemeClr val="bg1">
                              <a:lumMod val="65000"/>
                            </a:schemeClr>
                          </a:solidFill>
                          <a:latin typeface="맑은 고딕"/>
                        </a:rPr>
                        <a:t>10</a:t>
                      </a:r>
                      <a:endParaRPr lang="en-US" altLang="ko-KR" sz="900" b="0" i="0" u="none" strike="noStrike" dirty="0">
                        <a:solidFill>
                          <a:schemeClr val="bg1">
                            <a:lumMod val="65000"/>
                          </a:schemeClr>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0" i="0" u="none" strike="noStrike" dirty="0" smtClean="0">
                          <a:solidFill>
                            <a:schemeClr val="bg1">
                              <a:lumMod val="65000"/>
                            </a:schemeClr>
                          </a:solidFill>
                          <a:latin typeface="맑은 고딕"/>
                        </a:rPr>
                        <a:t>20</a:t>
                      </a:r>
                      <a:endParaRPr lang="en-US" altLang="ko-KR" sz="900" b="0" i="0" u="none" strike="noStrike" dirty="0">
                        <a:solidFill>
                          <a:schemeClr val="bg1">
                            <a:lumMod val="65000"/>
                          </a:schemeClr>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1" i="0" u="none" strike="noStrike" dirty="0" smtClean="0">
                          <a:solidFill>
                            <a:srgbClr val="000000"/>
                          </a:solidFill>
                          <a:latin typeface="맑은 고딕"/>
                        </a:rPr>
                        <a:t>30</a:t>
                      </a:r>
                      <a:endParaRPr lang="en-US" altLang="ko-KR" sz="900" b="1" i="0" u="none" strike="noStrike" dirty="0">
                        <a:solidFill>
                          <a:srgbClr val="000000"/>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1" i="0" u="none" strike="noStrike" dirty="0" smtClean="0">
                          <a:solidFill>
                            <a:srgbClr val="000000"/>
                          </a:solidFill>
                          <a:latin typeface="맑은 고딕"/>
                        </a:rPr>
                        <a:t>40</a:t>
                      </a:r>
                      <a:endParaRPr lang="en-US" altLang="ko-KR" sz="900" b="1" i="0" u="none" strike="noStrike" dirty="0">
                        <a:solidFill>
                          <a:srgbClr val="000000"/>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900" b="1" i="0" u="none" strike="noStrike" dirty="0" smtClean="0">
                          <a:solidFill>
                            <a:srgbClr val="000000"/>
                          </a:solidFill>
                          <a:latin typeface="맑은 고딕"/>
                        </a:rPr>
                        <a:t>50</a:t>
                      </a:r>
                      <a:endParaRPr lang="en-US" altLang="ko-KR" sz="900" b="1" i="0" u="none" strike="noStrike" dirty="0">
                        <a:solidFill>
                          <a:srgbClr val="000000"/>
                        </a:solidFill>
                        <a:latin typeface="맑은 고딕"/>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bl>
          </a:graphicData>
        </a:graphic>
      </p:graphicFrame>
      <p:sp>
        <p:nvSpPr>
          <p:cNvPr id="76" name="직사각형 75"/>
          <p:cNvSpPr/>
          <p:nvPr/>
        </p:nvSpPr>
        <p:spPr>
          <a:xfrm>
            <a:off x="3473515" y="1390224"/>
            <a:ext cx="492443" cy="276999"/>
          </a:xfrm>
          <a:prstGeom prst="rect">
            <a:avLst/>
          </a:prstGeom>
        </p:spPr>
        <p:txBody>
          <a:bodyPr wrap="none">
            <a:spAutoFit/>
          </a:bodyPr>
          <a:lstStyle/>
          <a:p>
            <a:r>
              <a:rPr lang="ko-KR" altLang="en-US" sz="1200" b="1" dirty="0" smtClean="0"/>
              <a:t>시간</a:t>
            </a:r>
            <a:endParaRPr lang="ko-KR" altLang="en-US" sz="1200" b="1" dirty="0"/>
          </a:p>
        </p:txBody>
      </p:sp>
      <p:sp>
        <p:nvSpPr>
          <p:cNvPr id="79" name="TextBox 78"/>
          <p:cNvSpPr txBox="1"/>
          <p:nvPr/>
        </p:nvSpPr>
        <p:spPr>
          <a:xfrm>
            <a:off x="3528623" y="3609020"/>
            <a:ext cx="878700" cy="279244"/>
          </a:xfrm>
          <a:prstGeom prst="rect">
            <a:avLst/>
          </a:prstGeom>
          <a:noFill/>
        </p:spPr>
        <p:txBody>
          <a:bodyPr wrap="square" rtlCol="0">
            <a:spAutoFit/>
          </a:bodyPr>
          <a:lstStyle/>
          <a:p>
            <a:pPr>
              <a:lnSpc>
                <a:spcPct val="130000"/>
              </a:lnSpc>
            </a:pPr>
            <a:r>
              <a:rPr lang="ko-KR" altLang="en-US" sz="1050" b="1" dirty="0" smtClean="0">
                <a:solidFill>
                  <a:prstClr val="black"/>
                </a:solidFill>
              </a:rPr>
              <a:t>상담 시간     </a:t>
            </a:r>
            <a:endParaRPr lang="en-US" altLang="ko-KR" sz="1050" dirty="0" smtClean="0">
              <a:solidFill>
                <a:prstClr val="black"/>
              </a:solidFill>
            </a:endParaRPr>
          </a:p>
        </p:txBody>
      </p:sp>
      <p:sp>
        <p:nvSpPr>
          <p:cNvPr id="80" name="TextBox 79"/>
          <p:cNvSpPr txBox="1"/>
          <p:nvPr/>
        </p:nvSpPr>
        <p:spPr>
          <a:xfrm>
            <a:off x="5022050" y="3609020"/>
            <a:ext cx="278741" cy="302390"/>
          </a:xfrm>
          <a:prstGeom prst="rect">
            <a:avLst/>
          </a:prstGeom>
          <a:noFill/>
        </p:spPr>
        <p:txBody>
          <a:bodyPr wrap="square" rtlCol="0">
            <a:spAutoFit/>
          </a:bodyPr>
          <a:lstStyle/>
          <a:p>
            <a:pPr>
              <a:lnSpc>
                <a:spcPct val="130000"/>
              </a:lnSpc>
            </a:pPr>
            <a:r>
              <a:rPr lang="en-US" altLang="ko-KR" sz="1050" b="1" dirty="0" smtClean="0">
                <a:solidFill>
                  <a:prstClr val="black"/>
                </a:solidFill>
              </a:rPr>
              <a:t>~</a:t>
            </a:r>
            <a:endParaRPr lang="en-US" altLang="ko-KR" sz="1050" dirty="0" smtClean="0">
              <a:solidFill>
                <a:prstClr val="black"/>
              </a:solidFill>
            </a:endParaRPr>
          </a:p>
        </p:txBody>
      </p:sp>
      <p:sp>
        <p:nvSpPr>
          <p:cNvPr id="82" name="직사각형 81"/>
          <p:cNvSpPr/>
          <p:nvPr/>
        </p:nvSpPr>
        <p:spPr>
          <a:xfrm>
            <a:off x="4407323" y="3636264"/>
            <a:ext cx="610202" cy="252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b="1" dirty="0" smtClean="0">
                <a:solidFill>
                  <a:schemeClr val="tx1"/>
                </a:solidFill>
              </a:rPr>
              <a:t>14:00</a:t>
            </a:r>
            <a:endParaRPr lang="ko-KR" altLang="en-US" sz="1000" b="1" dirty="0">
              <a:solidFill>
                <a:schemeClr val="tx1"/>
              </a:solidFill>
            </a:endParaRPr>
          </a:p>
        </p:txBody>
      </p:sp>
      <p:sp>
        <p:nvSpPr>
          <p:cNvPr id="83" name="직사각형 82"/>
          <p:cNvSpPr/>
          <p:nvPr/>
        </p:nvSpPr>
        <p:spPr>
          <a:xfrm>
            <a:off x="5302014" y="3636264"/>
            <a:ext cx="610202" cy="252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b="1" dirty="0" smtClean="0">
                <a:solidFill>
                  <a:schemeClr val="tx1"/>
                </a:solidFill>
              </a:rPr>
              <a:t>14:30</a:t>
            </a:r>
            <a:endParaRPr lang="ko-KR" altLang="en-US" sz="1000" b="1" dirty="0">
              <a:solidFill>
                <a:schemeClr val="tx1"/>
              </a:solidFill>
            </a:endParaRPr>
          </a:p>
        </p:txBody>
      </p:sp>
      <p:sp>
        <p:nvSpPr>
          <p:cNvPr id="84" name="타원 83"/>
          <p:cNvSpPr/>
          <p:nvPr/>
        </p:nvSpPr>
        <p:spPr>
          <a:xfrm>
            <a:off x="3266855" y="164683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85" name="타원 84"/>
          <p:cNvSpPr/>
          <p:nvPr/>
        </p:nvSpPr>
        <p:spPr>
          <a:xfrm>
            <a:off x="198005" y="4956701"/>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86" name="직사각형 85"/>
          <p:cNvSpPr/>
          <p:nvPr/>
        </p:nvSpPr>
        <p:spPr>
          <a:xfrm>
            <a:off x="6552220" y="2438890"/>
            <a:ext cx="2446470" cy="315035"/>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직사각형 86"/>
          <p:cNvSpPr/>
          <p:nvPr/>
        </p:nvSpPr>
        <p:spPr>
          <a:xfrm>
            <a:off x="343879" y="4568764"/>
            <a:ext cx="2707189" cy="138051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직사각형 87"/>
          <p:cNvSpPr/>
          <p:nvPr/>
        </p:nvSpPr>
        <p:spPr>
          <a:xfrm>
            <a:off x="3385794" y="1091527"/>
            <a:ext cx="2812191" cy="297931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직사각형 88"/>
          <p:cNvSpPr/>
          <p:nvPr/>
        </p:nvSpPr>
        <p:spPr>
          <a:xfrm>
            <a:off x="6318148" y="3214933"/>
            <a:ext cx="2678400" cy="5524657"/>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3439051" y="352853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51" name="TextBox 50"/>
          <p:cNvSpPr txBox="1"/>
          <p:nvPr/>
        </p:nvSpPr>
        <p:spPr>
          <a:xfrm>
            <a:off x="1132570" y="124096"/>
            <a:ext cx="758541" cy="215444"/>
          </a:xfrm>
          <a:prstGeom prst="rect">
            <a:avLst/>
          </a:prstGeom>
          <a:noFill/>
        </p:spPr>
        <p:txBody>
          <a:bodyPr wrap="none" rtlCol="0">
            <a:spAutoFit/>
          </a:bodyPr>
          <a:lstStyle/>
          <a:p>
            <a:r>
              <a:rPr lang="en-US" altLang="ko-KR" sz="800" dirty="0" smtClean="0">
                <a:solidFill>
                  <a:prstClr val="black"/>
                </a:solidFill>
              </a:rPr>
              <a:t>Reservation </a:t>
            </a:r>
            <a:endParaRPr lang="ko-KR" altLang="en-US" sz="800" dirty="0">
              <a:solidFill>
                <a:prstClr val="black"/>
              </a:solidFill>
            </a:endParaRPr>
          </a:p>
        </p:txBody>
      </p:sp>
      <p:sp>
        <p:nvSpPr>
          <p:cNvPr id="58" name="TextBox 57"/>
          <p:cNvSpPr txBox="1"/>
          <p:nvPr/>
        </p:nvSpPr>
        <p:spPr>
          <a:xfrm>
            <a:off x="1132570" y="352286"/>
            <a:ext cx="4985660"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Select Psychological Counselor &gt; Psychological Counselor Introduction (Detail)</a:t>
            </a:r>
            <a:r>
              <a:rPr lang="ko-KR" altLang="en-US" sz="800" dirty="0" smtClean="0">
                <a:solidFill>
                  <a:prstClr val="black"/>
                </a:solidFill>
              </a:rPr>
              <a:t> </a:t>
            </a:r>
            <a:r>
              <a:rPr lang="en-US" altLang="ko-KR" sz="800" dirty="0" smtClean="0">
                <a:solidFill>
                  <a:prstClr val="black"/>
                </a:solidFill>
              </a:rPr>
              <a:t>&gt; Reservation</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50"/>
          <p:cNvGrpSpPr/>
          <p:nvPr/>
        </p:nvGrpSpPr>
        <p:grpSpPr>
          <a:xfrm>
            <a:off x="386535" y="2960527"/>
            <a:ext cx="2215137" cy="1678291"/>
            <a:chOff x="3716905" y="4824155"/>
            <a:chExt cx="2215137" cy="1678291"/>
          </a:xfrm>
        </p:grpSpPr>
        <p:sp>
          <p:nvSpPr>
            <p:cNvPr id="41" name="직사각형 40"/>
            <p:cNvSpPr/>
            <p:nvPr/>
          </p:nvSpPr>
          <p:spPr>
            <a:xfrm>
              <a:off x="3716905" y="4824155"/>
              <a:ext cx="2215137" cy="167829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42" name="직사각형 41"/>
            <p:cNvSpPr/>
            <p:nvPr/>
          </p:nvSpPr>
          <p:spPr>
            <a:xfrm>
              <a:off x="3716907" y="6178446"/>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43" name="TextBox 42"/>
            <p:cNvSpPr txBox="1"/>
            <p:nvPr/>
          </p:nvSpPr>
          <p:spPr>
            <a:xfrm>
              <a:off x="3769865" y="5285667"/>
              <a:ext cx="2162176" cy="812530"/>
            </a:xfrm>
            <a:prstGeom prst="rect">
              <a:avLst/>
            </a:prstGeom>
            <a:noFill/>
          </p:spPr>
          <p:txBody>
            <a:bodyPr wrap="square" rtlCol="0">
              <a:spAutoFit/>
            </a:bodyPr>
            <a:lstStyle/>
            <a:p>
              <a:pPr>
                <a:lnSpc>
                  <a:spcPct val="130000"/>
                </a:lnSpc>
              </a:pPr>
              <a:r>
                <a:rPr lang="ko-KR" altLang="en-US" sz="900" dirty="0" err="1" smtClean="0">
                  <a:solidFill>
                    <a:prstClr val="black"/>
                  </a:solidFill>
                </a:rPr>
                <a:t>헬로코인이</a:t>
              </a:r>
              <a:r>
                <a:rPr lang="ko-KR" altLang="en-US" sz="900" dirty="0" smtClean="0">
                  <a:solidFill>
                    <a:prstClr val="black"/>
                  </a:solidFill>
                </a:rPr>
                <a:t> 부족합니다</a:t>
              </a:r>
              <a:r>
                <a:rPr lang="en-US" altLang="ko-KR" sz="900" dirty="0" smtClean="0">
                  <a:solidFill>
                    <a:prstClr val="black"/>
                  </a:solidFill>
                </a:rPr>
                <a:t>. </a:t>
              </a:r>
              <a:r>
                <a:rPr lang="ko-KR" altLang="en-US" sz="900" dirty="0" smtClean="0">
                  <a:solidFill>
                    <a:prstClr val="black"/>
                  </a:solidFill>
                </a:rPr>
                <a:t>지금 충전하시겠습니까</a:t>
              </a:r>
              <a:r>
                <a:rPr lang="en-US" altLang="ko-KR" sz="900" dirty="0" smtClean="0">
                  <a:solidFill>
                    <a:prstClr val="black"/>
                  </a:solidFill>
                </a:rPr>
                <a:t>?</a:t>
              </a:r>
            </a:p>
            <a:p>
              <a:pPr>
                <a:lnSpc>
                  <a:spcPct val="130000"/>
                </a:lnSpc>
              </a:pPr>
              <a:r>
                <a:rPr lang="ko-KR" altLang="en-US" sz="900" dirty="0" err="1" smtClean="0">
                  <a:solidFill>
                    <a:prstClr val="black"/>
                  </a:solidFill>
                </a:rPr>
                <a:t>ㆍ</a:t>
              </a:r>
              <a:r>
                <a:rPr lang="ko-KR" altLang="en-US" sz="900" dirty="0" smtClean="0">
                  <a:solidFill>
                    <a:prstClr val="black"/>
                  </a:solidFill>
                </a:rPr>
                <a:t> 보유 </a:t>
              </a:r>
              <a:r>
                <a:rPr lang="ko-KR" altLang="en-US" sz="900" dirty="0" err="1" smtClean="0">
                  <a:solidFill>
                    <a:prstClr val="black"/>
                  </a:solidFill>
                </a:rPr>
                <a:t>헬로코인</a:t>
              </a:r>
              <a:r>
                <a:rPr lang="ko-KR" altLang="en-US" sz="900" dirty="0" smtClean="0">
                  <a:solidFill>
                    <a:prstClr val="black"/>
                  </a:solidFill>
                </a:rPr>
                <a:t> </a:t>
              </a:r>
              <a:r>
                <a:rPr lang="en-US" altLang="ko-KR" sz="900" dirty="0" smtClean="0">
                  <a:solidFill>
                    <a:prstClr val="black"/>
                  </a:solidFill>
                </a:rPr>
                <a:t>: 10,000</a:t>
              </a:r>
              <a:r>
                <a:rPr lang="ko-KR" altLang="en-US" sz="900" dirty="0" smtClean="0">
                  <a:solidFill>
                    <a:prstClr val="black"/>
                  </a:solidFill>
                </a:rPr>
                <a:t>원</a:t>
              </a:r>
              <a:endParaRPr lang="en-US" altLang="ko-KR" sz="900" dirty="0" smtClean="0">
                <a:solidFill>
                  <a:prstClr val="black"/>
                </a:solidFill>
              </a:endParaRPr>
            </a:p>
            <a:p>
              <a:pPr>
                <a:lnSpc>
                  <a:spcPct val="130000"/>
                </a:lnSpc>
              </a:pPr>
              <a:r>
                <a:rPr lang="ko-KR" altLang="en-US" sz="900" dirty="0" smtClean="0">
                  <a:solidFill>
                    <a:prstClr val="black"/>
                  </a:solidFill>
                </a:rPr>
                <a:t>ㆍ 필요 헬로코인 </a:t>
              </a:r>
              <a:r>
                <a:rPr lang="en-US" altLang="ko-KR" sz="900" dirty="0" smtClean="0">
                  <a:solidFill>
                    <a:prstClr val="black"/>
                  </a:solidFill>
                </a:rPr>
                <a:t>: 23,000</a:t>
              </a:r>
              <a:r>
                <a:rPr lang="ko-KR" altLang="en-US" sz="900" dirty="0" smtClean="0">
                  <a:solidFill>
                    <a:prstClr val="black"/>
                  </a:solidFill>
                </a:rPr>
                <a:t>원</a:t>
              </a:r>
              <a:endParaRPr lang="ko-KR" altLang="en-US" sz="900" dirty="0">
                <a:solidFill>
                  <a:prstClr val="black"/>
                </a:solidFill>
              </a:endParaRPr>
            </a:p>
          </p:txBody>
        </p:sp>
        <p:cxnSp>
          <p:nvCxnSpPr>
            <p:cNvPr id="44" name="직선 연결선 43"/>
            <p:cNvCxnSpPr/>
            <p:nvPr/>
          </p:nvCxnSpPr>
          <p:spPr>
            <a:xfrm>
              <a:off x="3841873" y="5205817"/>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769865" y="4895335"/>
              <a:ext cx="1238057" cy="272382"/>
            </a:xfrm>
            <a:prstGeom prst="rect">
              <a:avLst/>
            </a:prstGeom>
            <a:noFill/>
          </p:spPr>
          <p:txBody>
            <a:bodyPr wrap="square" rtlCol="0">
              <a:spAutoFit/>
            </a:bodyPr>
            <a:lstStyle/>
            <a:p>
              <a:pPr>
                <a:lnSpc>
                  <a:spcPct val="130000"/>
                </a:lnSpc>
              </a:pPr>
              <a:r>
                <a:rPr lang="ko-KR" altLang="en-US" sz="900" dirty="0" smtClean="0">
                  <a:solidFill>
                    <a:prstClr val="black"/>
                  </a:solidFill>
                </a:rPr>
                <a:t>헬로코인 충전 안내</a:t>
              </a:r>
              <a:endParaRPr lang="ko-KR" altLang="en-US" sz="900" dirty="0">
                <a:solidFill>
                  <a:prstClr val="black"/>
                </a:solidFill>
              </a:endParaRPr>
            </a:p>
          </p:txBody>
        </p:sp>
        <p:sp>
          <p:nvSpPr>
            <p:cNvPr id="49" name="직사각형 48"/>
            <p:cNvSpPr/>
            <p:nvPr/>
          </p:nvSpPr>
          <p:spPr>
            <a:xfrm>
              <a:off x="4824473" y="6178371"/>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충전하기</a:t>
              </a:r>
              <a:endParaRPr lang="ko-KR" altLang="en-US" sz="900" dirty="0">
                <a:solidFill>
                  <a:prstClr val="black"/>
                </a:solidFill>
              </a:endParaRPr>
            </a:p>
          </p:txBody>
        </p:sp>
      </p:grpSp>
      <p:grpSp>
        <p:nvGrpSpPr>
          <p:cNvPr id="4" name="그룹 50"/>
          <p:cNvGrpSpPr/>
          <p:nvPr/>
        </p:nvGrpSpPr>
        <p:grpSpPr>
          <a:xfrm>
            <a:off x="363318" y="860849"/>
            <a:ext cx="2380271" cy="1803066"/>
            <a:chOff x="3693166" y="4824155"/>
            <a:chExt cx="2380271" cy="1803066"/>
          </a:xfrm>
        </p:grpSpPr>
        <p:sp>
          <p:nvSpPr>
            <p:cNvPr id="52" name="직사각형 51"/>
            <p:cNvSpPr/>
            <p:nvPr/>
          </p:nvSpPr>
          <p:spPr>
            <a:xfrm>
              <a:off x="3716905" y="4824155"/>
              <a:ext cx="2215137" cy="1803066"/>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53" name="직사각형 52"/>
            <p:cNvSpPr/>
            <p:nvPr/>
          </p:nvSpPr>
          <p:spPr>
            <a:xfrm>
              <a:off x="3716907" y="6303221"/>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54" name="TextBox 53"/>
            <p:cNvSpPr txBox="1"/>
            <p:nvPr/>
          </p:nvSpPr>
          <p:spPr>
            <a:xfrm>
              <a:off x="3693166" y="5296836"/>
              <a:ext cx="2380271" cy="632481"/>
            </a:xfrm>
            <a:prstGeom prst="rect">
              <a:avLst/>
            </a:prstGeom>
            <a:noFill/>
          </p:spPr>
          <p:txBody>
            <a:bodyPr wrap="square" rtlCol="0">
              <a:spAutoFit/>
            </a:bodyPr>
            <a:lstStyle/>
            <a:p>
              <a:pPr>
                <a:lnSpc>
                  <a:spcPct val="130000"/>
                </a:lnSpc>
              </a:pPr>
              <a:r>
                <a:rPr lang="ko-KR" altLang="en-US" sz="900" b="1" dirty="0" err="1" smtClean="0">
                  <a:solidFill>
                    <a:prstClr val="black"/>
                  </a:solidFill>
                </a:rPr>
                <a:t>ㆍ예약</a:t>
              </a:r>
              <a:r>
                <a:rPr lang="ko-KR" altLang="en-US" sz="900" b="1" dirty="0" smtClean="0">
                  <a:solidFill>
                    <a:prstClr val="black"/>
                  </a:solidFill>
                </a:rPr>
                <a:t> </a:t>
              </a:r>
              <a:r>
                <a:rPr lang="en-US" altLang="ko-KR" sz="900" b="1" dirty="0" smtClean="0">
                  <a:solidFill>
                    <a:prstClr val="black"/>
                  </a:solidFill>
                </a:rPr>
                <a:t>: 2016. 01. 21(</a:t>
              </a:r>
              <a:r>
                <a:rPr lang="ko-KR" altLang="en-US" sz="900" b="1" dirty="0" smtClean="0">
                  <a:solidFill>
                    <a:prstClr val="black"/>
                  </a:solidFill>
                </a:rPr>
                <a:t>목</a:t>
              </a:r>
              <a:r>
                <a:rPr lang="en-US" altLang="ko-KR" sz="900" b="1" dirty="0" smtClean="0">
                  <a:solidFill>
                    <a:prstClr val="black"/>
                  </a:solidFill>
                </a:rPr>
                <a:t>)</a:t>
              </a:r>
            </a:p>
            <a:p>
              <a:pPr>
                <a:lnSpc>
                  <a:spcPct val="130000"/>
                </a:lnSpc>
              </a:pPr>
              <a:r>
                <a:rPr lang="en-US" altLang="ko-KR" sz="900" b="1" dirty="0" smtClean="0">
                  <a:solidFill>
                    <a:prstClr val="black"/>
                  </a:solidFill>
                </a:rPr>
                <a:t>           07:30~08:00 (30</a:t>
              </a:r>
              <a:r>
                <a:rPr lang="ko-KR" altLang="en-US" sz="900" b="1" dirty="0" smtClean="0">
                  <a:solidFill>
                    <a:prstClr val="black"/>
                  </a:solidFill>
                </a:rPr>
                <a:t>분</a:t>
              </a:r>
              <a:r>
                <a:rPr lang="en-US" altLang="ko-KR" sz="900" b="1" dirty="0" smtClean="0">
                  <a:solidFill>
                    <a:prstClr val="black"/>
                  </a:solidFill>
                </a:rPr>
                <a:t>)</a:t>
              </a:r>
            </a:p>
            <a:p>
              <a:pPr>
                <a:lnSpc>
                  <a:spcPct val="130000"/>
                </a:lnSpc>
              </a:pPr>
              <a:r>
                <a:rPr lang="ko-KR" altLang="en-US" sz="900" b="1" dirty="0" err="1" smtClean="0">
                  <a:solidFill>
                    <a:prstClr val="black"/>
                  </a:solidFill>
                </a:rPr>
                <a:t>ㆍ금액</a:t>
              </a:r>
              <a:r>
                <a:rPr lang="ko-KR" altLang="en-US" sz="900" b="1" dirty="0" smtClean="0">
                  <a:solidFill>
                    <a:prstClr val="black"/>
                  </a:solidFill>
                </a:rPr>
                <a:t> </a:t>
              </a:r>
              <a:r>
                <a:rPr lang="en-US" altLang="ko-KR" sz="900" b="1" dirty="0" smtClean="0">
                  <a:solidFill>
                    <a:prstClr val="black"/>
                  </a:solidFill>
                </a:rPr>
                <a:t>: 33,000</a:t>
              </a:r>
              <a:r>
                <a:rPr lang="ko-KR" altLang="en-US" sz="900" b="1" dirty="0" smtClean="0">
                  <a:solidFill>
                    <a:prstClr val="black"/>
                  </a:solidFill>
                </a:rPr>
                <a:t>원 </a:t>
              </a:r>
              <a:r>
                <a:rPr lang="en-US" altLang="ko-KR" sz="900" b="1" dirty="0" smtClean="0">
                  <a:solidFill>
                    <a:prstClr val="black"/>
                  </a:solidFill>
                </a:rPr>
                <a:t>/ </a:t>
              </a:r>
              <a:r>
                <a:rPr lang="ko-KR" altLang="en-US" sz="900" b="1" dirty="0" smtClean="0">
                  <a:solidFill>
                    <a:prstClr val="black"/>
                  </a:solidFill>
                </a:rPr>
                <a:t>상담권 </a:t>
              </a:r>
              <a:r>
                <a:rPr lang="en-US" altLang="ko-KR" sz="900" b="1" dirty="0" smtClean="0">
                  <a:solidFill>
                    <a:prstClr val="black"/>
                  </a:solidFill>
                </a:rPr>
                <a:t>1</a:t>
              </a:r>
              <a:r>
                <a:rPr lang="ko-KR" altLang="en-US" sz="900" b="1" dirty="0" smtClean="0">
                  <a:solidFill>
                    <a:prstClr val="black"/>
                  </a:solidFill>
                </a:rPr>
                <a:t>매</a:t>
              </a:r>
              <a:endParaRPr lang="en-US" altLang="ko-KR" sz="900" dirty="0" smtClean="0">
                <a:solidFill>
                  <a:prstClr val="black"/>
                </a:solidFill>
              </a:endParaRPr>
            </a:p>
          </p:txBody>
        </p:sp>
        <p:cxnSp>
          <p:nvCxnSpPr>
            <p:cNvPr id="58" name="직선 연결선 57"/>
            <p:cNvCxnSpPr/>
            <p:nvPr/>
          </p:nvCxnSpPr>
          <p:spPr>
            <a:xfrm>
              <a:off x="3841873" y="5205817"/>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769865" y="4895335"/>
              <a:ext cx="1238057" cy="252505"/>
            </a:xfrm>
            <a:prstGeom prst="rect">
              <a:avLst/>
            </a:prstGeom>
            <a:noFill/>
          </p:spPr>
          <p:txBody>
            <a:bodyPr wrap="square" rtlCol="0">
              <a:spAutoFit/>
            </a:bodyPr>
            <a:lstStyle/>
            <a:p>
              <a:pPr>
                <a:lnSpc>
                  <a:spcPct val="130000"/>
                </a:lnSpc>
              </a:pPr>
              <a:r>
                <a:rPr lang="ko-KR" altLang="en-US" sz="900" dirty="0" smtClean="0">
                  <a:solidFill>
                    <a:prstClr val="black"/>
                  </a:solidFill>
                </a:rPr>
                <a:t>예약 확인</a:t>
              </a:r>
              <a:endParaRPr lang="ko-KR" altLang="en-US" sz="900" dirty="0">
                <a:solidFill>
                  <a:prstClr val="black"/>
                </a:solidFill>
              </a:endParaRPr>
            </a:p>
          </p:txBody>
        </p:sp>
        <p:sp>
          <p:nvSpPr>
            <p:cNvPr id="60" name="직사각형 59"/>
            <p:cNvSpPr/>
            <p:nvPr/>
          </p:nvSpPr>
          <p:spPr>
            <a:xfrm>
              <a:off x="4824473" y="6303146"/>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예약하기</a:t>
              </a:r>
              <a:endParaRPr lang="ko-KR" altLang="en-US" sz="900" dirty="0">
                <a:solidFill>
                  <a:prstClr val="black"/>
                </a:solidFill>
              </a:endParaRPr>
            </a:p>
          </p:txBody>
        </p:sp>
      </p:grpSp>
      <p:sp>
        <p:nvSpPr>
          <p:cNvPr id="46" name="TextBox 45"/>
          <p:cNvSpPr txBox="1"/>
          <p:nvPr/>
        </p:nvSpPr>
        <p:spPr>
          <a:xfrm>
            <a:off x="1132570" y="124096"/>
            <a:ext cx="873957" cy="215444"/>
          </a:xfrm>
          <a:prstGeom prst="rect">
            <a:avLst/>
          </a:prstGeom>
          <a:noFill/>
        </p:spPr>
        <p:txBody>
          <a:bodyPr wrap="none" rtlCol="0">
            <a:spAutoFit/>
          </a:bodyPr>
          <a:lstStyle/>
          <a:p>
            <a:r>
              <a:rPr lang="ko-KR" altLang="en-US" sz="800" dirty="0" smtClean="0">
                <a:solidFill>
                  <a:prstClr val="black"/>
                </a:solidFill>
              </a:rPr>
              <a:t>예약 확인 팝업</a:t>
            </a:r>
            <a:endParaRPr lang="ko-KR" altLang="en-US" sz="800" dirty="0">
              <a:solidFill>
                <a:prstClr val="black"/>
              </a:solidFill>
            </a:endParaRPr>
          </a:p>
        </p:txBody>
      </p:sp>
      <p:sp>
        <p:nvSpPr>
          <p:cNvPr id="47" name="TextBox 46"/>
          <p:cNvSpPr txBox="1"/>
          <p:nvPr/>
        </p:nvSpPr>
        <p:spPr>
          <a:xfrm>
            <a:off x="1132570" y="352286"/>
            <a:ext cx="3199915" cy="215444"/>
          </a:xfrm>
          <a:prstGeom prst="rect">
            <a:avLst/>
          </a:prstGeom>
          <a:noFill/>
        </p:spPr>
        <p:txBody>
          <a:bodyPr wrap="none" rtlCol="0">
            <a:spAutoFit/>
          </a:bodyPr>
          <a:lstStyle/>
          <a:p>
            <a:r>
              <a:rPr lang="ko-KR" altLang="en-US" sz="800" dirty="0" smtClean="0">
                <a:solidFill>
                  <a:prstClr val="black"/>
                </a:solidFill>
              </a:rPr>
              <a:t>홈 </a:t>
            </a:r>
            <a:r>
              <a:rPr lang="en-US" altLang="ko-KR" sz="800" dirty="0" smtClean="0">
                <a:solidFill>
                  <a:prstClr val="black"/>
                </a:solidFill>
              </a:rPr>
              <a:t>&gt; </a:t>
            </a:r>
            <a:r>
              <a:rPr lang="ko-KR" altLang="en-US" sz="800" dirty="0" smtClean="0">
                <a:solidFill>
                  <a:prstClr val="black"/>
                </a:solidFill>
              </a:rPr>
              <a:t>심리상담사 선택 </a:t>
            </a:r>
            <a:r>
              <a:rPr lang="en-US" altLang="ko-KR" sz="800" dirty="0" smtClean="0">
                <a:solidFill>
                  <a:prstClr val="black"/>
                </a:solidFill>
              </a:rPr>
              <a:t>&gt; </a:t>
            </a:r>
            <a:r>
              <a:rPr lang="ko-KR" altLang="en-US" sz="800" dirty="0" smtClean="0">
                <a:solidFill>
                  <a:prstClr val="black"/>
                </a:solidFill>
              </a:rPr>
              <a:t>심리상담사 소개</a:t>
            </a:r>
            <a:r>
              <a:rPr lang="en-US" altLang="ko-KR" sz="800" dirty="0" smtClean="0">
                <a:solidFill>
                  <a:prstClr val="black"/>
                </a:solidFill>
              </a:rPr>
              <a:t>(</a:t>
            </a:r>
            <a:r>
              <a:rPr lang="ko-KR" altLang="en-US" sz="800" dirty="0" smtClean="0">
                <a:solidFill>
                  <a:prstClr val="black"/>
                </a:solidFill>
              </a:rPr>
              <a:t>상세</a:t>
            </a:r>
            <a:r>
              <a:rPr lang="en-US" altLang="ko-KR" sz="800" dirty="0" smtClean="0">
                <a:solidFill>
                  <a:prstClr val="black"/>
                </a:solidFill>
              </a:rPr>
              <a:t>) &gt; </a:t>
            </a:r>
            <a:r>
              <a:rPr lang="ko-KR" altLang="en-US" sz="800" dirty="0" smtClean="0">
                <a:solidFill>
                  <a:prstClr val="black"/>
                </a:solidFill>
              </a:rPr>
              <a:t>예약 </a:t>
            </a:r>
            <a:r>
              <a:rPr lang="en-US" altLang="ko-KR" sz="800" dirty="0" smtClean="0">
                <a:solidFill>
                  <a:prstClr val="black"/>
                </a:solidFill>
              </a:rPr>
              <a:t>&gt; </a:t>
            </a:r>
            <a:r>
              <a:rPr lang="ko-KR" altLang="en-US" sz="800" dirty="0" smtClean="0">
                <a:solidFill>
                  <a:prstClr val="black"/>
                </a:solidFill>
              </a:rPr>
              <a:t>완료 시</a:t>
            </a:r>
            <a:endParaRPr lang="ko-KR" altLang="en-US" sz="800" dirty="0">
              <a:solidFill>
                <a:prstClr val="black"/>
              </a:solidFill>
            </a:endParaRPr>
          </a:p>
        </p:txBody>
      </p:sp>
      <p:sp>
        <p:nvSpPr>
          <p:cNvPr id="64" name="타원 63"/>
          <p:cNvSpPr/>
          <p:nvPr/>
        </p:nvSpPr>
        <p:spPr>
          <a:xfrm>
            <a:off x="249937" y="752024"/>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69" name="타원 68"/>
          <p:cNvSpPr/>
          <p:nvPr/>
        </p:nvSpPr>
        <p:spPr>
          <a:xfrm>
            <a:off x="262675" y="289918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9" name="직사각형 38"/>
          <p:cNvSpPr/>
          <p:nvPr/>
        </p:nvSpPr>
        <p:spPr>
          <a:xfrm>
            <a:off x="469758" y="1916355"/>
            <a:ext cx="1200970" cy="252505"/>
          </a:xfrm>
          <a:prstGeom prst="rect">
            <a:avLst/>
          </a:prstGeom>
        </p:spPr>
        <p:txBody>
          <a:bodyPr wrap="none">
            <a:spAutoFit/>
          </a:bodyPr>
          <a:lstStyle/>
          <a:p>
            <a:pPr lvl="0">
              <a:lnSpc>
                <a:spcPct val="130000"/>
              </a:lnSpc>
            </a:pPr>
            <a:r>
              <a:rPr lang="ko-KR" altLang="en-US" sz="900" dirty="0" smtClean="0">
                <a:solidFill>
                  <a:prstClr val="black"/>
                </a:solidFill>
              </a:rPr>
              <a:t>예약 하시겠습니까</a:t>
            </a:r>
            <a:r>
              <a:rPr lang="en-US" altLang="ko-KR" sz="900" dirty="0" smtClean="0">
                <a:solidFill>
                  <a:prstClr val="black"/>
                </a:solidFill>
              </a:rPr>
              <a:t>?</a:t>
            </a:r>
            <a:endParaRPr lang="ko-KR" altLang="en-US" sz="900" dirty="0">
              <a:solidFill>
                <a:prstClr val="black"/>
              </a:solidFill>
            </a:endParaRPr>
          </a:p>
        </p:txBody>
      </p:sp>
      <p:sp>
        <p:nvSpPr>
          <p:cNvPr id="45" name="TextBox 44"/>
          <p:cNvSpPr txBox="1"/>
          <p:nvPr/>
        </p:nvSpPr>
        <p:spPr>
          <a:xfrm>
            <a:off x="5485869" y="124096"/>
            <a:ext cx="832279" cy="215444"/>
          </a:xfrm>
          <a:prstGeom prst="rect">
            <a:avLst/>
          </a:prstGeom>
          <a:noFill/>
        </p:spPr>
        <p:txBody>
          <a:bodyPr wrap="none" rtlCol="0">
            <a:spAutoFit/>
          </a:bodyPr>
          <a:lstStyle/>
          <a:p>
            <a:r>
              <a:rPr lang="en-US" altLang="ko-KR" sz="800" dirty="0" smtClean="0">
                <a:solidFill>
                  <a:prstClr val="black"/>
                </a:solidFill>
              </a:rPr>
              <a:t>RM-07010102</a:t>
            </a:r>
            <a:endParaRPr lang="ko-KR" altLang="en-US" sz="800" dirty="0">
              <a:solidFill>
                <a:prstClr val="black"/>
              </a:solidFill>
            </a:endParaRPr>
          </a:p>
        </p:txBody>
      </p:sp>
      <p:sp>
        <p:nvSpPr>
          <p:cNvPr id="50" name="직사각형 49"/>
          <p:cNvSpPr/>
          <p:nvPr/>
        </p:nvSpPr>
        <p:spPr>
          <a:xfrm>
            <a:off x="3281433" y="2995958"/>
            <a:ext cx="2492942" cy="159778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cxnSp>
        <p:nvCxnSpPr>
          <p:cNvPr id="63" name="직선 연결선 62"/>
          <p:cNvCxnSpPr/>
          <p:nvPr/>
        </p:nvCxnSpPr>
        <p:spPr>
          <a:xfrm>
            <a:off x="3347470" y="3377620"/>
            <a:ext cx="234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353443" y="3067138"/>
            <a:ext cx="2405924" cy="252505"/>
          </a:xfrm>
          <a:prstGeom prst="rect">
            <a:avLst/>
          </a:prstGeom>
          <a:noFill/>
        </p:spPr>
        <p:txBody>
          <a:bodyPr wrap="square" rtlCol="0">
            <a:spAutoFit/>
          </a:bodyPr>
          <a:lstStyle/>
          <a:p>
            <a:pPr>
              <a:lnSpc>
                <a:spcPct val="130000"/>
              </a:lnSpc>
            </a:pPr>
            <a:r>
              <a:rPr lang="ko-KR" altLang="en-US" sz="900" dirty="0" smtClean="0">
                <a:solidFill>
                  <a:prstClr val="black"/>
                </a:solidFill>
              </a:rPr>
              <a:t>마인드체크</a:t>
            </a:r>
            <a:endParaRPr lang="ko-KR" altLang="en-US" sz="900" dirty="0">
              <a:solidFill>
                <a:prstClr val="black"/>
              </a:solidFill>
            </a:endParaRPr>
          </a:p>
        </p:txBody>
      </p:sp>
      <p:sp>
        <p:nvSpPr>
          <p:cNvPr id="66" name="TextBox 65"/>
          <p:cNvSpPr txBox="1"/>
          <p:nvPr/>
        </p:nvSpPr>
        <p:spPr>
          <a:xfrm>
            <a:off x="5486535" y="3057613"/>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70" name="직사각형 69"/>
          <p:cNvSpPr/>
          <p:nvPr/>
        </p:nvSpPr>
        <p:spPr>
          <a:xfrm>
            <a:off x="3321792" y="3501217"/>
            <a:ext cx="2452584" cy="590931"/>
          </a:xfrm>
          <a:prstGeom prst="rect">
            <a:avLst/>
          </a:prstGeom>
        </p:spPr>
        <p:txBody>
          <a:bodyPr wrap="square">
            <a:spAutoFit/>
          </a:bodyPr>
          <a:lstStyle/>
          <a:p>
            <a:pPr>
              <a:lnSpc>
                <a:spcPct val="120000"/>
              </a:lnSpc>
            </a:pPr>
            <a:r>
              <a:rPr lang="ko-KR" altLang="en-US" sz="900" dirty="0" smtClean="0"/>
              <a:t>예약이 완료되었습니다</a:t>
            </a:r>
            <a:r>
              <a:rPr lang="en-US" altLang="ko-KR" sz="900" dirty="0" smtClean="0"/>
              <a:t>.</a:t>
            </a:r>
          </a:p>
          <a:p>
            <a:pPr>
              <a:lnSpc>
                <a:spcPct val="120000"/>
              </a:lnSpc>
            </a:pPr>
            <a:r>
              <a:rPr lang="ko-KR" altLang="en-US" sz="900" dirty="0" smtClean="0"/>
              <a:t>상담 전 몇 가지 추가 항목 입력을 위해 해당페이지로 이동합니다</a:t>
            </a:r>
            <a:r>
              <a:rPr lang="en-US" altLang="ko-KR" sz="900" dirty="0" smtClean="0"/>
              <a:t>.</a:t>
            </a:r>
            <a:endParaRPr lang="ko-KR" altLang="en-US" sz="900" dirty="0"/>
          </a:p>
        </p:txBody>
      </p:sp>
      <p:sp>
        <p:nvSpPr>
          <p:cNvPr id="75" name="직사각형 74"/>
          <p:cNvSpPr/>
          <p:nvPr/>
        </p:nvSpPr>
        <p:spPr>
          <a:xfrm>
            <a:off x="3281433" y="4234569"/>
            <a:ext cx="2491058" cy="360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sp>
        <p:nvSpPr>
          <p:cNvPr id="76" name="직사각형 75"/>
          <p:cNvSpPr/>
          <p:nvPr/>
        </p:nvSpPr>
        <p:spPr>
          <a:xfrm>
            <a:off x="3281433" y="860849"/>
            <a:ext cx="2492942" cy="159778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cxnSp>
        <p:nvCxnSpPr>
          <p:cNvPr id="78" name="직선 연결선 77"/>
          <p:cNvCxnSpPr/>
          <p:nvPr/>
        </p:nvCxnSpPr>
        <p:spPr>
          <a:xfrm>
            <a:off x="3347470" y="1242511"/>
            <a:ext cx="234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353443" y="932029"/>
            <a:ext cx="2405924" cy="252505"/>
          </a:xfrm>
          <a:prstGeom prst="rect">
            <a:avLst/>
          </a:prstGeom>
          <a:noFill/>
        </p:spPr>
        <p:txBody>
          <a:bodyPr wrap="square" rtlCol="0">
            <a:spAutoFit/>
          </a:bodyPr>
          <a:lstStyle/>
          <a:p>
            <a:pPr>
              <a:lnSpc>
                <a:spcPct val="130000"/>
              </a:lnSpc>
            </a:pPr>
            <a:r>
              <a:rPr lang="ko-KR" altLang="en-US" sz="900" dirty="0" smtClean="0">
                <a:solidFill>
                  <a:prstClr val="black"/>
                </a:solidFill>
              </a:rPr>
              <a:t>마인드체크</a:t>
            </a:r>
            <a:endParaRPr lang="ko-KR" altLang="en-US" sz="900" dirty="0">
              <a:solidFill>
                <a:prstClr val="black"/>
              </a:solidFill>
            </a:endParaRPr>
          </a:p>
        </p:txBody>
      </p:sp>
      <p:sp>
        <p:nvSpPr>
          <p:cNvPr id="80" name="TextBox 79"/>
          <p:cNvSpPr txBox="1"/>
          <p:nvPr/>
        </p:nvSpPr>
        <p:spPr>
          <a:xfrm>
            <a:off x="5486535" y="922504"/>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81" name="직사각형 80"/>
          <p:cNvSpPr/>
          <p:nvPr/>
        </p:nvSpPr>
        <p:spPr>
          <a:xfrm>
            <a:off x="3321792" y="1366108"/>
            <a:ext cx="2452584" cy="424732"/>
          </a:xfrm>
          <a:prstGeom prst="rect">
            <a:avLst/>
          </a:prstGeom>
        </p:spPr>
        <p:txBody>
          <a:bodyPr wrap="square">
            <a:spAutoFit/>
          </a:bodyPr>
          <a:lstStyle/>
          <a:p>
            <a:pPr>
              <a:lnSpc>
                <a:spcPct val="120000"/>
              </a:lnSpc>
            </a:pPr>
            <a:r>
              <a:rPr lang="ko-KR" altLang="en-US" sz="900" dirty="0" smtClean="0"/>
              <a:t>최근 </a:t>
            </a:r>
            <a:r>
              <a:rPr lang="en-US" altLang="ko-KR" sz="900" dirty="0" smtClean="0"/>
              <a:t>3</a:t>
            </a:r>
            <a:r>
              <a:rPr lang="ko-KR" altLang="en-US" sz="900" dirty="0" smtClean="0"/>
              <a:t>개월 내에 사전 검사를 받으셨습니다</a:t>
            </a:r>
            <a:r>
              <a:rPr lang="en-US" altLang="ko-KR" sz="900" dirty="0" smtClean="0"/>
              <a:t>. </a:t>
            </a:r>
            <a:r>
              <a:rPr lang="ko-KR" altLang="en-US" sz="900" dirty="0" smtClean="0"/>
              <a:t>사전 검사를 다시 하시겠습니까</a:t>
            </a:r>
            <a:r>
              <a:rPr lang="en-US" altLang="ko-KR" sz="900" dirty="0" smtClean="0"/>
              <a:t>?</a:t>
            </a:r>
            <a:r>
              <a:rPr lang="ko-KR" altLang="en-US" sz="900" dirty="0" smtClean="0"/>
              <a:t> </a:t>
            </a:r>
            <a:endParaRPr lang="ko-KR" altLang="en-US" sz="900" dirty="0"/>
          </a:p>
        </p:txBody>
      </p:sp>
      <p:sp>
        <p:nvSpPr>
          <p:cNvPr id="82" name="직사각형 81"/>
          <p:cNvSpPr/>
          <p:nvPr/>
        </p:nvSpPr>
        <p:spPr>
          <a:xfrm>
            <a:off x="3281433" y="2098633"/>
            <a:ext cx="1245496" cy="360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건너뛰기</a:t>
            </a:r>
            <a:endParaRPr lang="ko-KR" altLang="en-US" sz="900" dirty="0">
              <a:solidFill>
                <a:prstClr val="black"/>
              </a:solidFill>
            </a:endParaRPr>
          </a:p>
        </p:txBody>
      </p:sp>
      <p:sp>
        <p:nvSpPr>
          <p:cNvPr id="83" name="직사각형 82"/>
          <p:cNvSpPr/>
          <p:nvPr/>
        </p:nvSpPr>
        <p:spPr>
          <a:xfrm>
            <a:off x="4526995" y="2099460"/>
            <a:ext cx="1245496" cy="360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다시 받기</a:t>
            </a:r>
            <a:endParaRPr lang="ko-KR" altLang="en-US" sz="900" dirty="0">
              <a:solidFill>
                <a:prstClr val="black"/>
              </a:solidFill>
            </a:endParaRPr>
          </a:p>
        </p:txBody>
      </p:sp>
      <p:graphicFrame>
        <p:nvGraphicFramePr>
          <p:cNvPr id="84" name="표 83"/>
          <p:cNvGraphicFramePr>
            <a:graphicFrameLocks noGrp="1"/>
          </p:cNvGraphicFramePr>
          <p:nvPr>
            <p:extLst>
              <p:ext uri="{D42A27DB-BD31-4B8C-83A1-F6EECF244321}">
                <p14:modId xmlns:p14="http://schemas.microsoft.com/office/powerpoint/2010/main" val="2927515600"/>
              </p:ext>
            </p:extLst>
          </p:nvPr>
        </p:nvGraphicFramePr>
        <p:xfrm>
          <a:off x="6320290" y="908720"/>
          <a:ext cx="2678400" cy="5922330"/>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schemeClr val="tx1"/>
                          </a:solidFill>
                        </a:rPr>
                        <a:t>Reservation Confirm pop-up</a:t>
                      </a:r>
                    </a:p>
                    <a:p>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p>
                      <a:pPr latinLnBrk="1"/>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Chính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sách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Đặt</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lịch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hẹn</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trước</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tham</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khảo</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phần</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Chính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sách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và</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Quy</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định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endParaRPr kumimoji="0" lang="ko-KR" altLang="en-US" sz="800" b="0" i="0" u="none" strike="noStrike" kern="1200" cap="none" spc="0" normalizeH="0" baseline="0" noProof="0" dirty="0" smtClean="0">
                        <a:ln>
                          <a:noFill/>
                        </a:ln>
                        <a:solidFill>
                          <a:schemeClr val="tx1"/>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yêu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cầu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thanh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toán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sau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thiết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Lịch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hẹn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rồi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nhấn</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완료</a:t>
                      </a:r>
                      <a:r>
                        <a:rPr lang="en-US" altLang="ko-KR" sz="800" kern="1200" dirty="0" smtClean="0">
                          <a:solidFill>
                            <a:schemeClr val="tx1"/>
                          </a:solidFill>
                          <a:latin typeface="+mn-lt"/>
                          <a:ea typeface="+mn-ea"/>
                          <a:cs typeface="+mn-cs"/>
                        </a:rPr>
                        <a:t>]  - Complete button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thông</a:t>
                      </a:r>
                      <a:r>
                        <a:rPr lang="en-US" altLang="ko-KR" sz="800" kern="1200" baseline="0" dirty="0" smtClean="0">
                          <a:solidFill>
                            <a:schemeClr val="tx1"/>
                          </a:solidFill>
                          <a:latin typeface="+mn-lt"/>
                          <a:ea typeface="+mn-ea"/>
                          <a:cs typeface="+mn-cs"/>
                        </a:rPr>
                        <a:t> tin </a:t>
                      </a:r>
                      <a:r>
                        <a:rPr lang="en-US" altLang="ko-KR" sz="800" kern="1200" baseline="0" dirty="0" err="1" smtClean="0">
                          <a:solidFill>
                            <a:schemeClr val="tx1"/>
                          </a:solidFill>
                          <a:latin typeface="+mn-lt"/>
                          <a:ea typeface="+mn-ea"/>
                          <a:cs typeface="+mn-cs"/>
                        </a:rPr>
                        <a:t>được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chính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pop-up </a:t>
                      </a:r>
                      <a:r>
                        <a:rPr lang="en-US" altLang="ko-KR" sz="800" kern="1200" baseline="0" dirty="0" err="1" smtClean="0">
                          <a:solidFill>
                            <a:schemeClr val="tx1"/>
                          </a:solidFill>
                          <a:latin typeface="+mn-lt"/>
                          <a:ea typeface="+mn-ea"/>
                          <a:cs typeface="+mn-cs"/>
                        </a:rPr>
                        <a:t>này</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Nhấn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vào</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예약하기</a:t>
                      </a:r>
                      <a:r>
                        <a:rPr lang="en-US" altLang="ko-KR" sz="800" kern="1200" dirty="0" smtClean="0">
                          <a:solidFill>
                            <a:schemeClr val="tx1"/>
                          </a:solidFill>
                          <a:latin typeface="+mn-lt"/>
                          <a:ea typeface="+mn-ea"/>
                          <a:cs typeface="+mn-cs"/>
                        </a:rPr>
                        <a:t>] –</a:t>
                      </a:r>
                      <a:r>
                        <a:rPr lang="en-US" altLang="ko-KR" sz="800" kern="1200" baseline="0" dirty="0" smtClean="0">
                          <a:solidFill>
                            <a:schemeClr val="tx1"/>
                          </a:solidFill>
                          <a:latin typeface="+mn-lt"/>
                          <a:ea typeface="+mn-ea"/>
                          <a:cs typeface="+mn-cs"/>
                        </a:rPr>
                        <a:t> reservation, </a:t>
                      </a:r>
                      <a:r>
                        <a:rPr lang="en-US" altLang="ko-KR" sz="800" kern="1200" baseline="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làm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Mindcheck</a:t>
                      </a:r>
                      <a:r>
                        <a:rPr lang="en-US" altLang="ko-KR" sz="800" kern="1200" baseline="0" dirty="0" smtClean="0">
                          <a:solidFill>
                            <a:schemeClr val="tx1"/>
                          </a:solidFill>
                          <a:latin typeface="+mn-lt"/>
                          <a:ea typeface="+mn-ea"/>
                          <a:cs typeface="+mn-cs"/>
                        </a:rPr>
                        <a:t> (pre-testing) </a:t>
                      </a:r>
                      <a:r>
                        <a:rPr lang="en-US" altLang="ko-KR" sz="800" kern="1200" baseline="0" dirty="0" err="1" smtClean="0">
                          <a:solidFill>
                            <a:schemeClr val="tx1"/>
                          </a:solidFill>
                          <a:latin typeface="+mn-lt"/>
                          <a:ea typeface="+mn-ea"/>
                          <a:cs typeface="+mn-cs"/>
                        </a:rPr>
                        <a:t>trong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vòng</a:t>
                      </a:r>
                      <a:r>
                        <a:rPr lang="en-US" altLang="ko-KR" sz="800" kern="1200" baseline="0" dirty="0" smtClean="0">
                          <a:solidFill>
                            <a:schemeClr val="tx1"/>
                          </a:solidFill>
                          <a:latin typeface="+mn-lt"/>
                          <a:ea typeface="+mn-ea"/>
                          <a:cs typeface="+mn-cs"/>
                        </a:rPr>
                        <a:t> 3 </a:t>
                      </a:r>
                      <a:r>
                        <a:rPr lang="en-US" altLang="ko-KR" sz="800" kern="1200" baseline="0" dirty="0" err="1" smtClean="0">
                          <a:solidFill>
                            <a:schemeClr val="tx1"/>
                          </a:solidFill>
                          <a:latin typeface="+mn-lt"/>
                          <a:ea typeface="+mn-ea"/>
                          <a:cs typeface="+mn-cs"/>
                        </a:rPr>
                        <a:t>tháng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trước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đó</a:t>
                      </a:r>
                      <a:r>
                        <a:rPr lang="en-US" altLang="ko-KR" sz="800" kern="1200" baseline="0" dirty="0" smtClean="0">
                          <a:solidFill>
                            <a:schemeClr val="tx1"/>
                          </a:solidFill>
                          <a:latin typeface="+mn-lt"/>
                          <a:ea typeface="+mn-ea"/>
                          <a:cs typeface="+mn-cs"/>
                        </a:rPr>
                        <a:t> , </a:t>
                      </a:r>
                      <a:r>
                        <a:rPr lang="en-US" altLang="ko-KR" sz="800" kern="1200" baseline="0" dirty="0" err="1" smtClean="0">
                          <a:solidFill>
                            <a:schemeClr val="tx1"/>
                          </a:solidFill>
                          <a:latin typeface="+mn-lt"/>
                          <a:ea typeface="+mn-ea"/>
                          <a:cs typeface="+mn-cs"/>
                        </a:rPr>
                        <a:t>đóng</a:t>
                      </a:r>
                      <a:r>
                        <a:rPr lang="en-US" altLang="ko-KR" sz="800" kern="1200" baseline="0" dirty="0" smtClean="0">
                          <a:solidFill>
                            <a:schemeClr val="tx1"/>
                          </a:solidFill>
                          <a:latin typeface="+mn-lt"/>
                          <a:ea typeface="+mn-ea"/>
                          <a:cs typeface="+mn-cs"/>
                        </a:rPr>
                        <a:t> pop-up </a:t>
                      </a:r>
                      <a:r>
                        <a:rPr lang="en-US" altLang="ko-KR" sz="800" kern="1200" baseline="0" dirty="0" err="1" smtClean="0">
                          <a:solidFill>
                            <a:schemeClr val="tx1"/>
                          </a:solidFill>
                          <a:latin typeface="+mn-lt"/>
                          <a:ea typeface="+mn-ea"/>
                          <a:cs typeface="+mn-cs"/>
                        </a:rPr>
                        <a:t>lại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mở</a:t>
                      </a:r>
                      <a:r>
                        <a:rPr lang="en-US" altLang="ko-KR" sz="800" kern="1200" baseline="0" dirty="0" smtClean="0">
                          <a:solidFill>
                            <a:schemeClr val="tx1"/>
                          </a:solidFill>
                          <a:latin typeface="+mn-lt"/>
                          <a:ea typeface="+mn-ea"/>
                          <a:cs typeface="+mn-cs"/>
                        </a:rPr>
                        <a:t> pop-up ở </a:t>
                      </a:r>
                      <a:r>
                        <a:rPr lang="en-US" altLang="ko-KR" sz="800" kern="1200" baseline="0" dirty="0" err="1" smtClean="0">
                          <a:solidFill>
                            <a:schemeClr val="tx1"/>
                          </a:solidFill>
                          <a:latin typeface="+mn-lt"/>
                          <a:ea typeface="+mn-ea"/>
                          <a:cs typeface="+mn-cs"/>
                        </a:rPr>
                        <a:t>mục</a:t>
                      </a:r>
                      <a:r>
                        <a:rPr lang="en-US" altLang="ko-KR" sz="800" kern="1200" baseline="0" dirty="0" smtClean="0">
                          <a:solidFill>
                            <a:schemeClr val="tx1"/>
                          </a:solidFill>
                          <a:latin typeface="+mn-lt"/>
                          <a:ea typeface="+mn-ea"/>
                          <a:cs typeface="+mn-cs"/>
                        </a:rPr>
                        <a:t> (3), </a:t>
                      </a:r>
                      <a:r>
                        <a:rPr lang="en-US" altLang="ko-KR" sz="800" kern="1200" baseline="0" dirty="0" err="1" smtClean="0">
                          <a:solidFill>
                            <a:schemeClr val="tx1"/>
                          </a:solidFill>
                          <a:latin typeface="+mn-lt"/>
                          <a:ea typeface="+mn-ea"/>
                          <a:cs typeface="+mn-cs"/>
                        </a:rPr>
                        <a:t>còn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ngày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hôm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Mindcheck</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pop-up ở </a:t>
                      </a:r>
                      <a:r>
                        <a:rPr lang="en-US" altLang="ko-KR" sz="800" kern="1200" baseline="0" dirty="0" err="1" smtClean="0">
                          <a:solidFill>
                            <a:schemeClr val="tx1"/>
                          </a:solidFill>
                          <a:latin typeface="+mn-lt"/>
                          <a:ea typeface="+mn-ea"/>
                          <a:cs typeface="+mn-cs"/>
                        </a:rPr>
                        <a:t>mục</a:t>
                      </a:r>
                      <a:r>
                        <a:rPr lang="en-US" altLang="ko-KR" sz="800" kern="1200" baseline="0" dirty="0" smtClean="0">
                          <a:solidFill>
                            <a:schemeClr val="tx1"/>
                          </a:solidFill>
                          <a:latin typeface="+mn-lt"/>
                          <a:ea typeface="+mn-ea"/>
                          <a:cs typeface="+mn-cs"/>
                        </a:rPr>
                        <a:t> (5)</a:t>
                      </a: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Nhấn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vào</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예약하기</a:t>
                      </a:r>
                      <a:r>
                        <a:rPr lang="en-US" altLang="ko-KR" sz="800" kern="1200" dirty="0" smtClean="0">
                          <a:solidFill>
                            <a:schemeClr val="tx1"/>
                          </a:solidFill>
                          <a:latin typeface="+mn-lt"/>
                          <a:ea typeface="+mn-ea"/>
                          <a:cs typeface="+mn-cs"/>
                        </a:rPr>
                        <a:t>] –</a:t>
                      </a:r>
                      <a:r>
                        <a:rPr lang="en-US" altLang="ko-KR" sz="800" kern="1200" baseline="0" dirty="0" smtClean="0">
                          <a:solidFill>
                            <a:schemeClr val="tx1"/>
                          </a:solidFill>
                          <a:latin typeface="+mn-lt"/>
                          <a:ea typeface="+mn-ea"/>
                          <a:cs typeface="+mn-cs"/>
                        </a:rPr>
                        <a:t> reservation</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lịch</a:t>
                      </a:r>
                      <a:r>
                        <a:rPr lang="en-US" altLang="ko-KR" sz="800" kern="1200" baseline="0" dirty="0" smtClean="0">
                          <a:solidFill>
                            <a:schemeClr val="tx1"/>
                          </a:solidFill>
                          <a:latin typeface="+mn-lt"/>
                          <a:ea typeface="+mn-ea"/>
                          <a:cs typeface="+mn-cs"/>
                        </a:rPr>
                        <a:t> sue </a:t>
                      </a:r>
                      <a:r>
                        <a:rPr lang="en-US" altLang="ko-KR" sz="800" kern="1200" baseline="0" dirty="0" err="1" smtClean="0">
                          <a:solidFill>
                            <a:schemeClr val="tx1"/>
                          </a:solidFill>
                          <a:latin typeface="+mn-lt"/>
                          <a:ea typeface="+mn-ea"/>
                          <a:cs typeface="+mn-cs"/>
                        </a:rPr>
                        <a:t>làm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Mindcheck</a:t>
                      </a:r>
                      <a:r>
                        <a:rPr lang="en-US" altLang="ko-KR" sz="800" kern="1200" baseline="0" dirty="0" smtClean="0">
                          <a:solidFill>
                            <a:schemeClr val="tx1"/>
                          </a:solidFill>
                          <a:latin typeface="+mn-lt"/>
                          <a:ea typeface="+mn-ea"/>
                          <a:cs typeface="+mn-cs"/>
                        </a:rPr>
                        <a:t> (pre-testing) , </a:t>
                      </a:r>
                      <a:r>
                        <a:rPr lang="en-US" altLang="ko-KR" sz="800" kern="1200" baseline="0" dirty="0" err="1" smtClean="0">
                          <a:solidFill>
                            <a:schemeClr val="tx1"/>
                          </a:solidFill>
                          <a:latin typeface="+mn-lt"/>
                          <a:ea typeface="+mn-ea"/>
                          <a:cs typeface="+mn-cs"/>
                        </a:rPr>
                        <a:t>đóng</a:t>
                      </a:r>
                      <a:r>
                        <a:rPr lang="en-US" altLang="ko-KR" sz="800" kern="1200" baseline="0" dirty="0" smtClean="0">
                          <a:solidFill>
                            <a:schemeClr val="tx1"/>
                          </a:solidFill>
                          <a:latin typeface="+mn-lt"/>
                          <a:ea typeface="+mn-ea"/>
                          <a:cs typeface="+mn-cs"/>
                        </a:rPr>
                        <a:t> pop-up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pop-up ở </a:t>
                      </a:r>
                      <a:r>
                        <a:rPr lang="en-US" altLang="ko-KR" sz="800" kern="1200" baseline="0" dirty="0" err="1" smtClean="0">
                          <a:solidFill>
                            <a:schemeClr val="tx1"/>
                          </a:solidFill>
                          <a:latin typeface="+mn-lt"/>
                          <a:ea typeface="+mn-ea"/>
                          <a:cs typeface="+mn-cs"/>
                        </a:rPr>
                        <a:t>mục</a:t>
                      </a:r>
                      <a:r>
                        <a:rPr lang="en-US" altLang="ko-KR" sz="800" kern="1200" baseline="0" dirty="0" smtClean="0">
                          <a:solidFill>
                            <a:schemeClr val="tx1"/>
                          </a:solidFill>
                          <a:latin typeface="+mn-lt"/>
                          <a:ea typeface="+mn-ea"/>
                          <a:cs typeface="+mn-cs"/>
                        </a:rPr>
                        <a:t> (4) </a:t>
                      </a: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Nhấn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vào</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예약하기</a:t>
                      </a:r>
                      <a:r>
                        <a:rPr lang="en-US" altLang="ko-KR" sz="800" kern="1200" dirty="0" smtClean="0">
                          <a:solidFill>
                            <a:schemeClr val="tx1"/>
                          </a:solidFill>
                          <a:latin typeface="+mn-lt"/>
                          <a:ea typeface="+mn-ea"/>
                          <a:cs typeface="+mn-cs"/>
                        </a:rPr>
                        <a:t>] –</a:t>
                      </a:r>
                      <a:r>
                        <a:rPr lang="en-US" altLang="ko-KR" sz="800" kern="1200" baseline="0" dirty="0" smtClean="0">
                          <a:solidFill>
                            <a:schemeClr val="tx1"/>
                          </a:solidFill>
                          <a:latin typeface="+mn-lt"/>
                          <a:ea typeface="+mn-ea"/>
                          <a:cs typeface="+mn-cs"/>
                        </a:rPr>
                        <a:t> reservation, </a:t>
                      </a:r>
                      <a:r>
                        <a:rPr lang="en-US" altLang="ko-KR" sz="800" kern="1200" baseline="0" dirty="0" err="1" smtClean="0">
                          <a:solidFill>
                            <a:schemeClr val="tx1"/>
                          </a:solidFill>
                          <a:latin typeface="+mn-lt"/>
                          <a:ea typeface="+mn-ea"/>
                          <a:cs typeface="+mn-cs"/>
                        </a:rPr>
                        <a:t>Mindcheck</a:t>
                      </a:r>
                      <a:r>
                        <a:rPr lang="en-US" altLang="ko-KR" sz="800" kern="1200" baseline="0" dirty="0" smtClean="0">
                          <a:solidFill>
                            <a:schemeClr val="tx1"/>
                          </a:solidFill>
                          <a:latin typeface="+mn-lt"/>
                          <a:ea typeface="+mn-ea"/>
                          <a:cs typeface="+mn-cs"/>
                        </a:rPr>
                        <a:t> (pre-testing) </a:t>
                      </a:r>
                      <a:r>
                        <a:rPr lang="en-US" altLang="ko-KR" sz="800" kern="1200" baseline="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từ</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cách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đây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hơn</a:t>
                      </a:r>
                      <a:r>
                        <a:rPr lang="en-US" altLang="ko-KR" sz="800" kern="1200" baseline="0" dirty="0" smtClean="0">
                          <a:solidFill>
                            <a:schemeClr val="tx1"/>
                          </a:solidFill>
                          <a:latin typeface="+mn-lt"/>
                          <a:ea typeface="+mn-ea"/>
                          <a:cs typeface="+mn-cs"/>
                        </a:rPr>
                        <a:t> 3 </a:t>
                      </a:r>
                      <a:r>
                        <a:rPr lang="en-US" altLang="ko-KR" sz="800" kern="1200" baseline="0" dirty="0" err="1" smtClean="0">
                          <a:solidFill>
                            <a:schemeClr val="tx1"/>
                          </a:solidFill>
                          <a:latin typeface="+mn-lt"/>
                          <a:ea typeface="+mn-ea"/>
                          <a:cs typeface="+mn-cs"/>
                        </a:rPr>
                        <a:t>tháng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pop-up  ở </a:t>
                      </a:r>
                      <a:r>
                        <a:rPr lang="en-US" altLang="ko-KR" sz="800" kern="1200" baseline="0" dirty="0" err="1" smtClean="0">
                          <a:solidFill>
                            <a:schemeClr val="tx1"/>
                          </a:solidFill>
                          <a:latin typeface="+mn-lt"/>
                          <a:ea typeface="+mn-ea"/>
                          <a:cs typeface="+mn-cs"/>
                        </a:rPr>
                        <a:t>mục</a:t>
                      </a:r>
                      <a:r>
                        <a:rPr lang="en-US" altLang="ko-KR" sz="800" kern="1200" baseline="0" dirty="0" smtClean="0">
                          <a:solidFill>
                            <a:schemeClr val="tx1"/>
                          </a:solidFill>
                          <a:latin typeface="+mn-lt"/>
                          <a:ea typeface="+mn-ea"/>
                          <a:cs typeface="+mn-cs"/>
                        </a:rPr>
                        <a:t> (4) </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Sau</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khi</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hoàn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tất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Đặt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lịch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hẹn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nhấn</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완료</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Conplete</a:t>
                      </a:r>
                      <a:r>
                        <a:rPr lang="en-US" altLang="ko-KR" sz="800" kern="1200" baseline="0" dirty="0" smtClean="0">
                          <a:solidFill>
                            <a:schemeClr val="tx1"/>
                          </a:solidFill>
                          <a:latin typeface="+mn-lt"/>
                          <a:ea typeface="+mn-ea"/>
                          <a:cs typeface="+mn-cs"/>
                        </a:rPr>
                        <a:t>  button,</a:t>
                      </a:r>
                      <a:r>
                        <a:rPr lang="ko-KR" altLang="en-US" sz="800" kern="120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nhưng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Hello Coin </a:t>
                      </a:r>
                      <a:r>
                        <a:rPr lang="en-US" altLang="ko-KR" sz="800" kern="1200" baseline="0" dirty="0" err="1" smtClean="0">
                          <a:solidFill>
                            <a:schemeClr val="tx1"/>
                          </a:solidFill>
                          <a:latin typeface="+mn-lt"/>
                          <a:ea typeface="+mn-ea"/>
                          <a:cs typeface="+mn-cs"/>
                        </a:rPr>
                        <a:t>hoặc</a:t>
                      </a:r>
                      <a:r>
                        <a:rPr lang="en-US" altLang="ko-KR" sz="800" kern="1200" baseline="0" dirty="0" smtClean="0">
                          <a:solidFill>
                            <a:schemeClr val="tx1"/>
                          </a:solidFill>
                          <a:latin typeface="+mn-lt"/>
                          <a:ea typeface="+mn-ea"/>
                          <a:cs typeface="+mn-cs"/>
                        </a:rPr>
                        <a:t> Voucher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pop-up </a:t>
                      </a:r>
                      <a:r>
                        <a:rPr lang="en-US" altLang="ko-KR" sz="800" kern="1200" baseline="0" dirty="0" err="1" smtClean="0">
                          <a:solidFill>
                            <a:schemeClr val="tx1"/>
                          </a:solidFill>
                          <a:latin typeface="+mn-lt"/>
                          <a:ea typeface="+mn-ea"/>
                          <a:cs typeface="+mn-cs"/>
                        </a:rPr>
                        <a:t>này</a:t>
                      </a:r>
                      <a:r>
                        <a:rPr lang="en-US" altLang="ko-KR" sz="800" kern="1200" baseline="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vào</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충전하기</a:t>
                      </a:r>
                      <a:r>
                        <a:rPr lang="en-US" altLang="ko-KR" sz="800" kern="1200" dirty="0" smtClean="0">
                          <a:solidFill>
                            <a:schemeClr val="tx1"/>
                          </a:solidFill>
                          <a:latin typeface="+mn-lt"/>
                          <a:ea typeface="+mn-ea"/>
                          <a:cs typeface="+mn-cs"/>
                        </a:rPr>
                        <a:t>] – </a:t>
                      </a:r>
                      <a:r>
                        <a:rPr lang="en-US" altLang="ko-KR" sz="800" kern="1200" dirty="0" err="1" smtClean="0">
                          <a:solidFill>
                            <a:schemeClr val="tx1"/>
                          </a:solidFill>
                          <a:latin typeface="+mn-lt"/>
                          <a:ea typeface="+mn-ea"/>
                          <a:cs typeface="+mn-cs"/>
                        </a:rPr>
                        <a:t>Nạp</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tiền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a:t>
                      </a:r>
                      <a:r>
                        <a:rPr lang="en-US" altLang="ko-KR" sz="800" dirty="0" smtClean="0">
                          <a:solidFill>
                            <a:schemeClr val="tx1"/>
                          </a:solidFill>
                        </a:rPr>
                        <a:t>Charge Hello Coin] (RM-080301)</a:t>
                      </a: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Sau</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khi</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hoàn</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thành</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việc</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Nạp</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tiền</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trong</a:t>
                      </a:r>
                      <a:r>
                        <a:rPr lang="en-US" altLang="ko-KR" sz="800" kern="1200" dirty="0" smtClean="0">
                          <a:solidFill>
                            <a:schemeClr val="tx1"/>
                          </a:solidFill>
                          <a:latin typeface="+mn-lt"/>
                          <a:ea typeface="+mn-ea"/>
                          <a:cs typeface="+mn-cs"/>
                        </a:rPr>
                        <a:t> pop-up </a:t>
                      </a:r>
                      <a:r>
                        <a:rPr lang="en-US" altLang="ko-KR" sz="800" kern="1200" dirty="0" err="1" smtClean="0">
                          <a:solidFill>
                            <a:schemeClr val="tx1"/>
                          </a:solidFill>
                          <a:latin typeface="+mn-lt"/>
                          <a:ea typeface="+mn-ea"/>
                          <a:cs typeface="+mn-cs"/>
                        </a:rPr>
                        <a:t>khác</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trang</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thanh</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toán</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bằng</a:t>
                      </a:r>
                      <a:r>
                        <a:rPr lang="ko-KR" altLang="en-US"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Webview</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chuyển</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về</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trang</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thanh</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toán</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cho</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buổi</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tư</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vấn</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và</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đóng</a:t>
                      </a:r>
                      <a:r>
                        <a:rPr lang="en-US" altLang="ko-KR" sz="800" kern="1200" dirty="0" smtClean="0">
                          <a:solidFill>
                            <a:schemeClr val="tx1"/>
                          </a:solidFill>
                          <a:latin typeface="+mn-lt"/>
                          <a:ea typeface="+mn-ea"/>
                          <a:cs typeface="+mn-cs"/>
                        </a:rPr>
                        <a:t> pop-up </a:t>
                      </a:r>
                      <a:r>
                        <a:rPr lang="en-US" altLang="ko-KR" sz="800" kern="1200" dirty="0" err="1" smtClean="0">
                          <a:solidFill>
                            <a:schemeClr val="tx1"/>
                          </a:solidFill>
                          <a:latin typeface="+mn-lt"/>
                          <a:ea typeface="+mn-ea"/>
                          <a:cs typeface="+mn-cs"/>
                        </a:rPr>
                        <a:t>số</a:t>
                      </a:r>
                      <a:r>
                        <a:rPr lang="en-US" altLang="ko-KR" sz="800" kern="1200" dirty="0" smtClean="0">
                          <a:solidFill>
                            <a:schemeClr val="tx1"/>
                          </a:solidFill>
                          <a:latin typeface="+mn-lt"/>
                          <a:ea typeface="+mn-ea"/>
                          <a:cs typeface="+mn-cs"/>
                        </a:rPr>
                        <a:t> (1)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vi-VN" altLang="ko-KR" sz="800" kern="1200" smtClean="0">
                          <a:solidFill>
                            <a:schemeClr val="tx1"/>
                          </a:solidFill>
                          <a:latin typeface="+mn-lt"/>
                          <a:ea typeface="+mn-ea"/>
                          <a:cs typeface="+mn-cs"/>
                        </a:rPr>
                        <a:t>Khi click</a:t>
                      </a:r>
                      <a:r>
                        <a:rPr lang="en-US" altLang="ko-KR" sz="800" kern="120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건너뛰기</a:t>
                      </a:r>
                      <a:r>
                        <a:rPr lang="en-US" altLang="ko-KR" sz="800" kern="1200" dirty="0" smtClean="0">
                          <a:solidFill>
                            <a:schemeClr val="tx1"/>
                          </a:solidFill>
                          <a:latin typeface="+mn-lt"/>
                          <a:ea typeface="+mn-ea"/>
                          <a:cs typeface="+mn-cs"/>
                        </a:rPr>
                        <a:t>] –Back</a:t>
                      </a:r>
                      <a:r>
                        <a:rPr lang="en-US" altLang="ko-KR" sz="800" kern="1200" baseline="0" dirty="0" smtClean="0">
                          <a:solidFill>
                            <a:schemeClr val="tx1"/>
                          </a:solidFill>
                          <a:latin typeface="+mn-lt"/>
                          <a:ea typeface="+mn-ea"/>
                          <a:cs typeface="+mn-cs"/>
                        </a:rPr>
                        <a:t> to Previous</a:t>
                      </a:r>
                      <a:r>
                        <a:rPr lang="vi-VN" altLang="ko-KR" sz="800" kern="1200" dirty="0" smtClean="0">
                          <a:solidFill>
                            <a:schemeClr val="tx1"/>
                          </a:solidFill>
                          <a:latin typeface="+mn-lt"/>
                          <a:ea typeface="+mn-ea"/>
                          <a:cs typeface="+mn-cs"/>
                        </a:rPr>
                        <a:t>, chuyển đến trang [Home] (RM-06)</a:t>
                      </a:r>
                      <a:r>
                        <a:rPr lang="ko-KR" altLang="en-US" sz="800" kern="1200" dirty="0" smtClean="0">
                          <a:solidFill>
                            <a:schemeClr val="tx1"/>
                          </a:solidFill>
                          <a:latin typeface="+mn-lt"/>
                          <a:ea typeface="+mn-ea"/>
                          <a:cs typeface="+mn-cs"/>
                        </a:rPr>
                        <a:t>되며 </a:t>
                      </a:r>
                      <a:r>
                        <a:rPr lang="en-US" altLang="ko-KR" sz="800" kern="1200" dirty="0" smtClean="0">
                          <a:solidFill>
                            <a:schemeClr val="tx1"/>
                          </a:solidFill>
                          <a:latin typeface="+mn-lt"/>
                          <a:ea typeface="+mn-ea"/>
                          <a:cs typeface="+mn-cs"/>
                        </a:rPr>
                        <a:t>toast pop-up </a:t>
                      </a:r>
                      <a:r>
                        <a:rPr lang="ko-KR" altLang="en-US" sz="800" kern="1200" dirty="0" smtClean="0">
                          <a:solidFill>
                            <a:schemeClr val="tx1"/>
                          </a:solidFill>
                          <a:latin typeface="+mn-lt"/>
                          <a:ea typeface="+mn-ea"/>
                          <a:cs typeface="+mn-cs"/>
                        </a:rPr>
                        <a:t>노출 </a:t>
                      </a:r>
                      <a:r>
                        <a:rPr lang="en-US" altLang="ko-KR" sz="800" kern="1200" dirty="0" smtClean="0">
                          <a:solidFill>
                            <a:schemeClr val="tx1"/>
                          </a:solidFill>
                          <a:latin typeface="+mn-lt"/>
                          <a:ea typeface="+mn-ea"/>
                          <a:cs typeface="+mn-cs"/>
                        </a:rPr>
                        <a:t>: </a:t>
                      </a:r>
                      <a:r>
                        <a:rPr lang="ko-KR" altLang="en-US" sz="800" kern="1200" dirty="0" smtClean="0">
                          <a:solidFill>
                            <a:schemeClr val="tx1"/>
                          </a:solidFill>
                          <a:latin typeface="+mn-lt"/>
                          <a:ea typeface="+mn-ea"/>
                          <a:cs typeface="+mn-cs"/>
                        </a:rPr>
                        <a:t>예약이 완료 되었습니다</a:t>
                      </a:r>
                      <a:r>
                        <a:rPr lang="en-US" altLang="ko-KR" sz="800" kern="1200" dirty="0" smtClean="0">
                          <a:solidFill>
                            <a:schemeClr val="tx1"/>
                          </a:solidFill>
                          <a:latin typeface="+mn-lt"/>
                          <a:ea typeface="+mn-ea"/>
                          <a:cs typeface="+mn-cs"/>
                        </a:rPr>
                        <a:t>.</a:t>
                      </a: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baseline="0" smtClean="0">
                          <a:solidFill>
                            <a:schemeClr val="tx1"/>
                          </a:solidFill>
                          <a:latin typeface="+mn-lt"/>
                          <a:ea typeface="+mn-ea"/>
                          <a:cs typeface="+mn-cs"/>
                        </a:rPr>
                        <a:t>Khi click </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다시 받기</a:t>
                      </a:r>
                      <a:r>
                        <a:rPr lang="en-US" altLang="ko-KR" sz="800" kern="1200" dirty="0" smtClean="0">
                          <a:solidFill>
                            <a:schemeClr val="tx1"/>
                          </a:solidFill>
                          <a:latin typeface="+mn-lt"/>
                          <a:ea typeface="+mn-ea"/>
                          <a:cs typeface="+mn-cs"/>
                        </a:rPr>
                        <a:t>] – Recheck</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Mindcheck</a:t>
                      </a:r>
                      <a:r>
                        <a:rPr lang="en-US" altLang="ko-KR" sz="800" kern="1200" baseline="0" dirty="0" smtClean="0">
                          <a:solidFill>
                            <a:schemeClr val="tx1"/>
                          </a:solidFill>
                          <a:latin typeface="+mn-lt"/>
                          <a:ea typeface="+mn-ea"/>
                          <a:cs typeface="+mn-cs"/>
                        </a:rPr>
                        <a:t>]</a:t>
                      </a:r>
                      <a:r>
                        <a:rPr lang="en-US" altLang="ko-KR" sz="800" kern="1200" dirty="0" smtClean="0">
                          <a:solidFill>
                            <a:schemeClr val="tx1"/>
                          </a:solidFill>
                          <a:latin typeface="+mn-lt"/>
                          <a:ea typeface="+mn-ea"/>
                          <a:cs typeface="+mn-cs"/>
                        </a:rPr>
                        <a:t>(</a:t>
                      </a:r>
                      <a:r>
                        <a:rPr lang="en-US" altLang="ko-KR" sz="800" dirty="0" smtClean="0">
                          <a:solidFill>
                            <a:schemeClr val="tx1"/>
                          </a:solidFill>
                          <a:latin typeface="+mn-ea"/>
                        </a:rPr>
                        <a:t>RM-0701010201</a:t>
                      </a:r>
                      <a:r>
                        <a:rPr lang="en-US" altLang="ko-KR" sz="800" kern="1200" dirty="0" smtClean="0">
                          <a:solidFill>
                            <a:schemeClr val="tx1"/>
                          </a:solidFill>
                          <a:latin typeface="+mn-lt"/>
                          <a:ea typeface="+mn-ea"/>
                          <a:cs typeface="+mn-cs"/>
                        </a:rPr>
                        <a:t>)</a:t>
                      </a:r>
                      <a:endParaRPr lang="ko-KR" altLang="en-US" sz="80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vi-VN" altLang="ko-KR" sz="800" kern="1200" smtClean="0">
                          <a:solidFill>
                            <a:schemeClr val="tx1"/>
                          </a:solidFill>
                          <a:latin typeface="+mn-lt"/>
                          <a:ea typeface="+mn-ea"/>
                          <a:cs typeface="+mn-cs"/>
                        </a:rPr>
                        <a:t>Khi click,</a:t>
                      </a:r>
                      <a:r>
                        <a:rPr lang="en-US" altLang="ko-KR" sz="800" kern="120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확인</a:t>
                      </a:r>
                      <a:r>
                        <a:rPr lang="en-US" altLang="ko-KR" sz="800" kern="1200" dirty="0" smtClean="0">
                          <a:solidFill>
                            <a:schemeClr val="tx1"/>
                          </a:solidFill>
                          <a:latin typeface="+mn-lt"/>
                          <a:ea typeface="+mn-ea"/>
                          <a:cs typeface="+mn-cs"/>
                        </a:rPr>
                        <a:t>]  - confirm, </a:t>
                      </a:r>
                      <a:r>
                        <a:rPr lang="en-US" altLang="ko-KR" sz="800" kern="1200" dirty="0" err="1" smtClean="0">
                          <a:solidFill>
                            <a:schemeClr val="tx1"/>
                          </a:solidFill>
                          <a:latin typeface="+mn-lt"/>
                          <a:ea typeface="+mn-ea"/>
                          <a:cs typeface="+mn-cs"/>
                        </a:rPr>
                        <a:t>chuyển</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đến</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trang</a:t>
                      </a:r>
                      <a:r>
                        <a:rPr lang="en-US" altLang="ko-KR" sz="800" kern="1200" dirty="0" smtClean="0">
                          <a:solidFill>
                            <a:schemeClr val="tx1"/>
                          </a:solidFill>
                          <a:latin typeface="+mn-lt"/>
                          <a:ea typeface="+mn-ea"/>
                          <a:cs typeface="+mn-cs"/>
                        </a:rPr>
                        <a:t> [Mind check] (RM-0701010201)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5</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vi-VN" altLang="ko-KR" sz="800" kern="1200" smtClean="0">
                          <a:solidFill>
                            <a:schemeClr val="tx1"/>
                          </a:solidFill>
                          <a:latin typeface="+mn-lt"/>
                          <a:ea typeface="+mn-ea"/>
                          <a:cs typeface="+mn-cs"/>
                        </a:rPr>
                        <a:t>Khi click,</a:t>
                      </a:r>
                      <a:r>
                        <a:rPr lang="en-US" altLang="ko-KR" sz="800" kern="120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확인</a:t>
                      </a:r>
                      <a:r>
                        <a:rPr lang="en-US" altLang="ko-KR" sz="800" kern="1200" dirty="0" smtClean="0">
                          <a:solidFill>
                            <a:schemeClr val="tx1"/>
                          </a:solidFill>
                          <a:latin typeface="+mn-lt"/>
                          <a:ea typeface="+mn-ea"/>
                          <a:cs typeface="+mn-cs"/>
                        </a:rPr>
                        <a:t>]  - confirm</a:t>
                      </a:r>
                      <a:r>
                        <a:rPr lang="en-US" altLang="ko-KR" sz="800" kern="1200" baseline="0" dirty="0" smtClean="0">
                          <a:solidFill>
                            <a:schemeClr val="tx1"/>
                          </a:solidFill>
                          <a:latin typeface="+mn-lt"/>
                          <a:ea typeface="+mn-ea"/>
                          <a:cs typeface="+mn-cs"/>
                        </a:rPr>
                        <a:t>,</a:t>
                      </a:r>
                      <a:r>
                        <a:rPr lang="vi-VN" altLang="ko-KR" sz="800" kern="1200" dirty="0" smtClean="0">
                          <a:solidFill>
                            <a:schemeClr val="tx1"/>
                          </a:solidFill>
                          <a:latin typeface="+mn-lt"/>
                          <a:ea typeface="+mn-ea"/>
                          <a:cs typeface="+mn-cs"/>
                        </a:rPr>
                        <a:t> chuyển đến trang [Home] (RM-06)</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85" name="타원 84"/>
          <p:cNvSpPr/>
          <p:nvPr/>
        </p:nvSpPr>
        <p:spPr>
          <a:xfrm>
            <a:off x="3101443" y="78272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86" name="타원 85"/>
          <p:cNvSpPr/>
          <p:nvPr/>
        </p:nvSpPr>
        <p:spPr>
          <a:xfrm>
            <a:off x="3101443" y="296052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38" name="직사각형 37"/>
          <p:cNvSpPr/>
          <p:nvPr/>
        </p:nvSpPr>
        <p:spPr>
          <a:xfrm>
            <a:off x="3281433" y="4800678"/>
            <a:ext cx="2492942" cy="1733667"/>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cxnSp>
        <p:nvCxnSpPr>
          <p:cNvPr id="40" name="직선 연결선 39"/>
          <p:cNvCxnSpPr/>
          <p:nvPr/>
        </p:nvCxnSpPr>
        <p:spPr>
          <a:xfrm>
            <a:off x="3347470" y="5182341"/>
            <a:ext cx="234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353443" y="4871859"/>
            <a:ext cx="2405924" cy="252505"/>
          </a:xfrm>
          <a:prstGeom prst="rect">
            <a:avLst/>
          </a:prstGeom>
          <a:noFill/>
        </p:spPr>
        <p:txBody>
          <a:bodyPr wrap="square" rtlCol="0">
            <a:spAutoFit/>
          </a:bodyPr>
          <a:lstStyle/>
          <a:p>
            <a:pPr>
              <a:lnSpc>
                <a:spcPct val="130000"/>
              </a:lnSpc>
            </a:pPr>
            <a:r>
              <a:rPr lang="ko-KR" altLang="en-US" sz="900" dirty="0" smtClean="0">
                <a:solidFill>
                  <a:prstClr val="black"/>
                </a:solidFill>
              </a:rPr>
              <a:t>예약 완료</a:t>
            </a:r>
            <a:endParaRPr lang="ko-KR" altLang="en-US" sz="900" dirty="0">
              <a:solidFill>
                <a:prstClr val="black"/>
              </a:solidFill>
            </a:endParaRPr>
          </a:p>
        </p:txBody>
      </p:sp>
      <p:sp>
        <p:nvSpPr>
          <p:cNvPr id="55" name="TextBox 54"/>
          <p:cNvSpPr txBox="1"/>
          <p:nvPr/>
        </p:nvSpPr>
        <p:spPr>
          <a:xfrm>
            <a:off x="5486535" y="4862334"/>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56" name="직사각형 55"/>
          <p:cNvSpPr/>
          <p:nvPr/>
        </p:nvSpPr>
        <p:spPr>
          <a:xfrm>
            <a:off x="3321792" y="5184195"/>
            <a:ext cx="2452584" cy="757130"/>
          </a:xfrm>
          <a:prstGeom prst="rect">
            <a:avLst/>
          </a:prstGeom>
        </p:spPr>
        <p:txBody>
          <a:bodyPr wrap="square">
            <a:spAutoFit/>
          </a:bodyPr>
          <a:lstStyle/>
          <a:p>
            <a:pPr>
              <a:lnSpc>
                <a:spcPct val="120000"/>
              </a:lnSpc>
            </a:pPr>
            <a:r>
              <a:rPr lang="ko-KR" altLang="en-US" sz="900" dirty="0" smtClean="0"/>
              <a:t>예약이 완료되었습니다</a:t>
            </a:r>
            <a:r>
              <a:rPr lang="en-US" altLang="ko-KR" sz="900" dirty="0" smtClean="0"/>
              <a:t>.</a:t>
            </a:r>
          </a:p>
          <a:p>
            <a:pPr>
              <a:lnSpc>
                <a:spcPct val="120000"/>
              </a:lnSpc>
            </a:pPr>
            <a:r>
              <a:rPr lang="ko-KR" altLang="en-US" sz="900" dirty="0" smtClean="0"/>
              <a:t>예약하신 상담 시작 전에 </a:t>
            </a:r>
            <a:r>
              <a:rPr lang="ko-KR" altLang="en-US" sz="900" dirty="0" err="1" smtClean="0"/>
              <a:t>푸시로</a:t>
            </a:r>
            <a:r>
              <a:rPr lang="ko-KR" altLang="en-US" sz="900" dirty="0" smtClean="0"/>
              <a:t> 알려드립니다</a:t>
            </a:r>
            <a:r>
              <a:rPr lang="en-US" altLang="ko-KR" sz="900" dirty="0" smtClean="0"/>
              <a:t>.</a:t>
            </a:r>
          </a:p>
          <a:p>
            <a:pPr>
              <a:lnSpc>
                <a:spcPct val="120000"/>
              </a:lnSpc>
            </a:pPr>
            <a:r>
              <a:rPr lang="en-US" altLang="ko-KR" sz="900" dirty="0" smtClean="0"/>
              <a:t>(</a:t>
            </a:r>
            <a:r>
              <a:rPr lang="ko-KR" altLang="en-US" sz="900" dirty="0" err="1" smtClean="0"/>
              <a:t>푸시</a:t>
            </a:r>
            <a:r>
              <a:rPr lang="ko-KR" altLang="en-US" sz="900" dirty="0" smtClean="0"/>
              <a:t> 알림 설정 </a:t>
            </a:r>
            <a:r>
              <a:rPr lang="en-US" altLang="ko-KR" sz="900" dirty="0" smtClean="0"/>
              <a:t>:  Hello &gt; </a:t>
            </a:r>
            <a:r>
              <a:rPr lang="ko-KR" altLang="en-US" sz="900" dirty="0" smtClean="0"/>
              <a:t>설정 </a:t>
            </a:r>
            <a:r>
              <a:rPr lang="en-US" altLang="ko-KR" sz="900" dirty="0" smtClean="0"/>
              <a:t>&gt; </a:t>
            </a:r>
            <a:r>
              <a:rPr lang="ko-KR" altLang="en-US" sz="900" dirty="0" smtClean="0"/>
              <a:t>알림 설정</a:t>
            </a:r>
            <a:r>
              <a:rPr lang="en-US" altLang="ko-KR" sz="900" dirty="0" smtClean="0"/>
              <a:t>)</a:t>
            </a:r>
            <a:endParaRPr lang="ko-KR" altLang="en-US" sz="900" dirty="0"/>
          </a:p>
        </p:txBody>
      </p:sp>
      <p:sp>
        <p:nvSpPr>
          <p:cNvPr id="57" name="직사각형 56"/>
          <p:cNvSpPr/>
          <p:nvPr/>
        </p:nvSpPr>
        <p:spPr>
          <a:xfrm>
            <a:off x="3281433" y="6174345"/>
            <a:ext cx="2491058" cy="360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sp>
        <p:nvSpPr>
          <p:cNvPr id="61" name="타원 60"/>
          <p:cNvSpPr/>
          <p:nvPr/>
        </p:nvSpPr>
        <p:spPr>
          <a:xfrm>
            <a:off x="3101443" y="476524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62" name="슬라이드 번호 개체 틀 61"/>
          <p:cNvSpPr>
            <a:spLocks noGrp="1"/>
          </p:cNvSpPr>
          <p:nvPr>
            <p:ph type="sldNum" sz="quarter" idx="4"/>
          </p:nvPr>
        </p:nvSpPr>
        <p:spPr/>
        <p:txBody>
          <a:bodyPr/>
          <a:lstStyle/>
          <a:p>
            <a:fld id="{C70D9EDE-4299-4BB9-BBD1-CAF81FD85894}" type="slidenum">
              <a:rPr lang="ko-KR" altLang="en-US" smtClean="0"/>
              <a:pPr/>
              <a:t>69</a:t>
            </a:fld>
            <a:endParaRPr lang="ko-KR" altLang="en-US" dirty="0"/>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100">
                <a:solidFill>
                  <a:prstClr val="black"/>
                </a:solidFill>
              </a:rPr>
              <a:t>Basic Guide</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802453"/>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20">
                <a:solidFill>
                  <a:prstClr val="black"/>
                </a:solidFill>
              </a:rPr>
              <a:t>Mind Check </a:t>
            </a:r>
            <a:r>
              <a:rPr lang="en-US" altLang="ko-KR" sz="4000" b="1" spc="-20">
                <a:solidFill>
                  <a:prstClr val="black"/>
                </a:solidFill>
              </a:rPr>
              <a:t>(</a:t>
            </a:r>
            <a:r>
              <a:rPr lang="en-US" altLang="ko-KR" sz="4000" b="1" spc="-20" smtClean="0">
                <a:solidFill>
                  <a:prstClr val="black"/>
                </a:solidFill>
              </a:rPr>
              <a:t>Pre-testing)</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35163"/>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1132570" y="124096"/>
            <a:ext cx="697627" cy="215444"/>
          </a:xfrm>
          <a:prstGeom prst="rect">
            <a:avLst/>
          </a:prstGeom>
          <a:noFill/>
        </p:spPr>
        <p:txBody>
          <a:bodyPr wrap="none" rtlCol="0">
            <a:spAutoFit/>
          </a:bodyPr>
          <a:lstStyle/>
          <a:p>
            <a:r>
              <a:rPr lang="ko-KR" altLang="en-US" sz="800" dirty="0" smtClean="0">
                <a:solidFill>
                  <a:prstClr val="black"/>
                </a:solidFill>
                <a:latin typeface="+mn-ea"/>
              </a:rPr>
              <a:t>마인드체크</a:t>
            </a:r>
            <a:endParaRPr lang="ko-KR" altLang="en-US" sz="800" dirty="0">
              <a:solidFill>
                <a:prstClr val="black"/>
              </a:solidFill>
              <a:latin typeface="+mn-ea"/>
            </a:endParaRPr>
          </a:p>
        </p:txBody>
      </p:sp>
      <p:sp>
        <p:nvSpPr>
          <p:cNvPr id="83" name="TextBox 82"/>
          <p:cNvSpPr txBox="1"/>
          <p:nvPr/>
        </p:nvSpPr>
        <p:spPr>
          <a:xfrm>
            <a:off x="1132570" y="352286"/>
            <a:ext cx="3199915" cy="215444"/>
          </a:xfrm>
          <a:prstGeom prst="rect">
            <a:avLst/>
          </a:prstGeom>
          <a:noFill/>
        </p:spPr>
        <p:txBody>
          <a:bodyPr wrap="none" rtlCol="0">
            <a:spAutoFit/>
          </a:bodyPr>
          <a:lstStyle/>
          <a:p>
            <a:r>
              <a:rPr lang="ko-KR" altLang="en-US" sz="800" dirty="0" smtClean="0">
                <a:solidFill>
                  <a:prstClr val="black"/>
                </a:solidFill>
                <a:latin typeface="+mn-ea"/>
              </a:rPr>
              <a:t>홈 </a:t>
            </a:r>
            <a:r>
              <a:rPr lang="en-US" altLang="ko-KR" sz="800" dirty="0" smtClean="0">
                <a:solidFill>
                  <a:prstClr val="black"/>
                </a:solidFill>
                <a:latin typeface="+mn-ea"/>
              </a:rPr>
              <a:t>&gt; </a:t>
            </a:r>
            <a:r>
              <a:rPr lang="ko-KR" altLang="en-US" sz="800" dirty="0" smtClean="0">
                <a:solidFill>
                  <a:prstClr val="black"/>
                </a:solidFill>
                <a:latin typeface="+mn-ea"/>
              </a:rPr>
              <a:t>심리상담사 선택 </a:t>
            </a:r>
            <a:r>
              <a:rPr lang="en-US" altLang="ko-KR" sz="800" dirty="0" smtClean="0">
                <a:solidFill>
                  <a:prstClr val="black"/>
                </a:solidFill>
                <a:latin typeface="+mn-ea"/>
              </a:rPr>
              <a:t>&gt; </a:t>
            </a:r>
            <a:r>
              <a:rPr lang="ko-KR" altLang="en-US" sz="800" dirty="0" smtClean="0">
                <a:solidFill>
                  <a:prstClr val="black"/>
                </a:solidFill>
                <a:latin typeface="+mn-ea"/>
              </a:rPr>
              <a:t>심리상담사 소개</a:t>
            </a:r>
            <a:r>
              <a:rPr lang="en-US" altLang="ko-KR" sz="800" dirty="0" smtClean="0">
                <a:solidFill>
                  <a:prstClr val="black"/>
                </a:solidFill>
                <a:latin typeface="+mn-ea"/>
              </a:rPr>
              <a:t>(</a:t>
            </a:r>
            <a:r>
              <a:rPr lang="ko-KR" altLang="en-US" sz="800" dirty="0" smtClean="0">
                <a:solidFill>
                  <a:prstClr val="black"/>
                </a:solidFill>
                <a:latin typeface="+mn-ea"/>
              </a:rPr>
              <a:t>상세</a:t>
            </a:r>
            <a:r>
              <a:rPr lang="en-US" altLang="ko-KR" sz="800" dirty="0" smtClean="0">
                <a:solidFill>
                  <a:prstClr val="black"/>
                </a:solidFill>
                <a:latin typeface="+mn-ea"/>
              </a:rPr>
              <a:t>) &gt; </a:t>
            </a:r>
            <a:r>
              <a:rPr lang="ko-KR" altLang="en-US" sz="800" dirty="0" smtClean="0">
                <a:solidFill>
                  <a:prstClr val="black"/>
                </a:solidFill>
              </a:rPr>
              <a:t>예약 </a:t>
            </a:r>
            <a:r>
              <a:rPr lang="en-US" altLang="ko-KR" sz="800" dirty="0" smtClean="0">
                <a:solidFill>
                  <a:prstClr val="black"/>
                </a:solidFill>
              </a:rPr>
              <a:t>&gt; </a:t>
            </a:r>
            <a:r>
              <a:rPr lang="ko-KR" altLang="en-US" sz="800" dirty="0" smtClean="0">
                <a:solidFill>
                  <a:prstClr val="black"/>
                </a:solidFill>
              </a:rPr>
              <a:t>완료 시</a:t>
            </a:r>
            <a:endParaRPr lang="ko-KR" altLang="en-US" sz="800" dirty="0">
              <a:solidFill>
                <a:prstClr val="black"/>
              </a:solidFill>
              <a:latin typeface="+mn-ea"/>
            </a:endParaRPr>
          </a:p>
        </p:txBody>
      </p:sp>
      <p:sp>
        <p:nvSpPr>
          <p:cNvPr id="84" name="TextBox 83"/>
          <p:cNvSpPr txBox="1"/>
          <p:nvPr/>
        </p:nvSpPr>
        <p:spPr>
          <a:xfrm>
            <a:off x="5485869" y="124096"/>
            <a:ext cx="944489" cy="215444"/>
          </a:xfrm>
          <a:prstGeom prst="rect">
            <a:avLst/>
          </a:prstGeom>
          <a:noFill/>
        </p:spPr>
        <p:txBody>
          <a:bodyPr wrap="none" rtlCol="0">
            <a:spAutoFit/>
          </a:bodyPr>
          <a:lstStyle/>
          <a:p>
            <a:r>
              <a:rPr lang="en-US" altLang="ko-KR" sz="800" dirty="0" smtClean="0">
                <a:solidFill>
                  <a:prstClr val="black"/>
                </a:solidFill>
                <a:latin typeface="+mn-ea"/>
              </a:rPr>
              <a:t>RM-0701010201</a:t>
            </a:r>
            <a:endParaRPr lang="ko-KR" altLang="en-US" sz="800" dirty="0">
              <a:solidFill>
                <a:prstClr val="black"/>
              </a:solidFill>
              <a:latin typeface="+mn-ea"/>
            </a:endParaRPr>
          </a:p>
        </p:txBody>
      </p:sp>
      <p:grpSp>
        <p:nvGrpSpPr>
          <p:cNvPr id="2" name="그룹 26"/>
          <p:cNvGrpSpPr/>
          <p:nvPr/>
        </p:nvGrpSpPr>
        <p:grpSpPr>
          <a:xfrm>
            <a:off x="3382963" y="897918"/>
            <a:ext cx="2812504" cy="5000582"/>
            <a:chOff x="366961" y="908720"/>
            <a:chExt cx="2812504" cy="5000582"/>
          </a:xfrm>
        </p:grpSpPr>
        <p:pic>
          <p:nvPicPr>
            <p:cNvPr id="40" name="그림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1" name="직사각형 40"/>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2" name="직사각형 41"/>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46" name="직사각형 45"/>
          <p:cNvSpPr/>
          <p:nvPr/>
        </p:nvSpPr>
        <p:spPr>
          <a:xfrm>
            <a:off x="3382963" y="1105558"/>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grpSp>
        <p:nvGrpSpPr>
          <p:cNvPr id="3" name="그룹 26"/>
          <p:cNvGrpSpPr/>
          <p:nvPr/>
        </p:nvGrpSpPr>
        <p:grpSpPr>
          <a:xfrm>
            <a:off x="328937" y="906504"/>
            <a:ext cx="2812504" cy="5000582"/>
            <a:chOff x="366961" y="908720"/>
            <a:chExt cx="2812504" cy="5000582"/>
          </a:xfrm>
        </p:grpSpPr>
        <p:pic>
          <p:nvPicPr>
            <p:cNvPr id="61" name="그림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62" name="직사각형 61"/>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63" name="직사각형 62"/>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45" name="TextBox 44"/>
          <p:cNvSpPr txBox="1"/>
          <p:nvPr/>
        </p:nvSpPr>
        <p:spPr>
          <a:xfrm>
            <a:off x="3761910" y="2610257"/>
            <a:ext cx="2066591" cy="258532"/>
          </a:xfrm>
          <a:prstGeom prst="rect">
            <a:avLst/>
          </a:prstGeom>
          <a:noFill/>
        </p:spPr>
        <p:txBody>
          <a:bodyPr wrap="none" rtlCol="0">
            <a:spAutoFit/>
          </a:bodyPr>
          <a:lstStyle/>
          <a:p>
            <a:pPr>
              <a:lnSpc>
                <a:spcPct val="120000"/>
              </a:lnSpc>
            </a:pPr>
            <a:r>
              <a:rPr lang="ko-KR" altLang="en-US" sz="900" dirty="0" smtClean="0"/>
              <a:t>지금</a:t>
            </a:r>
            <a:r>
              <a:rPr lang="en-US" altLang="ko-KR" sz="900" dirty="0" smtClean="0"/>
              <a:t> </a:t>
            </a:r>
            <a:r>
              <a:rPr lang="ko-KR" altLang="en-US" sz="900" dirty="0" smtClean="0"/>
              <a:t>하고 계신일은 어떤 것인가요</a:t>
            </a:r>
            <a:r>
              <a:rPr lang="en-US" altLang="ko-KR" sz="900" dirty="0" smtClean="0"/>
              <a:t>?</a:t>
            </a:r>
            <a:endParaRPr lang="ko-KR" altLang="en-US" sz="900" dirty="0"/>
          </a:p>
        </p:txBody>
      </p:sp>
      <p:sp>
        <p:nvSpPr>
          <p:cNvPr id="48" name="직사각형 47"/>
          <p:cNvSpPr/>
          <p:nvPr/>
        </p:nvSpPr>
        <p:spPr>
          <a:xfrm>
            <a:off x="3626894" y="3041257"/>
            <a:ext cx="694636"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lumMod val="65000"/>
                    <a:lumOff val="35000"/>
                  </a:schemeClr>
                </a:solidFill>
              </a:rPr>
              <a:t>무직</a:t>
            </a:r>
            <a:endParaRPr lang="ko-KR" altLang="en-US" sz="800" dirty="0">
              <a:solidFill>
                <a:schemeClr val="tx1">
                  <a:lumMod val="65000"/>
                  <a:lumOff val="35000"/>
                </a:schemeClr>
              </a:solidFill>
            </a:endParaRPr>
          </a:p>
        </p:txBody>
      </p:sp>
      <p:sp>
        <p:nvSpPr>
          <p:cNvPr id="50" name="직사각형 49"/>
          <p:cNvSpPr/>
          <p:nvPr/>
        </p:nvSpPr>
        <p:spPr>
          <a:xfrm>
            <a:off x="328937" y="1465558"/>
            <a:ext cx="2811600" cy="932706"/>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lumMod val="65000"/>
                  <a:lumOff val="35000"/>
                </a:schemeClr>
              </a:solidFill>
            </a:endParaRPr>
          </a:p>
        </p:txBody>
      </p:sp>
      <p:pic>
        <p:nvPicPr>
          <p:cNvPr id="51" name="그림 50" descr="스마일 이미지.png"/>
          <p:cNvPicPr>
            <a:picLocks noChangeAspect="1"/>
          </p:cNvPicPr>
          <p:nvPr/>
        </p:nvPicPr>
        <p:blipFill>
          <a:blip r:embed="rId4" cstate="print"/>
          <a:stretch>
            <a:fillRect/>
          </a:stretch>
        </p:blipFill>
        <p:spPr>
          <a:xfrm>
            <a:off x="2700840" y="2167672"/>
            <a:ext cx="136203" cy="136203"/>
          </a:xfrm>
          <a:prstGeom prst="rect">
            <a:avLst/>
          </a:prstGeom>
        </p:spPr>
      </p:pic>
      <p:sp>
        <p:nvSpPr>
          <p:cNvPr id="52" name="TextBox 51"/>
          <p:cNvSpPr txBox="1"/>
          <p:nvPr/>
        </p:nvSpPr>
        <p:spPr>
          <a:xfrm>
            <a:off x="386535" y="1474934"/>
            <a:ext cx="2671556" cy="923330"/>
          </a:xfrm>
          <a:prstGeom prst="rect">
            <a:avLst/>
          </a:prstGeom>
          <a:noFill/>
        </p:spPr>
        <p:txBody>
          <a:bodyPr wrap="square" rtlCol="0">
            <a:spAutoFit/>
          </a:bodyPr>
          <a:lstStyle/>
          <a:p>
            <a:pPr algn="ctr">
              <a:lnSpc>
                <a:spcPct val="120000"/>
              </a:lnSpc>
            </a:pPr>
            <a:r>
              <a:rPr lang="ko-KR" altLang="en-US" sz="900" dirty="0" smtClean="0"/>
              <a:t>***님에 대해 조금만 더 알려주세요</a:t>
            </a:r>
            <a:r>
              <a:rPr lang="en-US" altLang="ko-KR" sz="900" dirty="0" smtClean="0"/>
              <a:t>~</a:t>
            </a:r>
          </a:p>
          <a:p>
            <a:pPr algn="ctr">
              <a:lnSpc>
                <a:spcPct val="120000"/>
              </a:lnSpc>
            </a:pPr>
            <a:r>
              <a:rPr lang="ko-KR" altLang="en-US" sz="900" dirty="0" smtClean="0"/>
              <a:t>응답해 주신 내용은 담당 심리상담사만 볼 수 있으며 ***님을 더 잘 도와드리기 위한 목적으로만 활용됩니다</a:t>
            </a:r>
            <a:r>
              <a:rPr lang="en-US" altLang="ko-KR" sz="900" dirty="0" smtClean="0"/>
              <a:t>.</a:t>
            </a:r>
          </a:p>
          <a:p>
            <a:pPr algn="ctr">
              <a:lnSpc>
                <a:spcPct val="120000"/>
              </a:lnSpc>
            </a:pPr>
            <a:r>
              <a:rPr lang="ko-KR" altLang="en-US" sz="900" dirty="0" smtClean="0"/>
              <a:t>상담 시작 전 조금만 시간을 내주세요 </a:t>
            </a:r>
            <a:endParaRPr lang="ko-KR" altLang="en-US" sz="900" dirty="0"/>
          </a:p>
        </p:txBody>
      </p:sp>
      <p:sp>
        <p:nvSpPr>
          <p:cNvPr id="53" name="TextBox 52"/>
          <p:cNvSpPr txBox="1"/>
          <p:nvPr/>
        </p:nvSpPr>
        <p:spPr>
          <a:xfrm>
            <a:off x="3562840" y="3976521"/>
            <a:ext cx="644728" cy="253916"/>
          </a:xfrm>
          <a:prstGeom prst="rect">
            <a:avLst/>
          </a:prstGeom>
          <a:noFill/>
        </p:spPr>
        <p:txBody>
          <a:bodyPr wrap="none" rtlCol="0">
            <a:spAutoFit/>
          </a:bodyPr>
          <a:lstStyle/>
          <a:p>
            <a:r>
              <a:rPr lang="en-US" altLang="ko-KR" sz="1050" b="1" dirty="0" smtClean="0">
                <a:latin typeface="+mn-ea"/>
              </a:rPr>
              <a:t>&lt;  </a:t>
            </a:r>
            <a:r>
              <a:rPr lang="ko-KR" altLang="en-US" sz="1050" b="1" dirty="0" smtClean="0">
                <a:latin typeface="+mn-ea"/>
              </a:rPr>
              <a:t>이전</a:t>
            </a:r>
            <a:endParaRPr lang="ko-KR" altLang="en-US" sz="1050" b="1" dirty="0">
              <a:latin typeface="+mn-ea"/>
            </a:endParaRPr>
          </a:p>
        </p:txBody>
      </p:sp>
      <p:sp>
        <p:nvSpPr>
          <p:cNvPr id="57" name="TextBox 56"/>
          <p:cNvSpPr txBox="1"/>
          <p:nvPr/>
        </p:nvSpPr>
        <p:spPr>
          <a:xfrm>
            <a:off x="2411760" y="3895164"/>
            <a:ext cx="646331" cy="253916"/>
          </a:xfrm>
          <a:prstGeom prst="rect">
            <a:avLst/>
          </a:prstGeom>
          <a:noFill/>
        </p:spPr>
        <p:txBody>
          <a:bodyPr wrap="none" rtlCol="0">
            <a:spAutoFit/>
          </a:bodyPr>
          <a:lstStyle/>
          <a:p>
            <a:r>
              <a:rPr lang="ko-KR" altLang="en-US" sz="1050" b="1" dirty="0" smtClean="0">
                <a:latin typeface="+mn-ea"/>
              </a:rPr>
              <a:t>다음 </a:t>
            </a:r>
            <a:r>
              <a:rPr lang="en-US" altLang="ko-KR" sz="1050" b="1" dirty="0" smtClean="0">
                <a:latin typeface="+mn-ea"/>
              </a:rPr>
              <a:t>&gt; </a:t>
            </a:r>
            <a:endParaRPr lang="ko-KR" altLang="en-US" sz="1050" b="1" dirty="0">
              <a:latin typeface="+mn-ea"/>
            </a:endParaRPr>
          </a:p>
        </p:txBody>
      </p:sp>
      <p:sp>
        <p:nvSpPr>
          <p:cNvPr id="58" name="TextBox 57"/>
          <p:cNvSpPr txBox="1"/>
          <p:nvPr/>
        </p:nvSpPr>
        <p:spPr>
          <a:xfrm>
            <a:off x="5337102" y="3978305"/>
            <a:ext cx="646331" cy="253916"/>
          </a:xfrm>
          <a:prstGeom prst="rect">
            <a:avLst/>
          </a:prstGeom>
          <a:noFill/>
        </p:spPr>
        <p:txBody>
          <a:bodyPr wrap="none" rtlCol="0">
            <a:spAutoFit/>
          </a:bodyPr>
          <a:lstStyle/>
          <a:p>
            <a:r>
              <a:rPr lang="ko-KR" altLang="en-US" sz="1050" b="1" smtClean="0">
                <a:latin typeface="+mn-ea"/>
              </a:rPr>
              <a:t>다음 </a:t>
            </a:r>
            <a:r>
              <a:rPr lang="en-US" altLang="ko-KR" sz="1050" b="1" dirty="0" smtClean="0">
                <a:latin typeface="+mn-ea"/>
              </a:rPr>
              <a:t>&gt; </a:t>
            </a:r>
            <a:endParaRPr lang="ko-KR" altLang="en-US" sz="1050" b="1" dirty="0">
              <a:latin typeface="+mn-ea"/>
            </a:endParaRPr>
          </a:p>
        </p:txBody>
      </p:sp>
      <p:sp>
        <p:nvSpPr>
          <p:cNvPr id="59" name="TextBox 58"/>
          <p:cNvSpPr txBox="1"/>
          <p:nvPr/>
        </p:nvSpPr>
        <p:spPr>
          <a:xfrm>
            <a:off x="1484001" y="5547953"/>
            <a:ext cx="439544" cy="230832"/>
          </a:xfrm>
          <a:prstGeom prst="rect">
            <a:avLst/>
          </a:prstGeom>
          <a:noFill/>
        </p:spPr>
        <p:txBody>
          <a:bodyPr wrap="none" rtlCol="0">
            <a:spAutoFit/>
          </a:bodyPr>
          <a:lstStyle/>
          <a:p>
            <a:r>
              <a:rPr lang="en-US" altLang="ko-KR" sz="900" dirty="0" smtClean="0">
                <a:latin typeface="+mn-ea"/>
              </a:rPr>
              <a:t>1 / 9</a:t>
            </a:r>
            <a:endParaRPr lang="ko-KR" altLang="en-US" sz="900" dirty="0">
              <a:latin typeface="+mn-ea"/>
            </a:endParaRPr>
          </a:p>
        </p:txBody>
      </p:sp>
      <p:sp>
        <p:nvSpPr>
          <p:cNvPr id="64" name="TextBox 63"/>
          <p:cNvSpPr txBox="1"/>
          <p:nvPr/>
        </p:nvSpPr>
        <p:spPr>
          <a:xfrm>
            <a:off x="4518386" y="5553760"/>
            <a:ext cx="439544" cy="230832"/>
          </a:xfrm>
          <a:prstGeom prst="rect">
            <a:avLst/>
          </a:prstGeom>
          <a:noFill/>
        </p:spPr>
        <p:txBody>
          <a:bodyPr wrap="none" rtlCol="0">
            <a:spAutoFit/>
          </a:bodyPr>
          <a:lstStyle/>
          <a:p>
            <a:r>
              <a:rPr lang="en-US" altLang="ko-KR" sz="900" dirty="0" smtClean="0">
                <a:latin typeface="+mn-ea"/>
              </a:rPr>
              <a:t>2 / 9</a:t>
            </a:r>
            <a:endParaRPr lang="ko-KR" altLang="en-US" sz="900" dirty="0">
              <a:latin typeface="+mn-ea"/>
            </a:endParaRPr>
          </a:p>
        </p:txBody>
      </p:sp>
      <p:sp>
        <p:nvSpPr>
          <p:cNvPr id="35" name="타원 34"/>
          <p:cNvSpPr/>
          <p:nvPr/>
        </p:nvSpPr>
        <p:spPr>
          <a:xfrm>
            <a:off x="386535" y="3342571"/>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6" name="타원 35"/>
          <p:cNvSpPr/>
          <p:nvPr/>
        </p:nvSpPr>
        <p:spPr>
          <a:xfrm>
            <a:off x="2231740" y="3882631"/>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7" name="타원 36"/>
          <p:cNvSpPr/>
          <p:nvPr/>
        </p:nvSpPr>
        <p:spPr>
          <a:xfrm>
            <a:off x="1286635" y="551726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43" name="TextBox 42"/>
          <p:cNvSpPr txBox="1"/>
          <p:nvPr/>
        </p:nvSpPr>
        <p:spPr>
          <a:xfrm>
            <a:off x="616429" y="1177702"/>
            <a:ext cx="825867" cy="246221"/>
          </a:xfrm>
          <a:prstGeom prst="rect">
            <a:avLst/>
          </a:prstGeom>
          <a:noFill/>
        </p:spPr>
        <p:txBody>
          <a:bodyPr wrap="none" rtlCol="0">
            <a:spAutoFit/>
          </a:bodyPr>
          <a:lstStyle/>
          <a:p>
            <a:r>
              <a:rPr lang="ko-KR" altLang="en-US" sz="1000" b="1" dirty="0" smtClean="0">
                <a:solidFill>
                  <a:prstClr val="black"/>
                </a:solidFill>
              </a:rPr>
              <a:t>마인드체크</a:t>
            </a:r>
            <a:endParaRPr lang="ko-KR" altLang="en-US" sz="1000" b="1" dirty="0">
              <a:solidFill>
                <a:prstClr val="black"/>
              </a:solidFill>
            </a:endParaRPr>
          </a:p>
        </p:txBody>
      </p:sp>
      <p:sp>
        <p:nvSpPr>
          <p:cNvPr id="66" name="TextBox 65"/>
          <p:cNvSpPr txBox="1"/>
          <p:nvPr/>
        </p:nvSpPr>
        <p:spPr>
          <a:xfrm>
            <a:off x="3658873" y="1185655"/>
            <a:ext cx="825867" cy="246221"/>
          </a:xfrm>
          <a:prstGeom prst="rect">
            <a:avLst/>
          </a:prstGeom>
          <a:noFill/>
        </p:spPr>
        <p:txBody>
          <a:bodyPr wrap="none" rtlCol="0">
            <a:spAutoFit/>
          </a:bodyPr>
          <a:lstStyle/>
          <a:p>
            <a:r>
              <a:rPr lang="ko-KR" altLang="en-US" sz="1000" b="1" dirty="0" smtClean="0">
                <a:solidFill>
                  <a:prstClr val="black"/>
                </a:solidFill>
              </a:rPr>
              <a:t>마인드체크</a:t>
            </a:r>
            <a:endParaRPr lang="ko-KR" altLang="en-US" sz="1000" b="1" dirty="0">
              <a:solidFill>
                <a:prstClr val="black"/>
              </a:solidFill>
            </a:endParaRPr>
          </a:p>
        </p:txBody>
      </p:sp>
      <p:graphicFrame>
        <p:nvGraphicFramePr>
          <p:cNvPr id="47" name="표 46"/>
          <p:cNvGraphicFramePr>
            <a:graphicFrameLocks noGrp="1"/>
          </p:cNvGraphicFramePr>
          <p:nvPr>
            <p:extLst>
              <p:ext uri="{D42A27DB-BD31-4B8C-83A1-F6EECF244321}">
                <p14:modId xmlns:p14="http://schemas.microsoft.com/office/powerpoint/2010/main" val="4288553364"/>
              </p:ext>
            </p:extLst>
          </p:nvPr>
        </p:nvGraphicFramePr>
        <p:xfrm>
          <a:off x="6320290" y="908720"/>
          <a:ext cx="2678400" cy="2684024"/>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Mindcheck</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page </a:t>
                      </a:r>
                      <a:endParaRPr kumimoji="0" lang="ko-KR" altLang="en-US" sz="800" b="0" i="0" u="none" strike="noStrike" kern="1200" cap="none" spc="0" normalizeH="0" baseline="0" noProof="0" dirty="0" smtClean="0">
                        <a:ln>
                          <a:noFill/>
                        </a:ln>
                        <a:solidFill>
                          <a:schemeClr val="tx1"/>
                        </a:solidFill>
                        <a:effectLst/>
                        <a:uLnTx/>
                        <a:uFillTx/>
                        <a:latin typeface="+mn-lt"/>
                        <a:ea typeface="+mn-ea"/>
                        <a:cs typeface="+mn-cs"/>
                      </a:endParaRPr>
                    </a:p>
                    <a:p>
                      <a:pPr latinLnBrk="1"/>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0" kern="1200" noProof="0" dirty="0" err="1" smtClean="0">
                          <a:solidFill>
                            <a:schemeClr val="tx1"/>
                          </a:solidFill>
                          <a:latin typeface="+mn-lt"/>
                          <a:ea typeface="+mn-ea"/>
                          <a:cs typeface="+mn-cs"/>
                        </a:rPr>
                        <a:t>Bắt</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buộc</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phải</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làm</a:t>
                      </a:r>
                      <a:r>
                        <a:rPr lang="en-US" altLang="ko-KR" sz="800" b="0" kern="1200" baseline="0" noProof="0" dirty="0" smtClean="0">
                          <a:solidFill>
                            <a:schemeClr val="tx1"/>
                          </a:solidFill>
                          <a:latin typeface="+mn-lt"/>
                          <a:ea typeface="+mn-ea"/>
                          <a:cs typeface="+mn-cs"/>
                        </a:rPr>
                        <a:t> Pre-testing </a:t>
                      </a:r>
                      <a:r>
                        <a:rPr lang="en-US" altLang="ko-KR" sz="800" b="0" kern="1200" baseline="0" noProof="0" dirty="0" err="1" smtClean="0">
                          <a:solidFill>
                            <a:schemeClr val="tx1"/>
                          </a:solidFill>
                          <a:latin typeface="+mn-lt"/>
                          <a:ea typeface="+mn-ea"/>
                          <a:cs typeface="+mn-cs"/>
                        </a:rPr>
                        <a:t>nếu</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chưa</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từng</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làm</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lần</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nào</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hoặc</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lần</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cuối</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làm</a:t>
                      </a:r>
                      <a:r>
                        <a:rPr lang="en-US" altLang="ko-KR" sz="800" b="0" kern="1200" baseline="0" noProof="0" dirty="0" smtClean="0">
                          <a:solidFill>
                            <a:schemeClr val="tx1"/>
                          </a:solidFill>
                          <a:latin typeface="+mn-lt"/>
                          <a:ea typeface="+mn-ea"/>
                          <a:cs typeface="+mn-cs"/>
                        </a:rPr>
                        <a:t> pre-testing </a:t>
                      </a:r>
                      <a:r>
                        <a:rPr lang="en-US" altLang="ko-KR" sz="800" b="0" kern="1200" baseline="0" noProof="0" dirty="0" err="1" smtClean="0">
                          <a:solidFill>
                            <a:schemeClr val="tx1"/>
                          </a:solidFill>
                          <a:latin typeface="+mn-lt"/>
                          <a:ea typeface="+mn-ea"/>
                          <a:cs typeface="+mn-cs"/>
                        </a:rPr>
                        <a:t>cách</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thời</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điểm</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hiện</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tại</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hơn</a:t>
                      </a:r>
                      <a:r>
                        <a:rPr lang="en-US" altLang="ko-KR" sz="800" b="0" kern="1200" baseline="0" noProof="0" dirty="0" smtClean="0">
                          <a:solidFill>
                            <a:schemeClr val="tx1"/>
                          </a:solidFill>
                          <a:latin typeface="+mn-lt"/>
                          <a:ea typeface="+mn-ea"/>
                          <a:cs typeface="+mn-cs"/>
                        </a:rPr>
                        <a:t> 3 </a:t>
                      </a:r>
                      <a:r>
                        <a:rPr lang="en-US" altLang="ko-KR" sz="800" b="0" kern="1200" baseline="0" noProof="0" dirty="0" err="1" smtClean="0">
                          <a:solidFill>
                            <a:schemeClr val="tx1"/>
                          </a:solidFill>
                          <a:latin typeface="+mn-lt"/>
                          <a:ea typeface="+mn-ea"/>
                          <a:cs typeface="+mn-cs"/>
                        </a:rPr>
                        <a:t>tháng</a:t>
                      </a:r>
                      <a:r>
                        <a:rPr lang="en-US" altLang="ko-KR" sz="800" b="0" kern="1200" baseline="0" noProof="0" dirty="0" smtClean="0">
                          <a:solidFill>
                            <a:schemeClr val="tx1"/>
                          </a:solidFill>
                          <a:latin typeface="+mn-lt"/>
                          <a:ea typeface="+mn-ea"/>
                          <a:cs typeface="+mn-cs"/>
                        </a:rPr>
                        <a:t> </a:t>
                      </a:r>
                      <a:endParaRPr lang="ko-KR" altLang="en-US" sz="800" b="0" kern="1200" noProof="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b="0" kern="1200" noProof="0" dirty="0" err="1" smtClean="0">
                          <a:solidFill>
                            <a:schemeClr val="tx1"/>
                          </a:solidFill>
                          <a:latin typeface="+mn-lt"/>
                          <a:ea typeface="+mn-ea"/>
                          <a:cs typeface="+mn-cs"/>
                        </a:rPr>
                        <a:t>Có</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thể</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chỉnh</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sửa</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từng</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mục</a:t>
                      </a:r>
                      <a:r>
                        <a:rPr lang="en-US" altLang="ko-KR" sz="800" b="0" kern="1200" baseline="0" noProof="0" dirty="0" smtClean="0">
                          <a:solidFill>
                            <a:schemeClr val="tx1"/>
                          </a:solidFill>
                          <a:latin typeface="+mn-lt"/>
                          <a:ea typeface="+mn-ea"/>
                          <a:cs typeface="+mn-cs"/>
                        </a:rPr>
                        <a:t> ở </a:t>
                      </a:r>
                      <a:r>
                        <a:rPr lang="en-US" altLang="ko-KR" sz="800" b="0" kern="1200" baseline="0" noProof="0" dirty="0" err="1" smtClean="0">
                          <a:solidFill>
                            <a:schemeClr val="tx1"/>
                          </a:solidFill>
                          <a:latin typeface="+mn-lt"/>
                          <a:ea typeface="+mn-ea"/>
                          <a:cs typeface="+mn-cs"/>
                        </a:rPr>
                        <a:t>trên</a:t>
                      </a:r>
                      <a:r>
                        <a:rPr lang="en-US" altLang="ko-KR" sz="800" b="0" kern="1200" baseline="0" noProof="0" dirty="0" smtClean="0">
                          <a:solidFill>
                            <a:schemeClr val="tx1"/>
                          </a:solidFill>
                          <a:latin typeface="+mn-lt"/>
                          <a:ea typeface="+mn-ea"/>
                          <a:cs typeface="+mn-cs"/>
                        </a:rPr>
                        <a:t> </a:t>
                      </a:r>
                      <a:r>
                        <a:rPr lang="en-US" altLang="ko-KR" sz="800" b="0" kern="1200" baseline="0" noProof="0" dirty="0" err="1" smtClean="0">
                          <a:solidFill>
                            <a:schemeClr val="tx1"/>
                          </a:solidFill>
                          <a:latin typeface="+mn-lt"/>
                          <a:ea typeface="+mn-ea"/>
                          <a:cs typeface="+mn-cs"/>
                        </a:rPr>
                        <a:t>trang</a:t>
                      </a:r>
                      <a:r>
                        <a:rPr lang="en-US" altLang="ko-KR" sz="800" b="0" kern="1200" baseline="0" noProof="0" dirty="0" smtClean="0">
                          <a:solidFill>
                            <a:schemeClr val="tx1"/>
                          </a:solidFill>
                          <a:latin typeface="+mn-lt"/>
                          <a:ea typeface="+mn-ea"/>
                          <a:cs typeface="+mn-cs"/>
                        </a:rPr>
                        <a:t> </a:t>
                      </a:r>
                      <a:r>
                        <a:rPr lang="en-US" altLang="ko-KR" sz="800" b="0" kern="1200" noProof="0" dirty="0" smtClean="0">
                          <a:solidFill>
                            <a:schemeClr val="tx1"/>
                          </a:solidFill>
                          <a:latin typeface="+mn-lt"/>
                          <a:ea typeface="+mn-ea"/>
                          <a:cs typeface="+mn-cs"/>
                        </a:rPr>
                        <a:t>Admin</a:t>
                      </a:r>
                    </a:p>
                    <a:p>
                      <a:pPr marL="85725" marR="0" indent="-85725" algn="l" defTabSz="914400" rtl="0" eaLnBrk="1" fontAlgn="auto" latinLnBrk="1" hangingPunct="1">
                        <a:lnSpc>
                          <a:spcPct val="120000"/>
                        </a:lnSpc>
                        <a:spcBef>
                          <a:spcPts val="0"/>
                        </a:spcBef>
                        <a:spcAft>
                          <a:spcPts val="0"/>
                        </a:spcAft>
                        <a:buClrTx/>
                        <a:buSzTx/>
                        <a:buFontTx/>
                        <a:buChar char="-"/>
                        <a:tabLst/>
                        <a:defRPr/>
                      </a:pP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Cấu</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tạo</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 3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câu</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hỏi</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về</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thông</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tin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cá</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nhân</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6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câu</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hỏi</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về</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tâm</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lý</a:t>
                      </a:r>
                      <a:endParaRPr kumimoji="0" lang="ko-KR" altLang="en-US" sz="800" b="0" i="0" u="none" strike="noStrike" kern="1200" cap="none" spc="0" normalizeH="0" baseline="0" noProof="0" dirty="0" smtClean="0">
                        <a:ln>
                          <a:noFill/>
                        </a:ln>
                        <a:solidFill>
                          <a:schemeClr val="tx1"/>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dirty="0" err="1" smtClean="0">
                          <a:solidFill>
                            <a:schemeClr val="tx1"/>
                          </a:solidFill>
                        </a:rPr>
                        <a:t>Chỉ</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thể</a:t>
                      </a:r>
                      <a:r>
                        <a:rPr lang="en-US" altLang="ko-KR" sz="800" baseline="0" dirty="0" smtClean="0">
                          <a:solidFill>
                            <a:schemeClr val="tx1"/>
                          </a:solidFill>
                        </a:rPr>
                        <a:t> </a:t>
                      </a:r>
                      <a:r>
                        <a:rPr lang="en-US" altLang="ko-KR" sz="800" baseline="0" dirty="0" err="1" smtClean="0">
                          <a:solidFill>
                            <a:schemeClr val="tx1"/>
                          </a:solidFill>
                        </a:rPr>
                        <a:t>chọn</a:t>
                      </a:r>
                      <a:r>
                        <a:rPr lang="en-US" altLang="ko-KR" sz="800" baseline="0" dirty="0" smtClean="0">
                          <a:solidFill>
                            <a:schemeClr val="tx1"/>
                          </a:solidFill>
                        </a:rPr>
                        <a:t> 1 </a:t>
                      </a:r>
                      <a:r>
                        <a:rPr lang="en-US" altLang="ko-KR" sz="800" baseline="0" dirty="0" err="1" smtClean="0">
                          <a:solidFill>
                            <a:schemeClr val="tx1"/>
                          </a:solidFill>
                        </a:rPr>
                        <a:t>câu</a:t>
                      </a:r>
                      <a:r>
                        <a:rPr lang="en-US" altLang="ko-KR" sz="800" baseline="0" dirty="0" smtClean="0">
                          <a:solidFill>
                            <a:schemeClr val="tx1"/>
                          </a:solidFill>
                        </a:rPr>
                        <a:t> </a:t>
                      </a:r>
                      <a:r>
                        <a:rPr lang="en-US" altLang="ko-KR" sz="800" baseline="0" dirty="0" err="1" smtClean="0">
                          <a:solidFill>
                            <a:schemeClr val="tx1"/>
                          </a:solidFill>
                        </a:rPr>
                        <a:t>trả</a:t>
                      </a:r>
                      <a:r>
                        <a:rPr lang="en-US" altLang="ko-KR" sz="800" baseline="0" dirty="0" smtClean="0">
                          <a:solidFill>
                            <a:schemeClr val="tx1"/>
                          </a:solidFill>
                        </a:rPr>
                        <a:t> </a:t>
                      </a:r>
                      <a:r>
                        <a:rPr lang="en-US" altLang="ko-KR" sz="800" baseline="0" dirty="0" err="1" smtClean="0">
                          <a:solidFill>
                            <a:schemeClr val="tx1"/>
                          </a:solidFill>
                        </a:rPr>
                        <a:t>lời</a:t>
                      </a:r>
                      <a:r>
                        <a:rPr lang="en-US" altLang="ko-KR" sz="800" baseline="0" dirty="0" smtClean="0">
                          <a:solidFill>
                            <a:schemeClr val="tx1"/>
                          </a:solidFill>
                        </a:rPr>
                        <a:t> </a:t>
                      </a:r>
                      <a:r>
                        <a:rPr lang="en-US" altLang="ko-KR" sz="800" baseline="0" dirty="0" err="1" smtClean="0">
                          <a:solidFill>
                            <a:schemeClr val="tx1"/>
                          </a:solidFill>
                        </a:rPr>
                        <a:t>cho</a:t>
                      </a:r>
                      <a:r>
                        <a:rPr lang="en-US" altLang="ko-KR" sz="800" baseline="0" dirty="0" smtClean="0">
                          <a:solidFill>
                            <a:schemeClr val="tx1"/>
                          </a:solidFill>
                        </a:rPr>
                        <a:t> </a:t>
                      </a:r>
                      <a:r>
                        <a:rPr lang="en-US" altLang="ko-KR" sz="800" baseline="0" dirty="0" err="1" smtClean="0">
                          <a:solidFill>
                            <a:schemeClr val="tx1"/>
                          </a:solidFill>
                        </a:rPr>
                        <a:t>mỗi</a:t>
                      </a:r>
                      <a:r>
                        <a:rPr lang="en-US" altLang="ko-KR" sz="800" baseline="0" dirty="0" smtClean="0">
                          <a:solidFill>
                            <a:schemeClr val="tx1"/>
                          </a:solidFill>
                        </a:rPr>
                        <a:t> </a:t>
                      </a:r>
                      <a:r>
                        <a:rPr lang="en-US" altLang="ko-KR" sz="800" baseline="0" dirty="0" err="1" smtClean="0">
                          <a:solidFill>
                            <a:schemeClr val="tx1"/>
                          </a:solidFill>
                        </a:rPr>
                        <a:t>câu</a:t>
                      </a:r>
                      <a:r>
                        <a:rPr lang="en-US" altLang="ko-KR" sz="800" baseline="0" dirty="0" smtClean="0">
                          <a:solidFill>
                            <a:schemeClr val="tx1"/>
                          </a:solidFill>
                        </a:rPr>
                        <a:t> </a:t>
                      </a:r>
                      <a:r>
                        <a:rPr lang="en-US" altLang="ko-KR" sz="800" baseline="0" dirty="0" err="1" smtClean="0">
                          <a:solidFill>
                            <a:schemeClr val="tx1"/>
                          </a:solidFill>
                        </a:rPr>
                        <a:t>hỏi</a:t>
                      </a:r>
                      <a:r>
                        <a:rPr lang="en-US" altLang="ko-KR" sz="800" baseline="0" dirty="0" smtClean="0">
                          <a:solidFill>
                            <a:schemeClr val="tx1"/>
                          </a:solidFill>
                        </a:rPr>
                        <a:t> </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Khả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dụng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hóa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sau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chọn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câu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lời</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câu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hỏi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tiếp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theo</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thứ</a:t>
                      </a:r>
                      <a:r>
                        <a:rPr lang="en-US" altLang="ko-KR" sz="800" baseline="0" dirty="0" smtClean="0">
                          <a:solidFill>
                            <a:schemeClr val="tx1"/>
                          </a:solidFill>
                          <a:latin typeface="+mn-ea"/>
                        </a:rPr>
                        <a:t> </a:t>
                      </a:r>
                      <a:r>
                        <a:rPr lang="en-US" altLang="ko-KR" sz="800" baseline="0" dirty="0" err="1" smtClean="0">
                          <a:solidFill>
                            <a:schemeClr val="tx1"/>
                          </a:solidFill>
                          <a:latin typeface="+mn-ea"/>
                        </a:rPr>
                        <a:t>tự</a:t>
                      </a:r>
                      <a:r>
                        <a:rPr lang="en-US" altLang="ko-KR" sz="800" baseline="0" dirty="0" smtClean="0">
                          <a:solidFill>
                            <a:schemeClr val="tx1"/>
                          </a:solidFill>
                          <a:latin typeface="+mn-ea"/>
                        </a:rPr>
                        <a:t> </a:t>
                      </a:r>
                      <a:r>
                        <a:rPr lang="en-US" altLang="ko-KR" sz="800" baseline="0" dirty="0" err="1" smtClean="0">
                          <a:solidFill>
                            <a:schemeClr val="tx1"/>
                          </a:solidFill>
                          <a:latin typeface="+mn-ea"/>
                        </a:rPr>
                        <a:t>câu</a:t>
                      </a:r>
                      <a:r>
                        <a:rPr lang="en-US" altLang="ko-KR" sz="800" baseline="0" dirty="0" smtClean="0">
                          <a:solidFill>
                            <a:schemeClr val="tx1"/>
                          </a:solidFill>
                          <a:latin typeface="+mn-ea"/>
                        </a:rPr>
                        <a:t> </a:t>
                      </a:r>
                      <a:r>
                        <a:rPr lang="en-US" altLang="ko-KR" sz="800" baseline="0" dirty="0" err="1" smtClean="0">
                          <a:solidFill>
                            <a:schemeClr val="tx1"/>
                          </a:solidFill>
                          <a:latin typeface="+mn-ea"/>
                        </a:rPr>
                        <a:t>hỏi</a:t>
                      </a:r>
                      <a:r>
                        <a:rPr lang="en-US" altLang="ko-KR" sz="800" baseline="0" dirty="0" smtClean="0">
                          <a:solidFill>
                            <a:schemeClr val="tx1"/>
                          </a:solidFill>
                          <a:latin typeface="+mn-ea"/>
                        </a:rPr>
                        <a:t> </a:t>
                      </a:r>
                      <a:r>
                        <a:rPr lang="en-US" altLang="ko-KR" sz="800" baseline="0" dirty="0" err="1" smtClean="0">
                          <a:solidFill>
                            <a:schemeClr val="tx1"/>
                          </a:solidFill>
                          <a:latin typeface="+mn-ea"/>
                        </a:rPr>
                        <a:t>hiện</a:t>
                      </a:r>
                      <a:r>
                        <a:rPr lang="en-US" altLang="ko-KR" sz="800" baseline="0" dirty="0" smtClean="0">
                          <a:solidFill>
                            <a:schemeClr val="tx1"/>
                          </a:solidFill>
                          <a:latin typeface="+mn-ea"/>
                        </a:rPr>
                        <a:t> </a:t>
                      </a:r>
                      <a:r>
                        <a:rPr lang="en-US" altLang="ko-KR" sz="800" baseline="0" dirty="0" err="1" smtClean="0">
                          <a:solidFill>
                            <a:schemeClr val="tx1"/>
                          </a:solidFill>
                          <a:latin typeface="+mn-ea"/>
                        </a:rPr>
                        <a:t>tại</a:t>
                      </a:r>
                      <a:r>
                        <a:rPr lang="en-US" altLang="ko-KR" sz="800" dirty="0" smtClean="0">
                          <a:solidFill>
                            <a:schemeClr val="tx1"/>
                          </a:solidFill>
                          <a:latin typeface="+mn-ea"/>
                        </a:rPr>
                        <a:t>/ </a:t>
                      </a:r>
                      <a:r>
                        <a:rPr lang="en-US" altLang="ko-KR" sz="800" dirty="0" err="1" smtClean="0">
                          <a:solidFill>
                            <a:schemeClr val="tx1"/>
                          </a:solidFill>
                          <a:latin typeface="+mn-ea"/>
                        </a:rPr>
                        <a:t>Tổng</a:t>
                      </a:r>
                      <a:r>
                        <a:rPr lang="en-US" altLang="ko-KR" sz="800" baseline="0" dirty="0" smtClean="0">
                          <a:solidFill>
                            <a:schemeClr val="tx1"/>
                          </a:solidFill>
                          <a:latin typeface="+mn-ea"/>
                        </a:rPr>
                        <a:t> </a:t>
                      </a:r>
                      <a:r>
                        <a:rPr lang="en-US" altLang="ko-KR" sz="800" baseline="0" dirty="0" err="1" smtClean="0">
                          <a:solidFill>
                            <a:schemeClr val="tx1"/>
                          </a:solidFill>
                          <a:latin typeface="+mn-ea"/>
                        </a:rPr>
                        <a:t>số</a:t>
                      </a:r>
                      <a:r>
                        <a:rPr lang="en-US" altLang="ko-KR" sz="800" baseline="0" dirty="0" smtClean="0">
                          <a:solidFill>
                            <a:schemeClr val="tx1"/>
                          </a:solidFill>
                          <a:latin typeface="+mn-ea"/>
                        </a:rPr>
                        <a:t> </a:t>
                      </a:r>
                      <a:r>
                        <a:rPr lang="en-US" altLang="ko-KR" sz="800" baseline="0" dirty="0" err="1" smtClean="0">
                          <a:solidFill>
                            <a:schemeClr val="tx1"/>
                          </a:solidFill>
                          <a:latin typeface="+mn-ea"/>
                        </a:rPr>
                        <a:t>câu</a:t>
                      </a:r>
                      <a:r>
                        <a:rPr lang="en-US" altLang="ko-KR" sz="800" baseline="0" dirty="0" smtClean="0">
                          <a:solidFill>
                            <a:schemeClr val="tx1"/>
                          </a:solidFill>
                          <a:latin typeface="+mn-ea"/>
                        </a:rPr>
                        <a:t> </a:t>
                      </a:r>
                      <a:r>
                        <a:rPr lang="en-US" altLang="ko-KR" sz="800" baseline="0" dirty="0" err="1" smtClean="0">
                          <a:solidFill>
                            <a:schemeClr val="tx1"/>
                          </a:solidFill>
                          <a:latin typeface="+mn-ea"/>
                        </a:rPr>
                        <a:t>hỏi</a:t>
                      </a:r>
                      <a:endParaRPr lang="ko-KR" altLang="en-US" sz="80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về</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trước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câu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mà</a:t>
                      </a:r>
                      <a:r>
                        <a:rPr lang="en-US" altLang="ko-KR" sz="800" kern="1200" baseline="0" dirty="0" smtClean="0">
                          <a:solidFill>
                            <a:schemeClr val="tx1"/>
                          </a:solidFill>
                          <a:latin typeface="+mn-lt"/>
                          <a:ea typeface="+mn-ea"/>
                          <a:cs typeface="+mn-cs"/>
                        </a:rPr>
                        <a:t> user </a:t>
                      </a:r>
                      <a:r>
                        <a:rPr lang="en-US" altLang="ko-KR" sz="800" kern="1200" baseline="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chọn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câu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hỏi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đó</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60" name="타원 59"/>
          <p:cNvSpPr/>
          <p:nvPr/>
        </p:nvSpPr>
        <p:spPr>
          <a:xfrm>
            <a:off x="4069530" y="399467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67" name="TextBox 66"/>
          <p:cNvSpPr txBox="1"/>
          <p:nvPr/>
        </p:nvSpPr>
        <p:spPr>
          <a:xfrm>
            <a:off x="324005"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70" name="TextBox 69"/>
          <p:cNvSpPr txBox="1"/>
          <p:nvPr/>
        </p:nvSpPr>
        <p:spPr>
          <a:xfrm>
            <a:off x="3388106"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68" name="TextBox 67"/>
          <p:cNvSpPr txBox="1"/>
          <p:nvPr/>
        </p:nvSpPr>
        <p:spPr>
          <a:xfrm>
            <a:off x="1185064" y="2639625"/>
            <a:ext cx="1241045" cy="258532"/>
          </a:xfrm>
          <a:prstGeom prst="rect">
            <a:avLst/>
          </a:prstGeom>
          <a:noFill/>
        </p:spPr>
        <p:txBody>
          <a:bodyPr wrap="none" rtlCol="0">
            <a:spAutoFit/>
          </a:bodyPr>
          <a:lstStyle/>
          <a:p>
            <a:pPr>
              <a:lnSpc>
                <a:spcPct val="120000"/>
              </a:lnSpc>
            </a:pPr>
            <a:r>
              <a:rPr lang="ko-KR" altLang="en-US" sz="900" dirty="0" smtClean="0"/>
              <a:t>혹시 결혼 하셨나요</a:t>
            </a:r>
            <a:r>
              <a:rPr lang="en-US" altLang="ko-KR" sz="900" dirty="0" smtClean="0"/>
              <a:t>?</a:t>
            </a:r>
            <a:endParaRPr lang="ko-KR" altLang="en-US" sz="900" dirty="0"/>
          </a:p>
        </p:txBody>
      </p:sp>
      <p:sp>
        <p:nvSpPr>
          <p:cNvPr id="69" name="직사각형 68"/>
          <p:cNvSpPr/>
          <p:nvPr/>
        </p:nvSpPr>
        <p:spPr>
          <a:xfrm>
            <a:off x="616429" y="3070625"/>
            <a:ext cx="233974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네</a:t>
            </a:r>
            <a:endParaRPr lang="ko-KR" altLang="en-US" sz="800" dirty="0">
              <a:solidFill>
                <a:schemeClr val="tx1">
                  <a:lumMod val="65000"/>
                  <a:lumOff val="35000"/>
                </a:schemeClr>
              </a:solidFill>
            </a:endParaRPr>
          </a:p>
        </p:txBody>
      </p:sp>
      <p:sp>
        <p:nvSpPr>
          <p:cNvPr id="71" name="직사각형 70"/>
          <p:cNvSpPr/>
          <p:nvPr/>
        </p:nvSpPr>
        <p:spPr>
          <a:xfrm>
            <a:off x="616429" y="3485195"/>
            <a:ext cx="2339740"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아니오</a:t>
            </a:r>
            <a:endParaRPr lang="ko-KR" altLang="en-US" sz="800" dirty="0">
              <a:solidFill>
                <a:schemeClr val="tx1">
                  <a:lumMod val="65000"/>
                  <a:lumOff val="35000"/>
                </a:schemeClr>
              </a:solidFill>
            </a:endParaRPr>
          </a:p>
        </p:txBody>
      </p:sp>
      <p:sp>
        <p:nvSpPr>
          <p:cNvPr id="72" name="직사각형 71"/>
          <p:cNvSpPr/>
          <p:nvPr/>
        </p:nvSpPr>
        <p:spPr>
          <a:xfrm>
            <a:off x="4432946" y="3041257"/>
            <a:ext cx="694636"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자영업</a:t>
            </a:r>
            <a:endParaRPr lang="ko-KR" altLang="en-US" sz="800" dirty="0">
              <a:solidFill>
                <a:schemeClr val="tx1">
                  <a:lumMod val="65000"/>
                  <a:lumOff val="35000"/>
                </a:schemeClr>
              </a:solidFill>
            </a:endParaRPr>
          </a:p>
        </p:txBody>
      </p:sp>
      <p:sp>
        <p:nvSpPr>
          <p:cNvPr id="73" name="직사각형 72"/>
          <p:cNvSpPr/>
          <p:nvPr/>
        </p:nvSpPr>
        <p:spPr>
          <a:xfrm>
            <a:off x="5238999" y="3041257"/>
            <a:ext cx="694636"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회사원</a:t>
            </a:r>
            <a:endParaRPr lang="ko-KR" altLang="en-US" sz="800" dirty="0">
              <a:solidFill>
                <a:schemeClr val="tx1">
                  <a:lumMod val="65000"/>
                  <a:lumOff val="35000"/>
                </a:schemeClr>
              </a:solidFill>
            </a:endParaRPr>
          </a:p>
        </p:txBody>
      </p:sp>
      <p:sp>
        <p:nvSpPr>
          <p:cNvPr id="74" name="직사각형 73"/>
          <p:cNvSpPr/>
          <p:nvPr/>
        </p:nvSpPr>
        <p:spPr>
          <a:xfrm>
            <a:off x="3626894" y="3493263"/>
            <a:ext cx="694636"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학생</a:t>
            </a:r>
            <a:endParaRPr lang="ko-KR" altLang="en-US" sz="800" dirty="0">
              <a:solidFill>
                <a:schemeClr val="tx1">
                  <a:lumMod val="65000"/>
                  <a:lumOff val="35000"/>
                </a:schemeClr>
              </a:solidFill>
            </a:endParaRPr>
          </a:p>
        </p:txBody>
      </p:sp>
      <p:sp>
        <p:nvSpPr>
          <p:cNvPr id="75" name="직사각형 74"/>
          <p:cNvSpPr/>
          <p:nvPr/>
        </p:nvSpPr>
        <p:spPr>
          <a:xfrm>
            <a:off x="4432946" y="3493263"/>
            <a:ext cx="694636"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주부</a:t>
            </a:r>
            <a:endParaRPr lang="ko-KR" altLang="en-US" sz="800" dirty="0">
              <a:solidFill>
                <a:schemeClr val="tx1">
                  <a:lumMod val="65000"/>
                  <a:lumOff val="35000"/>
                </a:schemeClr>
              </a:solidFill>
            </a:endParaRPr>
          </a:p>
        </p:txBody>
      </p:sp>
      <p:sp>
        <p:nvSpPr>
          <p:cNvPr id="76" name="직사각형 75"/>
          <p:cNvSpPr/>
          <p:nvPr/>
        </p:nvSpPr>
        <p:spPr>
          <a:xfrm>
            <a:off x="5238999" y="3493263"/>
            <a:ext cx="694636"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취업준비</a:t>
            </a:r>
            <a:endParaRPr lang="ko-KR" altLang="en-US" sz="800" dirty="0">
              <a:solidFill>
                <a:schemeClr val="tx1">
                  <a:lumMod val="65000"/>
                  <a:lumOff val="35000"/>
                </a:schemeClr>
              </a:solidFill>
            </a:endParaRPr>
          </a:p>
        </p:txBody>
      </p:sp>
      <p:sp>
        <p:nvSpPr>
          <p:cNvPr id="55" name="직사각형 54"/>
          <p:cNvSpPr/>
          <p:nvPr/>
        </p:nvSpPr>
        <p:spPr>
          <a:xfrm>
            <a:off x="3382963" y="1465558"/>
            <a:ext cx="2811600" cy="932706"/>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lumMod val="65000"/>
                  <a:lumOff val="35000"/>
                </a:schemeClr>
              </a:solidFill>
            </a:endParaRPr>
          </a:p>
        </p:txBody>
      </p:sp>
      <p:pic>
        <p:nvPicPr>
          <p:cNvPr id="56" name="그림 55" descr="스마일 이미지.png"/>
          <p:cNvPicPr>
            <a:picLocks noChangeAspect="1"/>
          </p:cNvPicPr>
          <p:nvPr/>
        </p:nvPicPr>
        <p:blipFill>
          <a:blip r:embed="rId4" cstate="print"/>
          <a:stretch>
            <a:fillRect/>
          </a:stretch>
        </p:blipFill>
        <p:spPr>
          <a:xfrm>
            <a:off x="5754866" y="2193627"/>
            <a:ext cx="136203" cy="136203"/>
          </a:xfrm>
          <a:prstGeom prst="rect">
            <a:avLst/>
          </a:prstGeom>
        </p:spPr>
      </p:pic>
      <p:sp>
        <p:nvSpPr>
          <p:cNvPr id="77" name="TextBox 76"/>
          <p:cNvSpPr txBox="1"/>
          <p:nvPr/>
        </p:nvSpPr>
        <p:spPr>
          <a:xfrm>
            <a:off x="3440561" y="1474934"/>
            <a:ext cx="2671556" cy="923330"/>
          </a:xfrm>
          <a:prstGeom prst="rect">
            <a:avLst/>
          </a:prstGeom>
          <a:noFill/>
        </p:spPr>
        <p:txBody>
          <a:bodyPr wrap="square" rtlCol="0">
            <a:spAutoFit/>
          </a:bodyPr>
          <a:lstStyle/>
          <a:p>
            <a:pPr algn="ctr">
              <a:lnSpc>
                <a:spcPct val="120000"/>
              </a:lnSpc>
            </a:pPr>
            <a:r>
              <a:rPr lang="ko-KR" altLang="en-US" sz="900" dirty="0" smtClean="0"/>
              <a:t>***님에 대해 조금만 더 알려주세요</a:t>
            </a:r>
            <a:r>
              <a:rPr lang="en-US" altLang="ko-KR" sz="900" dirty="0" smtClean="0"/>
              <a:t>~</a:t>
            </a:r>
          </a:p>
          <a:p>
            <a:pPr algn="ctr">
              <a:lnSpc>
                <a:spcPct val="120000"/>
              </a:lnSpc>
            </a:pPr>
            <a:r>
              <a:rPr lang="ko-KR" altLang="en-US" sz="900" dirty="0" smtClean="0"/>
              <a:t>응답해 주신 내용은 담당 심리상담사만 볼 수 있으며 ***님을 더 잘 도와드리기 위한 목적으로만 활용됩니다</a:t>
            </a:r>
            <a:r>
              <a:rPr lang="en-US" altLang="ko-KR" sz="900" dirty="0" smtClean="0"/>
              <a:t>.</a:t>
            </a:r>
          </a:p>
          <a:p>
            <a:pPr algn="ctr">
              <a:lnSpc>
                <a:spcPct val="120000"/>
              </a:lnSpc>
            </a:pPr>
            <a:r>
              <a:rPr lang="ko-KR" altLang="en-US" sz="900" dirty="0" smtClean="0"/>
              <a:t>상담 시작 전 조금만 시간을 내주세요 </a:t>
            </a:r>
            <a:endParaRPr lang="ko-KR" altLang="en-US" sz="900" dirty="0"/>
          </a:p>
        </p:txBody>
      </p:sp>
      <p:sp>
        <p:nvSpPr>
          <p:cNvPr id="44" name="슬라이드 번호 개체 틀 43"/>
          <p:cNvSpPr>
            <a:spLocks noGrp="1"/>
          </p:cNvSpPr>
          <p:nvPr>
            <p:ph type="sldNum" sz="quarter" idx="4"/>
          </p:nvPr>
        </p:nvSpPr>
        <p:spPr/>
        <p:txBody>
          <a:bodyPr/>
          <a:lstStyle/>
          <a:p>
            <a:fld id="{C70D9EDE-4299-4BB9-BBD1-CAF81FD85894}" type="slidenum">
              <a:rPr lang="ko-KR" altLang="en-US" smtClean="0"/>
              <a:pPr/>
              <a:t>71</a:t>
            </a:fld>
            <a:endParaRPr lang="ko-KR" altLang="en-US" dirty="0"/>
          </a:p>
        </p:txBody>
      </p:sp>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1132570" y="124096"/>
            <a:ext cx="697627" cy="215444"/>
          </a:xfrm>
          <a:prstGeom prst="rect">
            <a:avLst/>
          </a:prstGeom>
          <a:noFill/>
        </p:spPr>
        <p:txBody>
          <a:bodyPr wrap="none" rtlCol="0">
            <a:spAutoFit/>
          </a:bodyPr>
          <a:lstStyle/>
          <a:p>
            <a:r>
              <a:rPr lang="ko-KR" altLang="en-US" sz="800" dirty="0" smtClean="0">
                <a:solidFill>
                  <a:prstClr val="black"/>
                </a:solidFill>
                <a:latin typeface="+mn-ea"/>
              </a:rPr>
              <a:t>마인드체크</a:t>
            </a:r>
            <a:endParaRPr lang="ko-KR" altLang="en-US" sz="800" dirty="0">
              <a:solidFill>
                <a:prstClr val="black"/>
              </a:solidFill>
              <a:latin typeface="+mn-ea"/>
            </a:endParaRPr>
          </a:p>
        </p:txBody>
      </p:sp>
      <p:sp>
        <p:nvSpPr>
          <p:cNvPr id="83" name="TextBox 82"/>
          <p:cNvSpPr txBox="1"/>
          <p:nvPr/>
        </p:nvSpPr>
        <p:spPr>
          <a:xfrm>
            <a:off x="1132570" y="352286"/>
            <a:ext cx="3199915" cy="215444"/>
          </a:xfrm>
          <a:prstGeom prst="rect">
            <a:avLst/>
          </a:prstGeom>
          <a:noFill/>
        </p:spPr>
        <p:txBody>
          <a:bodyPr wrap="none" rtlCol="0">
            <a:spAutoFit/>
          </a:bodyPr>
          <a:lstStyle/>
          <a:p>
            <a:r>
              <a:rPr lang="ko-KR" altLang="en-US" sz="800" dirty="0" smtClean="0">
                <a:solidFill>
                  <a:prstClr val="black"/>
                </a:solidFill>
                <a:latin typeface="+mn-ea"/>
              </a:rPr>
              <a:t>홈 </a:t>
            </a:r>
            <a:r>
              <a:rPr lang="en-US" altLang="ko-KR" sz="800" dirty="0" smtClean="0">
                <a:solidFill>
                  <a:prstClr val="black"/>
                </a:solidFill>
                <a:latin typeface="+mn-ea"/>
              </a:rPr>
              <a:t>&gt; </a:t>
            </a:r>
            <a:r>
              <a:rPr lang="ko-KR" altLang="en-US" sz="800" dirty="0" smtClean="0">
                <a:solidFill>
                  <a:prstClr val="black"/>
                </a:solidFill>
                <a:latin typeface="+mn-ea"/>
              </a:rPr>
              <a:t>심리상담사 선택 </a:t>
            </a:r>
            <a:r>
              <a:rPr lang="en-US" altLang="ko-KR" sz="800" dirty="0" smtClean="0">
                <a:solidFill>
                  <a:prstClr val="black"/>
                </a:solidFill>
                <a:latin typeface="+mn-ea"/>
              </a:rPr>
              <a:t>&gt; </a:t>
            </a:r>
            <a:r>
              <a:rPr lang="ko-KR" altLang="en-US" sz="800" dirty="0" smtClean="0">
                <a:solidFill>
                  <a:prstClr val="black"/>
                </a:solidFill>
                <a:latin typeface="+mn-ea"/>
              </a:rPr>
              <a:t>심리상담사 소개</a:t>
            </a:r>
            <a:r>
              <a:rPr lang="en-US" altLang="ko-KR" sz="800" dirty="0" smtClean="0">
                <a:solidFill>
                  <a:prstClr val="black"/>
                </a:solidFill>
                <a:latin typeface="+mn-ea"/>
              </a:rPr>
              <a:t>(</a:t>
            </a:r>
            <a:r>
              <a:rPr lang="ko-KR" altLang="en-US" sz="800" dirty="0" smtClean="0">
                <a:solidFill>
                  <a:prstClr val="black"/>
                </a:solidFill>
                <a:latin typeface="+mn-ea"/>
              </a:rPr>
              <a:t>상세</a:t>
            </a:r>
            <a:r>
              <a:rPr lang="en-US" altLang="ko-KR" sz="800" dirty="0" smtClean="0">
                <a:solidFill>
                  <a:prstClr val="black"/>
                </a:solidFill>
                <a:latin typeface="+mn-ea"/>
              </a:rPr>
              <a:t>) &gt; </a:t>
            </a:r>
            <a:r>
              <a:rPr lang="ko-KR" altLang="en-US" sz="800" dirty="0" smtClean="0">
                <a:solidFill>
                  <a:prstClr val="black"/>
                </a:solidFill>
              </a:rPr>
              <a:t>예약 </a:t>
            </a:r>
            <a:r>
              <a:rPr lang="en-US" altLang="ko-KR" sz="800" dirty="0" smtClean="0">
                <a:solidFill>
                  <a:prstClr val="black"/>
                </a:solidFill>
              </a:rPr>
              <a:t>&gt; </a:t>
            </a:r>
            <a:r>
              <a:rPr lang="ko-KR" altLang="en-US" sz="800" dirty="0" smtClean="0">
                <a:solidFill>
                  <a:prstClr val="black"/>
                </a:solidFill>
              </a:rPr>
              <a:t>완료 시</a:t>
            </a:r>
            <a:endParaRPr lang="ko-KR" altLang="en-US" sz="800" dirty="0">
              <a:solidFill>
                <a:prstClr val="black"/>
              </a:solidFill>
              <a:latin typeface="+mn-ea"/>
            </a:endParaRPr>
          </a:p>
        </p:txBody>
      </p:sp>
      <p:sp>
        <p:nvSpPr>
          <p:cNvPr id="84" name="TextBox 83"/>
          <p:cNvSpPr txBox="1"/>
          <p:nvPr/>
        </p:nvSpPr>
        <p:spPr>
          <a:xfrm>
            <a:off x="5485869" y="124096"/>
            <a:ext cx="944489" cy="215444"/>
          </a:xfrm>
          <a:prstGeom prst="rect">
            <a:avLst/>
          </a:prstGeom>
          <a:noFill/>
        </p:spPr>
        <p:txBody>
          <a:bodyPr wrap="none" rtlCol="0">
            <a:spAutoFit/>
          </a:bodyPr>
          <a:lstStyle/>
          <a:p>
            <a:r>
              <a:rPr lang="en-US" altLang="ko-KR" sz="800" dirty="0" smtClean="0">
                <a:solidFill>
                  <a:prstClr val="black"/>
                </a:solidFill>
                <a:latin typeface="+mn-ea"/>
              </a:rPr>
              <a:t>RM-0701010201</a:t>
            </a:r>
            <a:endParaRPr lang="ko-KR" altLang="en-US" sz="800" dirty="0">
              <a:solidFill>
                <a:prstClr val="black"/>
              </a:solidFill>
              <a:latin typeface="+mn-ea"/>
            </a:endParaRPr>
          </a:p>
        </p:txBody>
      </p:sp>
      <p:grpSp>
        <p:nvGrpSpPr>
          <p:cNvPr id="2" name="그룹 26"/>
          <p:cNvGrpSpPr/>
          <p:nvPr/>
        </p:nvGrpSpPr>
        <p:grpSpPr>
          <a:xfrm>
            <a:off x="3382963" y="897918"/>
            <a:ext cx="2812504" cy="5000582"/>
            <a:chOff x="366961" y="908720"/>
            <a:chExt cx="2812504" cy="5000582"/>
          </a:xfrm>
        </p:grpSpPr>
        <p:pic>
          <p:nvPicPr>
            <p:cNvPr id="40" name="그림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1" name="직사각형 40"/>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2" name="직사각형 41"/>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46" name="직사각형 45"/>
          <p:cNvSpPr/>
          <p:nvPr/>
        </p:nvSpPr>
        <p:spPr>
          <a:xfrm>
            <a:off x="3382963" y="1105558"/>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grpSp>
        <p:nvGrpSpPr>
          <p:cNvPr id="3" name="그룹 26"/>
          <p:cNvGrpSpPr/>
          <p:nvPr/>
        </p:nvGrpSpPr>
        <p:grpSpPr>
          <a:xfrm>
            <a:off x="328937" y="906504"/>
            <a:ext cx="2812504" cy="5000582"/>
            <a:chOff x="366961" y="908720"/>
            <a:chExt cx="2812504" cy="5000582"/>
          </a:xfrm>
        </p:grpSpPr>
        <p:pic>
          <p:nvPicPr>
            <p:cNvPr id="61" name="그림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62" name="직사각형 61"/>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63" name="직사각형 62"/>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45" name="TextBox 44"/>
          <p:cNvSpPr txBox="1"/>
          <p:nvPr/>
        </p:nvSpPr>
        <p:spPr>
          <a:xfrm>
            <a:off x="3761911" y="2483895"/>
            <a:ext cx="2070230" cy="590931"/>
          </a:xfrm>
          <a:prstGeom prst="rect">
            <a:avLst/>
          </a:prstGeom>
          <a:noFill/>
        </p:spPr>
        <p:txBody>
          <a:bodyPr wrap="square" rtlCol="0">
            <a:spAutoFit/>
          </a:bodyPr>
          <a:lstStyle/>
          <a:p>
            <a:pPr>
              <a:lnSpc>
                <a:spcPct val="120000"/>
              </a:lnSpc>
            </a:pPr>
            <a:r>
              <a:rPr lang="ko-KR" altLang="en-US" sz="900" dirty="0" smtClean="0"/>
              <a:t>지난 일주일 동안 스스로 쓸모 없는 사람이라고 느껴질 때가 자주 있으셨나요</a:t>
            </a:r>
            <a:r>
              <a:rPr lang="en-US" altLang="ko-KR" sz="900" dirty="0" smtClean="0"/>
              <a:t>?</a:t>
            </a:r>
            <a:endParaRPr lang="ko-KR" altLang="en-US" sz="900" dirty="0"/>
          </a:p>
        </p:txBody>
      </p:sp>
      <p:sp>
        <p:nvSpPr>
          <p:cNvPr id="48" name="직사각형 47"/>
          <p:cNvSpPr/>
          <p:nvPr/>
        </p:nvSpPr>
        <p:spPr>
          <a:xfrm>
            <a:off x="616429" y="3041257"/>
            <a:ext cx="694636"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서울</a:t>
            </a:r>
            <a:r>
              <a:rPr lang="en-US" altLang="ko-KR" sz="800" dirty="0" smtClean="0">
                <a:solidFill>
                  <a:schemeClr val="tx1">
                    <a:lumMod val="65000"/>
                    <a:lumOff val="35000"/>
                  </a:schemeClr>
                </a:solidFill>
              </a:rPr>
              <a:t>, </a:t>
            </a:r>
          </a:p>
          <a:p>
            <a:pPr algn="ctr"/>
            <a:r>
              <a:rPr lang="ko-KR" altLang="en-US" sz="800" dirty="0" smtClean="0">
                <a:solidFill>
                  <a:schemeClr val="tx1">
                    <a:lumMod val="65000"/>
                    <a:lumOff val="35000"/>
                  </a:schemeClr>
                </a:solidFill>
              </a:rPr>
              <a:t>수도권</a:t>
            </a:r>
            <a:endParaRPr lang="ko-KR" altLang="en-US" sz="800" dirty="0">
              <a:solidFill>
                <a:schemeClr val="tx1">
                  <a:lumMod val="65000"/>
                  <a:lumOff val="35000"/>
                </a:schemeClr>
              </a:solidFill>
            </a:endParaRPr>
          </a:p>
        </p:txBody>
      </p:sp>
      <p:sp>
        <p:nvSpPr>
          <p:cNvPr id="50" name="직사각형 49"/>
          <p:cNvSpPr/>
          <p:nvPr/>
        </p:nvSpPr>
        <p:spPr>
          <a:xfrm>
            <a:off x="328937" y="1465558"/>
            <a:ext cx="2811600" cy="932706"/>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lumMod val="65000"/>
                  <a:lumOff val="35000"/>
                </a:schemeClr>
              </a:solidFill>
            </a:endParaRPr>
          </a:p>
        </p:txBody>
      </p:sp>
      <p:pic>
        <p:nvPicPr>
          <p:cNvPr id="51" name="그림 50" descr="스마일 이미지.png"/>
          <p:cNvPicPr>
            <a:picLocks noChangeAspect="1"/>
          </p:cNvPicPr>
          <p:nvPr/>
        </p:nvPicPr>
        <p:blipFill>
          <a:blip r:embed="rId4" cstate="print"/>
          <a:stretch>
            <a:fillRect/>
          </a:stretch>
        </p:blipFill>
        <p:spPr>
          <a:xfrm>
            <a:off x="2700840" y="2167672"/>
            <a:ext cx="136203" cy="136203"/>
          </a:xfrm>
          <a:prstGeom prst="rect">
            <a:avLst/>
          </a:prstGeom>
        </p:spPr>
      </p:pic>
      <p:sp>
        <p:nvSpPr>
          <p:cNvPr id="52" name="TextBox 51"/>
          <p:cNvSpPr txBox="1"/>
          <p:nvPr/>
        </p:nvSpPr>
        <p:spPr>
          <a:xfrm>
            <a:off x="386535" y="1474934"/>
            <a:ext cx="2671556" cy="923330"/>
          </a:xfrm>
          <a:prstGeom prst="rect">
            <a:avLst/>
          </a:prstGeom>
          <a:noFill/>
        </p:spPr>
        <p:txBody>
          <a:bodyPr wrap="square" rtlCol="0">
            <a:spAutoFit/>
          </a:bodyPr>
          <a:lstStyle/>
          <a:p>
            <a:pPr algn="ctr">
              <a:lnSpc>
                <a:spcPct val="120000"/>
              </a:lnSpc>
            </a:pPr>
            <a:r>
              <a:rPr lang="ko-KR" altLang="en-US" sz="900" dirty="0" smtClean="0"/>
              <a:t>***님에 대해 조금만 더 알려주세요</a:t>
            </a:r>
            <a:r>
              <a:rPr lang="en-US" altLang="ko-KR" sz="900" dirty="0" smtClean="0"/>
              <a:t>~</a:t>
            </a:r>
          </a:p>
          <a:p>
            <a:pPr algn="ctr">
              <a:lnSpc>
                <a:spcPct val="120000"/>
              </a:lnSpc>
            </a:pPr>
            <a:r>
              <a:rPr lang="ko-KR" altLang="en-US" sz="900" dirty="0" smtClean="0"/>
              <a:t>응답해 주신 내용은 담당 심리상담사만 볼 수 있으며 ***님을 더 잘 도와드리기 위한 목적으로만 활용됩니다</a:t>
            </a:r>
            <a:r>
              <a:rPr lang="en-US" altLang="ko-KR" sz="900" dirty="0" smtClean="0"/>
              <a:t>.</a:t>
            </a:r>
          </a:p>
          <a:p>
            <a:pPr algn="ctr">
              <a:lnSpc>
                <a:spcPct val="120000"/>
              </a:lnSpc>
            </a:pPr>
            <a:r>
              <a:rPr lang="ko-KR" altLang="en-US" sz="900" dirty="0" smtClean="0"/>
              <a:t>상담 시작 전 조금만 시간을 내주세요 </a:t>
            </a:r>
            <a:endParaRPr lang="ko-KR" altLang="en-US" sz="900" dirty="0"/>
          </a:p>
        </p:txBody>
      </p:sp>
      <p:sp>
        <p:nvSpPr>
          <p:cNvPr id="53" name="TextBox 52"/>
          <p:cNvSpPr txBox="1"/>
          <p:nvPr/>
        </p:nvSpPr>
        <p:spPr>
          <a:xfrm>
            <a:off x="552375" y="4343430"/>
            <a:ext cx="644728" cy="253916"/>
          </a:xfrm>
          <a:prstGeom prst="rect">
            <a:avLst/>
          </a:prstGeom>
          <a:noFill/>
        </p:spPr>
        <p:txBody>
          <a:bodyPr wrap="none" rtlCol="0">
            <a:spAutoFit/>
          </a:bodyPr>
          <a:lstStyle/>
          <a:p>
            <a:r>
              <a:rPr lang="en-US" altLang="ko-KR" sz="1050" b="1" dirty="0" smtClean="0">
                <a:latin typeface="+mn-ea"/>
              </a:rPr>
              <a:t>&lt;  </a:t>
            </a:r>
            <a:r>
              <a:rPr lang="ko-KR" altLang="en-US" sz="1050" b="1" dirty="0" smtClean="0">
                <a:latin typeface="+mn-ea"/>
              </a:rPr>
              <a:t>이전</a:t>
            </a:r>
            <a:endParaRPr lang="ko-KR" altLang="en-US" sz="1050" b="1" dirty="0">
              <a:latin typeface="+mn-ea"/>
            </a:endParaRPr>
          </a:p>
        </p:txBody>
      </p:sp>
      <p:sp>
        <p:nvSpPr>
          <p:cNvPr id="58" name="TextBox 57"/>
          <p:cNvSpPr txBox="1"/>
          <p:nvPr/>
        </p:nvSpPr>
        <p:spPr>
          <a:xfrm>
            <a:off x="2326637" y="4345214"/>
            <a:ext cx="646331" cy="253916"/>
          </a:xfrm>
          <a:prstGeom prst="rect">
            <a:avLst/>
          </a:prstGeom>
          <a:noFill/>
        </p:spPr>
        <p:txBody>
          <a:bodyPr wrap="none" rtlCol="0">
            <a:spAutoFit/>
          </a:bodyPr>
          <a:lstStyle/>
          <a:p>
            <a:r>
              <a:rPr lang="ko-KR" altLang="en-US" sz="1050" b="1" smtClean="0">
                <a:latin typeface="+mn-ea"/>
              </a:rPr>
              <a:t>다음 </a:t>
            </a:r>
            <a:r>
              <a:rPr lang="en-US" altLang="ko-KR" sz="1050" b="1" dirty="0" smtClean="0">
                <a:latin typeface="+mn-ea"/>
              </a:rPr>
              <a:t>&gt; </a:t>
            </a:r>
            <a:endParaRPr lang="ko-KR" altLang="en-US" sz="1050" b="1" dirty="0">
              <a:latin typeface="+mn-ea"/>
            </a:endParaRPr>
          </a:p>
        </p:txBody>
      </p:sp>
      <p:sp>
        <p:nvSpPr>
          <p:cNvPr id="59" name="TextBox 58"/>
          <p:cNvSpPr txBox="1"/>
          <p:nvPr/>
        </p:nvSpPr>
        <p:spPr>
          <a:xfrm>
            <a:off x="1484001" y="5547953"/>
            <a:ext cx="439544" cy="230832"/>
          </a:xfrm>
          <a:prstGeom prst="rect">
            <a:avLst/>
          </a:prstGeom>
          <a:noFill/>
        </p:spPr>
        <p:txBody>
          <a:bodyPr wrap="none" rtlCol="0">
            <a:spAutoFit/>
          </a:bodyPr>
          <a:lstStyle/>
          <a:p>
            <a:r>
              <a:rPr lang="en-US" altLang="ko-KR" sz="900" dirty="0" smtClean="0">
                <a:latin typeface="+mn-ea"/>
              </a:rPr>
              <a:t>3 / 9</a:t>
            </a:r>
            <a:endParaRPr lang="ko-KR" altLang="en-US" sz="900" dirty="0">
              <a:latin typeface="+mn-ea"/>
            </a:endParaRPr>
          </a:p>
        </p:txBody>
      </p:sp>
      <p:sp>
        <p:nvSpPr>
          <p:cNvPr id="64" name="TextBox 63"/>
          <p:cNvSpPr txBox="1"/>
          <p:nvPr/>
        </p:nvSpPr>
        <p:spPr>
          <a:xfrm>
            <a:off x="4518386" y="5553760"/>
            <a:ext cx="439544" cy="230832"/>
          </a:xfrm>
          <a:prstGeom prst="rect">
            <a:avLst/>
          </a:prstGeom>
          <a:noFill/>
        </p:spPr>
        <p:txBody>
          <a:bodyPr wrap="none" rtlCol="0">
            <a:spAutoFit/>
          </a:bodyPr>
          <a:lstStyle/>
          <a:p>
            <a:r>
              <a:rPr lang="en-US" altLang="ko-KR" sz="900" dirty="0" smtClean="0">
                <a:latin typeface="+mn-ea"/>
              </a:rPr>
              <a:t>4 / 9</a:t>
            </a:r>
            <a:endParaRPr lang="ko-KR" altLang="en-US" sz="900" dirty="0">
              <a:latin typeface="+mn-ea"/>
            </a:endParaRPr>
          </a:p>
        </p:txBody>
      </p:sp>
      <p:sp>
        <p:nvSpPr>
          <p:cNvPr id="43" name="TextBox 42"/>
          <p:cNvSpPr txBox="1"/>
          <p:nvPr/>
        </p:nvSpPr>
        <p:spPr>
          <a:xfrm>
            <a:off x="616429" y="1177702"/>
            <a:ext cx="825867" cy="246221"/>
          </a:xfrm>
          <a:prstGeom prst="rect">
            <a:avLst/>
          </a:prstGeom>
          <a:noFill/>
        </p:spPr>
        <p:txBody>
          <a:bodyPr wrap="none" rtlCol="0">
            <a:spAutoFit/>
          </a:bodyPr>
          <a:lstStyle/>
          <a:p>
            <a:r>
              <a:rPr lang="ko-KR" altLang="en-US" sz="1000" b="1" dirty="0" smtClean="0">
                <a:solidFill>
                  <a:prstClr val="black"/>
                </a:solidFill>
              </a:rPr>
              <a:t>마인드체크</a:t>
            </a:r>
            <a:endParaRPr lang="ko-KR" altLang="en-US" sz="1000" b="1" dirty="0">
              <a:solidFill>
                <a:prstClr val="black"/>
              </a:solidFill>
            </a:endParaRPr>
          </a:p>
        </p:txBody>
      </p:sp>
      <p:sp>
        <p:nvSpPr>
          <p:cNvPr id="66" name="TextBox 65"/>
          <p:cNvSpPr txBox="1"/>
          <p:nvPr/>
        </p:nvSpPr>
        <p:spPr>
          <a:xfrm>
            <a:off x="3658873" y="1185655"/>
            <a:ext cx="825867" cy="246221"/>
          </a:xfrm>
          <a:prstGeom prst="rect">
            <a:avLst/>
          </a:prstGeom>
          <a:noFill/>
        </p:spPr>
        <p:txBody>
          <a:bodyPr wrap="none" rtlCol="0">
            <a:spAutoFit/>
          </a:bodyPr>
          <a:lstStyle/>
          <a:p>
            <a:r>
              <a:rPr lang="ko-KR" altLang="en-US" sz="1000" b="1" dirty="0" smtClean="0">
                <a:solidFill>
                  <a:prstClr val="black"/>
                </a:solidFill>
              </a:rPr>
              <a:t>마인드체크</a:t>
            </a:r>
            <a:endParaRPr lang="ko-KR" altLang="en-US" sz="1000" b="1" dirty="0">
              <a:solidFill>
                <a:prstClr val="black"/>
              </a:solidFill>
            </a:endParaRPr>
          </a:p>
        </p:txBody>
      </p:sp>
      <p:graphicFrame>
        <p:nvGraphicFramePr>
          <p:cNvPr id="47" name="표 46"/>
          <p:cNvGraphicFramePr>
            <a:graphicFrameLocks noGrp="1"/>
          </p:cNvGraphicFramePr>
          <p:nvPr>
            <p:extLst>
              <p:ext uri="{D42A27DB-BD31-4B8C-83A1-F6EECF244321}">
                <p14:modId xmlns:p14="http://schemas.microsoft.com/office/powerpoint/2010/main" val="1953365638"/>
              </p:ext>
            </p:extLst>
          </p:nvPr>
        </p:nvGraphicFramePr>
        <p:xfrm>
          <a:off x="6320290" y="908720"/>
          <a:ext cx="2678400" cy="708597"/>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schemeClr val="tx1"/>
                          </a:solidFill>
                          <a:latin typeface="+mn-ea"/>
                        </a:rPr>
                        <a:t>Mind Check Page </a:t>
                      </a:r>
                      <a:endParaRPr lang="ko-KR" altLang="en-US" sz="800" b="0" dirty="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Từ</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câu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hỏi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thứ</a:t>
                      </a:r>
                      <a:r>
                        <a:rPr lang="en-US" altLang="ko-KR" sz="800" kern="1200" baseline="0" dirty="0" smtClean="0">
                          <a:solidFill>
                            <a:schemeClr val="tx1"/>
                          </a:solidFill>
                          <a:latin typeface="+mn-lt"/>
                          <a:ea typeface="+mn-ea"/>
                          <a:cs typeface="+mn-cs"/>
                        </a:rPr>
                        <a:t> 4 </a:t>
                      </a:r>
                      <a:r>
                        <a:rPr lang="en-US" altLang="ko-KR" sz="800" kern="1200" baseline="0" dirty="0" err="1" smtClean="0">
                          <a:solidFill>
                            <a:schemeClr val="tx1"/>
                          </a:solidFill>
                          <a:latin typeface="+mn-lt"/>
                          <a:ea typeface="+mn-ea"/>
                          <a:cs typeface="+mn-cs"/>
                        </a:rPr>
                        <a:t>thay</a:t>
                      </a:r>
                      <a:r>
                        <a:rPr lang="en-US" altLang="ko-KR" sz="800" kern="1200" baseline="0" dirty="0" smtClean="0">
                          <a:solidFill>
                            <a:schemeClr val="tx1"/>
                          </a:solidFill>
                          <a:latin typeface="+mn-lt"/>
                          <a:ea typeface="+mn-ea"/>
                          <a:cs typeface="+mn-cs"/>
                        </a:rPr>
                        <a:t> </a:t>
                      </a:r>
                      <a:r>
                        <a:rPr lang="en-US" altLang="ko-KR" sz="800" kern="1200" baseline="0" err="1" smtClean="0">
                          <a:solidFill>
                            <a:schemeClr val="tx1"/>
                          </a:solidFill>
                          <a:latin typeface="+mn-lt"/>
                          <a:ea typeface="+mn-ea"/>
                          <a:cs typeface="+mn-cs"/>
                        </a:rPr>
                        <a:t>đổi</a:t>
                      </a:r>
                      <a:r>
                        <a:rPr lang="en-US" altLang="ko-KR" sz="800" kern="1200" baseline="0" smtClean="0">
                          <a:solidFill>
                            <a:schemeClr val="tx1"/>
                          </a:solidFill>
                          <a:latin typeface="+mn-lt"/>
                          <a:ea typeface="+mn-ea"/>
                          <a:cs typeface="+mn-cs"/>
                        </a:rPr>
                        <a:t> </a:t>
                      </a:r>
                      <a:r>
                        <a:rPr lang="en-US" altLang="ko-KR" sz="800" kern="1200" baseline="0" smtClean="0">
                          <a:solidFill>
                            <a:schemeClr val="tx1"/>
                          </a:solidFill>
                          <a:latin typeface="+mn-lt"/>
                          <a:ea typeface="+mn-ea"/>
                          <a:cs typeface="+mn-cs"/>
                        </a:rPr>
                        <a:t>cách </a:t>
                      </a:r>
                      <a:r>
                        <a:rPr lang="en-US" altLang="ko-KR" sz="800" kern="1200" baseline="0" dirty="0" err="1" smtClean="0">
                          <a:solidFill>
                            <a:schemeClr val="tx1"/>
                          </a:solidFill>
                          <a:latin typeface="+mn-lt"/>
                          <a:ea typeface="+mn-ea"/>
                          <a:cs typeface="+mn-cs"/>
                        </a:rPr>
                        <a:t>hỏi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câu</a:t>
                      </a:r>
                      <a:r>
                        <a:rPr lang="en-US" altLang="ko-KR" sz="800" kern="1200" baseline="0" dirty="0" smtClean="0">
                          <a:solidFill>
                            <a:schemeClr val="tx1"/>
                          </a:solidFill>
                          <a:latin typeface="+mn-lt"/>
                          <a:ea typeface="+mn-ea"/>
                          <a:cs typeface="+mn-cs"/>
                        </a:rPr>
                        <a:t> </a:t>
                      </a:r>
                      <a:r>
                        <a:rPr lang="en-US" altLang="ko-KR" sz="800" kern="1200" baseline="0" err="1" smtClean="0">
                          <a:solidFill>
                            <a:schemeClr val="tx1"/>
                          </a:solidFill>
                          <a:latin typeface="+mn-lt"/>
                          <a:ea typeface="+mn-ea"/>
                          <a:cs typeface="+mn-cs"/>
                        </a:rPr>
                        <a:t>trả</a:t>
                      </a:r>
                      <a:r>
                        <a:rPr lang="en-US" altLang="ko-KR" sz="800" kern="1200" baseline="0" smtClean="0">
                          <a:solidFill>
                            <a:schemeClr val="tx1"/>
                          </a:solidFill>
                          <a:latin typeface="+mn-lt"/>
                          <a:ea typeface="+mn-ea"/>
                          <a:cs typeface="+mn-cs"/>
                        </a:rPr>
                        <a:t> </a:t>
                      </a:r>
                      <a:r>
                        <a:rPr lang="en-US" altLang="ko-KR" sz="800" kern="1200" baseline="0" smtClean="0">
                          <a:solidFill>
                            <a:schemeClr val="tx1"/>
                          </a:solidFill>
                          <a:latin typeface="+mn-lt"/>
                          <a:ea typeface="+mn-ea"/>
                          <a:cs typeface="+mn-cs"/>
                        </a:rPr>
                        <a:t>lời</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67" name="TextBox 66"/>
          <p:cNvSpPr txBox="1"/>
          <p:nvPr/>
        </p:nvSpPr>
        <p:spPr>
          <a:xfrm>
            <a:off x="324005"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70" name="TextBox 69"/>
          <p:cNvSpPr txBox="1"/>
          <p:nvPr/>
        </p:nvSpPr>
        <p:spPr>
          <a:xfrm>
            <a:off x="3388106"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68" name="TextBox 67"/>
          <p:cNvSpPr txBox="1"/>
          <p:nvPr/>
        </p:nvSpPr>
        <p:spPr>
          <a:xfrm>
            <a:off x="758107" y="2639625"/>
            <a:ext cx="2013693" cy="258532"/>
          </a:xfrm>
          <a:prstGeom prst="rect">
            <a:avLst/>
          </a:prstGeom>
          <a:noFill/>
        </p:spPr>
        <p:txBody>
          <a:bodyPr wrap="none" rtlCol="0">
            <a:spAutoFit/>
          </a:bodyPr>
          <a:lstStyle/>
          <a:p>
            <a:pPr>
              <a:lnSpc>
                <a:spcPct val="120000"/>
              </a:lnSpc>
            </a:pPr>
            <a:r>
              <a:rPr lang="ko-KR" altLang="en-US" sz="900" dirty="0" smtClean="0"/>
              <a:t>지금 살고 계신 지역은 어디인가요</a:t>
            </a:r>
            <a:r>
              <a:rPr lang="en-US" altLang="ko-KR" sz="900" dirty="0" smtClean="0"/>
              <a:t>?</a:t>
            </a:r>
            <a:endParaRPr lang="ko-KR" altLang="en-US" sz="900" dirty="0"/>
          </a:p>
        </p:txBody>
      </p:sp>
      <p:sp>
        <p:nvSpPr>
          <p:cNvPr id="72" name="직사각형 71"/>
          <p:cNvSpPr/>
          <p:nvPr/>
        </p:nvSpPr>
        <p:spPr>
          <a:xfrm>
            <a:off x="1422481" y="3041257"/>
            <a:ext cx="694636"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강원도</a:t>
            </a:r>
            <a:endParaRPr lang="ko-KR" altLang="en-US" sz="800" dirty="0">
              <a:solidFill>
                <a:schemeClr val="tx1">
                  <a:lumMod val="65000"/>
                  <a:lumOff val="35000"/>
                </a:schemeClr>
              </a:solidFill>
            </a:endParaRPr>
          </a:p>
        </p:txBody>
      </p:sp>
      <p:sp>
        <p:nvSpPr>
          <p:cNvPr id="73" name="직사각형 72"/>
          <p:cNvSpPr/>
          <p:nvPr/>
        </p:nvSpPr>
        <p:spPr>
          <a:xfrm>
            <a:off x="2228534" y="3041257"/>
            <a:ext cx="694636"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경상도</a:t>
            </a:r>
            <a:endParaRPr lang="ko-KR" altLang="en-US" sz="800" dirty="0">
              <a:solidFill>
                <a:schemeClr val="tx1">
                  <a:lumMod val="65000"/>
                  <a:lumOff val="35000"/>
                </a:schemeClr>
              </a:solidFill>
            </a:endParaRPr>
          </a:p>
        </p:txBody>
      </p:sp>
      <p:sp>
        <p:nvSpPr>
          <p:cNvPr id="74" name="직사각형 73"/>
          <p:cNvSpPr/>
          <p:nvPr/>
        </p:nvSpPr>
        <p:spPr>
          <a:xfrm>
            <a:off x="616429" y="3493263"/>
            <a:ext cx="694636"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전라도</a:t>
            </a:r>
            <a:endParaRPr lang="ko-KR" altLang="en-US" sz="800" dirty="0">
              <a:solidFill>
                <a:schemeClr val="tx1">
                  <a:lumMod val="65000"/>
                  <a:lumOff val="35000"/>
                </a:schemeClr>
              </a:solidFill>
            </a:endParaRPr>
          </a:p>
        </p:txBody>
      </p:sp>
      <p:sp>
        <p:nvSpPr>
          <p:cNvPr id="75" name="직사각형 74"/>
          <p:cNvSpPr/>
          <p:nvPr/>
        </p:nvSpPr>
        <p:spPr>
          <a:xfrm>
            <a:off x="1422481" y="3493263"/>
            <a:ext cx="694636"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충청도</a:t>
            </a:r>
            <a:endParaRPr lang="ko-KR" altLang="en-US" sz="800" dirty="0">
              <a:solidFill>
                <a:schemeClr val="tx1">
                  <a:lumMod val="65000"/>
                  <a:lumOff val="35000"/>
                </a:schemeClr>
              </a:solidFill>
            </a:endParaRPr>
          </a:p>
        </p:txBody>
      </p:sp>
      <p:sp>
        <p:nvSpPr>
          <p:cNvPr id="76" name="직사각형 75"/>
          <p:cNvSpPr/>
          <p:nvPr/>
        </p:nvSpPr>
        <p:spPr>
          <a:xfrm>
            <a:off x="2228534" y="3493263"/>
            <a:ext cx="694636"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제주도</a:t>
            </a:r>
            <a:endParaRPr lang="ko-KR" altLang="en-US" sz="800" dirty="0">
              <a:solidFill>
                <a:schemeClr val="tx1">
                  <a:lumMod val="65000"/>
                  <a:lumOff val="35000"/>
                </a:schemeClr>
              </a:solidFill>
            </a:endParaRPr>
          </a:p>
        </p:txBody>
      </p:sp>
      <p:sp>
        <p:nvSpPr>
          <p:cNvPr id="55" name="직사각형 54"/>
          <p:cNvSpPr/>
          <p:nvPr/>
        </p:nvSpPr>
        <p:spPr>
          <a:xfrm>
            <a:off x="3382963" y="1465558"/>
            <a:ext cx="2811600" cy="932706"/>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lumMod val="65000"/>
                  <a:lumOff val="35000"/>
                </a:schemeClr>
              </a:solidFill>
            </a:endParaRPr>
          </a:p>
        </p:txBody>
      </p:sp>
      <p:sp>
        <p:nvSpPr>
          <p:cNvPr id="77" name="TextBox 76"/>
          <p:cNvSpPr txBox="1"/>
          <p:nvPr/>
        </p:nvSpPr>
        <p:spPr>
          <a:xfrm>
            <a:off x="3440561" y="1474934"/>
            <a:ext cx="2671556" cy="923330"/>
          </a:xfrm>
          <a:prstGeom prst="rect">
            <a:avLst/>
          </a:prstGeom>
          <a:noFill/>
        </p:spPr>
        <p:txBody>
          <a:bodyPr wrap="square" rtlCol="0">
            <a:spAutoFit/>
          </a:bodyPr>
          <a:lstStyle/>
          <a:p>
            <a:pPr algn="ctr">
              <a:lnSpc>
                <a:spcPct val="120000"/>
              </a:lnSpc>
            </a:pPr>
            <a:r>
              <a:rPr lang="ko-KR" altLang="en-US" sz="900" dirty="0" smtClean="0"/>
              <a:t>지난 일주일 간 어떤 느낌이 드셨는지 </a:t>
            </a:r>
            <a:endParaRPr lang="en-US" altLang="ko-KR" sz="900" dirty="0" smtClean="0"/>
          </a:p>
          <a:p>
            <a:pPr algn="ctr">
              <a:lnSpc>
                <a:spcPct val="120000"/>
              </a:lnSpc>
            </a:pPr>
            <a:r>
              <a:rPr lang="ko-KR" altLang="en-US" sz="900" dirty="0" smtClean="0"/>
              <a:t>저희와 나눠주세요</a:t>
            </a:r>
            <a:r>
              <a:rPr lang="en-US" altLang="ko-KR" sz="900" dirty="0" smtClean="0"/>
              <a:t>.</a:t>
            </a:r>
          </a:p>
          <a:p>
            <a:pPr algn="ctr">
              <a:lnSpc>
                <a:spcPct val="120000"/>
              </a:lnSpc>
            </a:pPr>
            <a:r>
              <a:rPr lang="ko-KR" altLang="en-US" sz="900" dirty="0" smtClean="0"/>
              <a:t>응답해 주신 내용은 담당 심리상담사만 볼 수 있으며 ***님을 더 잘 도와드리기 위한 목적으로만 활용됩니다</a:t>
            </a:r>
            <a:r>
              <a:rPr lang="en-US" altLang="ko-KR" sz="900" dirty="0" smtClean="0"/>
              <a:t>.</a:t>
            </a:r>
            <a:r>
              <a:rPr lang="ko-KR" altLang="en-US" sz="900" dirty="0" smtClean="0"/>
              <a:t> </a:t>
            </a:r>
            <a:endParaRPr lang="ko-KR" altLang="en-US" sz="900" dirty="0"/>
          </a:p>
        </p:txBody>
      </p:sp>
      <p:sp>
        <p:nvSpPr>
          <p:cNvPr id="44" name="슬라이드 번호 개체 틀 43"/>
          <p:cNvSpPr>
            <a:spLocks noGrp="1"/>
          </p:cNvSpPr>
          <p:nvPr>
            <p:ph type="sldNum" sz="quarter" idx="4"/>
          </p:nvPr>
        </p:nvSpPr>
        <p:spPr/>
        <p:txBody>
          <a:bodyPr/>
          <a:lstStyle/>
          <a:p>
            <a:fld id="{C70D9EDE-4299-4BB9-BBD1-CAF81FD85894}" type="slidenum">
              <a:rPr lang="ko-KR" altLang="en-US" smtClean="0"/>
              <a:pPr/>
              <a:t>72</a:t>
            </a:fld>
            <a:endParaRPr lang="ko-KR" altLang="en-US" dirty="0"/>
          </a:p>
        </p:txBody>
      </p:sp>
      <p:sp>
        <p:nvSpPr>
          <p:cNvPr id="49" name="직사각형 48"/>
          <p:cNvSpPr/>
          <p:nvPr/>
        </p:nvSpPr>
        <p:spPr>
          <a:xfrm>
            <a:off x="616429" y="3959535"/>
            <a:ext cx="694636" cy="360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해외거주</a:t>
            </a:r>
            <a:endParaRPr lang="ko-KR" altLang="en-US" sz="800" dirty="0">
              <a:solidFill>
                <a:schemeClr val="tx1">
                  <a:lumMod val="65000"/>
                  <a:lumOff val="35000"/>
                </a:schemeClr>
              </a:solidFill>
            </a:endParaRPr>
          </a:p>
        </p:txBody>
      </p:sp>
      <p:sp>
        <p:nvSpPr>
          <p:cNvPr id="54" name="직사각형 53"/>
          <p:cNvSpPr/>
          <p:nvPr/>
        </p:nvSpPr>
        <p:spPr>
          <a:xfrm>
            <a:off x="3649348" y="3070625"/>
            <a:ext cx="2339740" cy="288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전혀 그렇지 않았다</a:t>
            </a:r>
            <a:r>
              <a:rPr lang="en-US" altLang="ko-KR" sz="800" dirty="0" smtClean="0">
                <a:solidFill>
                  <a:schemeClr val="tx1">
                    <a:lumMod val="65000"/>
                    <a:lumOff val="35000"/>
                  </a:schemeClr>
                </a:solidFill>
              </a:rPr>
              <a:t>.</a:t>
            </a:r>
            <a:endParaRPr lang="ko-KR" altLang="en-US" sz="800" dirty="0">
              <a:solidFill>
                <a:schemeClr val="tx1">
                  <a:lumMod val="65000"/>
                  <a:lumOff val="35000"/>
                </a:schemeClr>
              </a:solidFill>
            </a:endParaRPr>
          </a:p>
        </p:txBody>
      </p:sp>
      <p:sp>
        <p:nvSpPr>
          <p:cNvPr id="65" name="직사각형 64"/>
          <p:cNvSpPr/>
          <p:nvPr/>
        </p:nvSpPr>
        <p:spPr>
          <a:xfrm>
            <a:off x="3649348" y="3411989"/>
            <a:ext cx="2339740" cy="288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그렇지 않았다</a:t>
            </a:r>
            <a:r>
              <a:rPr lang="en-US" altLang="ko-KR" sz="800" dirty="0" smtClean="0">
                <a:solidFill>
                  <a:schemeClr val="tx1">
                    <a:lumMod val="65000"/>
                    <a:lumOff val="35000"/>
                  </a:schemeClr>
                </a:solidFill>
              </a:rPr>
              <a:t>.</a:t>
            </a:r>
            <a:endParaRPr lang="ko-KR" altLang="en-US" sz="800" dirty="0">
              <a:solidFill>
                <a:schemeClr val="tx1">
                  <a:lumMod val="65000"/>
                  <a:lumOff val="35000"/>
                </a:schemeClr>
              </a:solidFill>
            </a:endParaRPr>
          </a:p>
        </p:txBody>
      </p:sp>
      <p:sp>
        <p:nvSpPr>
          <p:cNvPr id="78" name="직사각형 77"/>
          <p:cNvSpPr/>
          <p:nvPr/>
        </p:nvSpPr>
        <p:spPr>
          <a:xfrm>
            <a:off x="3649348" y="3753353"/>
            <a:ext cx="2339740" cy="288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보통이다</a:t>
            </a:r>
            <a:r>
              <a:rPr lang="en-US" altLang="ko-KR" sz="800" dirty="0" smtClean="0">
                <a:solidFill>
                  <a:schemeClr val="tx1">
                    <a:lumMod val="65000"/>
                    <a:lumOff val="35000"/>
                  </a:schemeClr>
                </a:solidFill>
              </a:rPr>
              <a:t>.</a:t>
            </a:r>
            <a:endParaRPr lang="ko-KR" altLang="en-US" sz="800" dirty="0">
              <a:solidFill>
                <a:schemeClr val="tx1">
                  <a:lumMod val="65000"/>
                  <a:lumOff val="35000"/>
                </a:schemeClr>
              </a:solidFill>
            </a:endParaRPr>
          </a:p>
        </p:txBody>
      </p:sp>
      <p:sp>
        <p:nvSpPr>
          <p:cNvPr id="79" name="직사각형 78"/>
          <p:cNvSpPr/>
          <p:nvPr/>
        </p:nvSpPr>
        <p:spPr>
          <a:xfrm>
            <a:off x="3649348" y="4094717"/>
            <a:ext cx="2339740" cy="288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그랬다</a:t>
            </a:r>
            <a:r>
              <a:rPr lang="en-US" altLang="ko-KR" sz="800" dirty="0" smtClean="0">
                <a:solidFill>
                  <a:schemeClr val="tx1">
                    <a:lumMod val="65000"/>
                    <a:lumOff val="35000"/>
                  </a:schemeClr>
                </a:solidFill>
              </a:rPr>
              <a:t>.</a:t>
            </a:r>
            <a:endParaRPr lang="ko-KR" altLang="en-US" sz="800" dirty="0">
              <a:solidFill>
                <a:schemeClr val="tx1">
                  <a:lumMod val="65000"/>
                  <a:lumOff val="35000"/>
                </a:schemeClr>
              </a:solidFill>
            </a:endParaRPr>
          </a:p>
        </p:txBody>
      </p:sp>
      <p:sp>
        <p:nvSpPr>
          <p:cNvPr id="80" name="직사각형 79"/>
          <p:cNvSpPr/>
          <p:nvPr/>
        </p:nvSpPr>
        <p:spPr>
          <a:xfrm>
            <a:off x="3649348" y="4436080"/>
            <a:ext cx="2339740" cy="288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항상 그랬다</a:t>
            </a:r>
            <a:r>
              <a:rPr lang="en-US" altLang="ko-KR" sz="800" dirty="0" smtClean="0">
                <a:solidFill>
                  <a:schemeClr val="tx1">
                    <a:lumMod val="65000"/>
                    <a:lumOff val="35000"/>
                  </a:schemeClr>
                </a:solidFill>
              </a:rPr>
              <a:t>.</a:t>
            </a:r>
            <a:endParaRPr lang="ko-KR" altLang="en-US" sz="800" dirty="0">
              <a:solidFill>
                <a:schemeClr val="tx1">
                  <a:lumMod val="65000"/>
                  <a:lumOff val="35000"/>
                </a:schemeClr>
              </a:solidFill>
            </a:endParaRPr>
          </a:p>
        </p:txBody>
      </p:sp>
      <p:sp>
        <p:nvSpPr>
          <p:cNvPr id="81" name="TextBox 80"/>
          <p:cNvSpPr txBox="1"/>
          <p:nvPr/>
        </p:nvSpPr>
        <p:spPr>
          <a:xfrm>
            <a:off x="3649348" y="4822371"/>
            <a:ext cx="644728" cy="253916"/>
          </a:xfrm>
          <a:prstGeom prst="rect">
            <a:avLst/>
          </a:prstGeom>
          <a:noFill/>
        </p:spPr>
        <p:txBody>
          <a:bodyPr wrap="none" rtlCol="0">
            <a:spAutoFit/>
          </a:bodyPr>
          <a:lstStyle/>
          <a:p>
            <a:r>
              <a:rPr lang="en-US" altLang="ko-KR" sz="1050" b="1" dirty="0" smtClean="0">
                <a:latin typeface="+mn-ea"/>
              </a:rPr>
              <a:t>&lt;  </a:t>
            </a:r>
            <a:r>
              <a:rPr lang="ko-KR" altLang="en-US" sz="1050" b="1" dirty="0" smtClean="0">
                <a:latin typeface="+mn-ea"/>
              </a:rPr>
              <a:t>이전</a:t>
            </a:r>
            <a:endParaRPr lang="ko-KR" altLang="en-US" sz="1050" b="1" dirty="0">
              <a:latin typeface="+mn-ea"/>
            </a:endParaRPr>
          </a:p>
        </p:txBody>
      </p:sp>
      <p:sp>
        <p:nvSpPr>
          <p:cNvPr id="85" name="TextBox 84"/>
          <p:cNvSpPr txBox="1"/>
          <p:nvPr/>
        </p:nvSpPr>
        <p:spPr>
          <a:xfrm>
            <a:off x="5423610" y="4824155"/>
            <a:ext cx="646331" cy="253916"/>
          </a:xfrm>
          <a:prstGeom prst="rect">
            <a:avLst/>
          </a:prstGeom>
          <a:noFill/>
        </p:spPr>
        <p:txBody>
          <a:bodyPr wrap="none" rtlCol="0">
            <a:spAutoFit/>
          </a:bodyPr>
          <a:lstStyle/>
          <a:p>
            <a:r>
              <a:rPr lang="ko-KR" altLang="en-US" sz="1050" b="1" smtClean="0">
                <a:latin typeface="+mn-ea"/>
              </a:rPr>
              <a:t>다음 </a:t>
            </a:r>
            <a:r>
              <a:rPr lang="en-US" altLang="ko-KR" sz="1050" b="1" dirty="0" smtClean="0">
                <a:latin typeface="+mn-ea"/>
              </a:rPr>
              <a:t>&gt; </a:t>
            </a:r>
            <a:endParaRPr lang="ko-KR" altLang="en-US" sz="1050" b="1" dirty="0">
              <a:latin typeface="+mn-ea"/>
            </a:endParaRPr>
          </a:p>
        </p:txBody>
      </p:sp>
      <p:sp>
        <p:nvSpPr>
          <p:cNvPr id="86" name="타원 85"/>
          <p:cNvSpPr/>
          <p:nvPr/>
        </p:nvSpPr>
        <p:spPr>
          <a:xfrm>
            <a:off x="3509910" y="1474934"/>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937" y="906504"/>
            <a:ext cx="2812504" cy="5000582"/>
            <a:chOff x="366961" y="908720"/>
            <a:chExt cx="2812504" cy="5000582"/>
          </a:xfrm>
        </p:grpSpPr>
        <p:pic>
          <p:nvPicPr>
            <p:cNvPr id="61" name="그림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62" name="직사각형 61"/>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63" name="직사각형 62"/>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67" name="직사각형 66"/>
          <p:cNvSpPr/>
          <p:nvPr/>
        </p:nvSpPr>
        <p:spPr>
          <a:xfrm>
            <a:off x="328937" y="1114144"/>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120" name="TextBox 119"/>
          <p:cNvSpPr txBox="1"/>
          <p:nvPr/>
        </p:nvSpPr>
        <p:spPr>
          <a:xfrm>
            <a:off x="521550" y="2467338"/>
            <a:ext cx="2448106" cy="590931"/>
          </a:xfrm>
          <a:prstGeom prst="rect">
            <a:avLst/>
          </a:prstGeom>
          <a:noFill/>
        </p:spPr>
        <p:txBody>
          <a:bodyPr wrap="none" rtlCol="0">
            <a:spAutoFit/>
          </a:bodyPr>
          <a:lstStyle/>
          <a:p>
            <a:pPr>
              <a:lnSpc>
                <a:spcPct val="120000"/>
              </a:lnSpc>
            </a:pPr>
            <a:r>
              <a:rPr lang="ko-KR" altLang="en-US" sz="900" dirty="0" smtClean="0"/>
              <a:t>응답을 완료해 주셨군요</a:t>
            </a:r>
            <a:r>
              <a:rPr lang="en-US" altLang="ko-KR" sz="900" dirty="0" smtClean="0"/>
              <a:t>!</a:t>
            </a:r>
          </a:p>
          <a:p>
            <a:pPr>
              <a:lnSpc>
                <a:spcPct val="120000"/>
              </a:lnSpc>
            </a:pPr>
            <a:r>
              <a:rPr lang="en-US" altLang="ko-KR" sz="900" dirty="0" smtClean="0"/>
              <a:t>Hello </a:t>
            </a:r>
            <a:r>
              <a:rPr lang="ko-KR" altLang="en-US" sz="900" dirty="0" err="1" smtClean="0"/>
              <a:t>심리상담사는</a:t>
            </a:r>
            <a:r>
              <a:rPr lang="ko-KR" altLang="en-US" sz="900" dirty="0" smtClean="0"/>
              <a:t> 언제나 ***님에게</a:t>
            </a:r>
          </a:p>
          <a:p>
            <a:pPr>
              <a:lnSpc>
                <a:spcPct val="120000"/>
              </a:lnSpc>
            </a:pPr>
            <a:r>
              <a:rPr lang="ko-KR" altLang="en-US" sz="900" dirty="0" smtClean="0"/>
              <a:t>최선을 도움을 드리기 위해 노력하겠습니다</a:t>
            </a:r>
            <a:r>
              <a:rPr lang="en-US" altLang="ko-KR" sz="900" dirty="0" smtClean="0"/>
              <a:t>.</a:t>
            </a:r>
          </a:p>
        </p:txBody>
      </p:sp>
      <p:sp>
        <p:nvSpPr>
          <p:cNvPr id="131" name="직사각형 130"/>
          <p:cNvSpPr/>
          <p:nvPr/>
        </p:nvSpPr>
        <p:spPr>
          <a:xfrm>
            <a:off x="612080" y="3105000"/>
            <a:ext cx="2339740" cy="324000"/>
          </a:xfrm>
          <a:prstGeom prst="rect">
            <a:avLst/>
          </a:prstGeom>
          <a:solidFill>
            <a:schemeClr val="tx1">
              <a:lumMod val="65000"/>
              <a:lumOff val="3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홈으로 이동</a:t>
            </a:r>
            <a:endParaRPr lang="ko-KR" altLang="en-US" sz="900" dirty="0">
              <a:solidFill>
                <a:schemeClr val="bg1"/>
              </a:solidFill>
            </a:endParaRPr>
          </a:p>
        </p:txBody>
      </p:sp>
      <p:pic>
        <p:nvPicPr>
          <p:cNvPr id="43" name="그림 42" descr="스마일 이미지.png"/>
          <p:cNvPicPr>
            <a:picLocks noChangeAspect="1"/>
          </p:cNvPicPr>
          <p:nvPr/>
        </p:nvPicPr>
        <p:blipFill>
          <a:blip r:embed="rId4" cstate="print"/>
          <a:stretch>
            <a:fillRect/>
          </a:stretch>
        </p:blipFill>
        <p:spPr>
          <a:xfrm>
            <a:off x="1547140" y="2033845"/>
            <a:ext cx="360000" cy="360000"/>
          </a:xfrm>
          <a:prstGeom prst="rect">
            <a:avLst/>
          </a:prstGeom>
        </p:spPr>
      </p:pic>
      <p:sp>
        <p:nvSpPr>
          <p:cNvPr id="16" name="TextBox 15"/>
          <p:cNvSpPr txBox="1"/>
          <p:nvPr/>
        </p:nvSpPr>
        <p:spPr>
          <a:xfrm>
            <a:off x="1132570" y="124096"/>
            <a:ext cx="939681" cy="215444"/>
          </a:xfrm>
          <a:prstGeom prst="rect">
            <a:avLst/>
          </a:prstGeom>
          <a:noFill/>
        </p:spPr>
        <p:txBody>
          <a:bodyPr wrap="none" rtlCol="0">
            <a:spAutoFit/>
          </a:bodyPr>
          <a:lstStyle/>
          <a:p>
            <a:r>
              <a:rPr lang="ko-KR" altLang="en-US" sz="800" dirty="0" smtClean="0">
                <a:solidFill>
                  <a:prstClr val="black"/>
                </a:solidFill>
                <a:latin typeface="+mn-ea"/>
              </a:rPr>
              <a:t>마인드체크 종료</a:t>
            </a:r>
            <a:endParaRPr lang="ko-KR" altLang="en-US" sz="800" dirty="0">
              <a:solidFill>
                <a:prstClr val="black"/>
              </a:solidFill>
              <a:latin typeface="+mn-ea"/>
            </a:endParaRPr>
          </a:p>
        </p:txBody>
      </p:sp>
      <p:sp>
        <p:nvSpPr>
          <p:cNvPr id="17" name="TextBox 16"/>
          <p:cNvSpPr txBox="1"/>
          <p:nvPr/>
        </p:nvSpPr>
        <p:spPr>
          <a:xfrm>
            <a:off x="1132570" y="352286"/>
            <a:ext cx="3687228" cy="215444"/>
          </a:xfrm>
          <a:prstGeom prst="rect">
            <a:avLst/>
          </a:prstGeom>
          <a:noFill/>
        </p:spPr>
        <p:txBody>
          <a:bodyPr wrap="none" rtlCol="0">
            <a:spAutoFit/>
          </a:bodyPr>
          <a:lstStyle/>
          <a:p>
            <a:r>
              <a:rPr lang="ko-KR" altLang="en-US" sz="800" dirty="0" smtClean="0">
                <a:solidFill>
                  <a:prstClr val="black"/>
                </a:solidFill>
                <a:latin typeface="+mn-ea"/>
              </a:rPr>
              <a:t>홈 </a:t>
            </a:r>
            <a:r>
              <a:rPr lang="en-US" altLang="ko-KR" sz="800" dirty="0" smtClean="0">
                <a:solidFill>
                  <a:prstClr val="black"/>
                </a:solidFill>
                <a:latin typeface="+mn-ea"/>
              </a:rPr>
              <a:t>&gt; </a:t>
            </a:r>
            <a:r>
              <a:rPr lang="ko-KR" altLang="en-US" sz="800" dirty="0" smtClean="0">
                <a:solidFill>
                  <a:prstClr val="black"/>
                </a:solidFill>
                <a:latin typeface="+mn-ea"/>
              </a:rPr>
              <a:t>심리상담사 선택 </a:t>
            </a:r>
            <a:r>
              <a:rPr lang="en-US" altLang="ko-KR" sz="800" dirty="0" smtClean="0">
                <a:solidFill>
                  <a:prstClr val="black"/>
                </a:solidFill>
                <a:latin typeface="+mn-ea"/>
              </a:rPr>
              <a:t>&gt; </a:t>
            </a:r>
            <a:r>
              <a:rPr lang="ko-KR" altLang="en-US" sz="800" dirty="0" smtClean="0">
                <a:solidFill>
                  <a:prstClr val="black"/>
                </a:solidFill>
                <a:latin typeface="+mn-ea"/>
              </a:rPr>
              <a:t>심리상담사 소개</a:t>
            </a:r>
            <a:r>
              <a:rPr lang="en-US" altLang="ko-KR" sz="800" dirty="0" smtClean="0">
                <a:solidFill>
                  <a:prstClr val="black"/>
                </a:solidFill>
                <a:latin typeface="+mn-ea"/>
              </a:rPr>
              <a:t>(</a:t>
            </a:r>
            <a:r>
              <a:rPr lang="ko-KR" altLang="en-US" sz="800" dirty="0" smtClean="0">
                <a:solidFill>
                  <a:prstClr val="black"/>
                </a:solidFill>
                <a:latin typeface="+mn-ea"/>
              </a:rPr>
              <a:t>상세</a:t>
            </a:r>
            <a:r>
              <a:rPr lang="en-US" altLang="ko-KR" sz="800" dirty="0" smtClean="0">
                <a:solidFill>
                  <a:prstClr val="black"/>
                </a:solidFill>
                <a:latin typeface="+mn-ea"/>
              </a:rPr>
              <a:t>) &gt; </a:t>
            </a:r>
            <a:r>
              <a:rPr lang="ko-KR" altLang="en-US" sz="800" dirty="0" smtClean="0">
                <a:solidFill>
                  <a:prstClr val="black"/>
                </a:solidFill>
              </a:rPr>
              <a:t>예약</a:t>
            </a:r>
            <a:r>
              <a:rPr lang="en-US" altLang="ko-KR" sz="800" dirty="0" smtClean="0">
                <a:solidFill>
                  <a:prstClr val="black"/>
                </a:solidFill>
              </a:rPr>
              <a:t>/</a:t>
            </a:r>
            <a:r>
              <a:rPr lang="ko-KR" altLang="en-US" sz="800" dirty="0" smtClean="0">
                <a:solidFill>
                  <a:prstClr val="black"/>
                </a:solidFill>
              </a:rPr>
              <a:t>상담 </a:t>
            </a:r>
            <a:r>
              <a:rPr lang="en-US" altLang="ko-KR" sz="800" dirty="0" smtClean="0">
                <a:solidFill>
                  <a:prstClr val="black"/>
                </a:solidFill>
              </a:rPr>
              <a:t>&gt; </a:t>
            </a:r>
            <a:r>
              <a:rPr lang="ko-KR" altLang="en-US" sz="800" dirty="0" smtClean="0">
                <a:solidFill>
                  <a:prstClr val="black"/>
                </a:solidFill>
              </a:rPr>
              <a:t>결제 완료 시</a:t>
            </a:r>
            <a:endParaRPr lang="ko-KR" altLang="en-US" sz="800" dirty="0">
              <a:solidFill>
                <a:prstClr val="black"/>
              </a:solidFill>
              <a:latin typeface="+mn-ea"/>
            </a:endParaRPr>
          </a:p>
        </p:txBody>
      </p:sp>
      <p:sp>
        <p:nvSpPr>
          <p:cNvPr id="20" name="타원 19"/>
          <p:cNvSpPr/>
          <p:nvPr/>
        </p:nvSpPr>
        <p:spPr>
          <a:xfrm>
            <a:off x="386535" y="310500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18" name="TextBox 17"/>
          <p:cNvSpPr txBox="1"/>
          <p:nvPr/>
        </p:nvSpPr>
        <p:spPr>
          <a:xfrm>
            <a:off x="616429" y="1177702"/>
            <a:ext cx="825867" cy="246221"/>
          </a:xfrm>
          <a:prstGeom prst="rect">
            <a:avLst/>
          </a:prstGeom>
          <a:noFill/>
        </p:spPr>
        <p:txBody>
          <a:bodyPr wrap="none" rtlCol="0">
            <a:spAutoFit/>
          </a:bodyPr>
          <a:lstStyle/>
          <a:p>
            <a:r>
              <a:rPr lang="ko-KR" altLang="en-US" sz="1000" b="1" dirty="0" smtClean="0">
                <a:solidFill>
                  <a:prstClr val="black"/>
                </a:solidFill>
              </a:rPr>
              <a:t>마인드체크</a:t>
            </a:r>
            <a:endParaRPr lang="ko-KR" altLang="en-US" sz="1000" b="1" dirty="0">
              <a:solidFill>
                <a:prstClr val="black"/>
              </a:solidFill>
            </a:endParaRPr>
          </a:p>
        </p:txBody>
      </p:sp>
      <p:sp>
        <p:nvSpPr>
          <p:cNvPr id="19" name="TextBox 18"/>
          <p:cNvSpPr txBox="1"/>
          <p:nvPr/>
        </p:nvSpPr>
        <p:spPr>
          <a:xfrm>
            <a:off x="5485869" y="124096"/>
            <a:ext cx="944489" cy="215444"/>
          </a:xfrm>
          <a:prstGeom prst="rect">
            <a:avLst/>
          </a:prstGeom>
          <a:noFill/>
        </p:spPr>
        <p:txBody>
          <a:bodyPr wrap="none" rtlCol="0">
            <a:spAutoFit/>
          </a:bodyPr>
          <a:lstStyle/>
          <a:p>
            <a:r>
              <a:rPr lang="en-US" altLang="ko-KR" sz="800" dirty="0" smtClean="0">
                <a:solidFill>
                  <a:prstClr val="black"/>
                </a:solidFill>
                <a:latin typeface="+mn-ea"/>
              </a:rPr>
              <a:t>RM-0701010202</a:t>
            </a:r>
            <a:endParaRPr lang="ko-KR" altLang="en-US" sz="800" dirty="0">
              <a:solidFill>
                <a:prstClr val="black"/>
              </a:solidFill>
              <a:latin typeface="+mn-ea"/>
            </a:endParaRPr>
          </a:p>
        </p:txBody>
      </p:sp>
      <p:graphicFrame>
        <p:nvGraphicFramePr>
          <p:cNvPr id="22" name="표 21"/>
          <p:cNvGraphicFramePr>
            <a:graphicFrameLocks noGrp="1"/>
          </p:cNvGraphicFramePr>
          <p:nvPr>
            <p:extLst>
              <p:ext uri="{D42A27DB-BD31-4B8C-83A1-F6EECF244321}">
                <p14:modId xmlns:p14="http://schemas.microsoft.com/office/powerpoint/2010/main" val="1482897706"/>
              </p:ext>
            </p:extLst>
          </p:nvPr>
        </p:nvGraphicFramePr>
        <p:xfrm>
          <a:off x="6320290" y="908720"/>
          <a:ext cx="2678400" cy="1290130"/>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Complete Mind check page</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vi-VN" altLang="ko-KR" sz="800" kern="1200" smtClean="0">
                          <a:solidFill>
                            <a:schemeClr val="dk1"/>
                          </a:solidFill>
                          <a:latin typeface="+mn-lt"/>
                          <a:ea typeface="+mn-ea"/>
                          <a:cs typeface="+mn-cs"/>
                        </a:rPr>
                        <a:t>Khi click, </a:t>
                      </a:r>
                      <a:r>
                        <a:rPr lang="vi-VN" altLang="ko-KR" sz="800" kern="1200" dirty="0" smtClean="0">
                          <a:solidFill>
                            <a:schemeClr val="dk1"/>
                          </a:solidFill>
                          <a:latin typeface="+mn-lt"/>
                          <a:ea typeface="+mn-ea"/>
                          <a:cs typeface="+mn-cs"/>
                        </a:rPr>
                        <a:t>chuyển đến trang [Home] (RM-06)</a:t>
                      </a:r>
                      <a:endParaRPr lang="en-US" altLang="ko-KR" sz="800" kern="1200" dirty="0" smtClean="0">
                        <a:solidFill>
                          <a:schemeClr val="dk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None/>
                        <a:tabLst/>
                        <a:defRPr/>
                      </a:pPr>
                      <a:r>
                        <a:rPr lang="en-US" altLang="ko-KR" sz="800" kern="1200" dirty="0" smtClean="0">
                          <a:solidFill>
                            <a:schemeClr val="dk1"/>
                          </a:solidFill>
                          <a:latin typeface="+mn-lt"/>
                          <a:ea typeface="+mn-ea"/>
                          <a:cs typeface="+mn-cs"/>
                        </a:rPr>
                        <a:t>-</a:t>
                      </a:r>
                      <a:r>
                        <a:rPr lang="en-US" altLang="ko-KR" sz="800" kern="1200" baseline="0" dirty="0" smtClean="0">
                          <a:solidFill>
                            <a:schemeClr val="dk1"/>
                          </a:solidFill>
                          <a:latin typeface="+mn-lt"/>
                          <a:ea typeface="+mn-ea"/>
                          <a:cs typeface="+mn-cs"/>
                        </a:rPr>
                        <a:t> </a:t>
                      </a:r>
                      <a:r>
                        <a:rPr lang="vi-VN" altLang="ko-KR" sz="800" kern="1200" baseline="0" dirty="0" smtClean="0">
                          <a:solidFill>
                            <a:schemeClr val="dk1"/>
                          </a:solidFill>
                          <a:latin typeface="+mn-lt"/>
                          <a:ea typeface="+mn-ea"/>
                          <a:cs typeface="+mn-cs"/>
                        </a:rPr>
                        <a:t>Thêm vào đó</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sau</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khi</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hoàn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tất</a:t>
                      </a:r>
                      <a:r>
                        <a:rPr lang="en-US" altLang="ko-KR" sz="800" kern="1200" baseline="0" dirty="0" smtClean="0">
                          <a:solidFill>
                            <a:schemeClr val="dk1"/>
                          </a:solidFill>
                          <a:latin typeface="+mn-lt"/>
                          <a:ea typeface="+mn-ea"/>
                          <a:cs typeface="+mn-cs"/>
                        </a:rPr>
                        <a:t> Mind check  </a:t>
                      </a:r>
                      <a:r>
                        <a:rPr lang="en-US" altLang="ko-KR" sz="800" kern="1200" baseline="0" dirty="0" err="1" smtClean="0">
                          <a:solidFill>
                            <a:schemeClr val="dk1"/>
                          </a:solidFill>
                          <a:latin typeface="+mn-lt"/>
                          <a:ea typeface="+mn-ea"/>
                          <a:cs typeface="+mn-cs"/>
                        </a:rPr>
                        <a:t>để</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thực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hiện</a:t>
                      </a:r>
                      <a:r>
                        <a:rPr lang="en-US" altLang="ko-KR" sz="800" kern="1200" baseline="0" dirty="0" smtClean="0">
                          <a:solidFill>
                            <a:schemeClr val="dk1"/>
                          </a:solidFill>
                          <a:latin typeface="+mn-lt"/>
                          <a:ea typeface="+mn-ea"/>
                          <a:cs typeface="+mn-cs"/>
                        </a:rPr>
                        <a:t> Online Counseling, </a:t>
                      </a:r>
                      <a:r>
                        <a:rPr lang="en-US" altLang="ko-KR" sz="800" kern="1200" baseline="0" dirty="0" err="1" smtClean="0">
                          <a:solidFill>
                            <a:schemeClr val="dk1"/>
                          </a:solidFill>
                          <a:latin typeface="+mn-lt"/>
                          <a:ea typeface="+mn-ea"/>
                          <a:cs typeface="+mn-cs"/>
                        </a:rPr>
                        <a:t>Tên</a:t>
                      </a:r>
                      <a:r>
                        <a:rPr lang="en-US" altLang="ko-KR" sz="800" kern="1200" baseline="0" dirty="0" smtClean="0">
                          <a:solidFill>
                            <a:schemeClr val="dk1"/>
                          </a:solidFill>
                          <a:latin typeface="+mn-lt"/>
                          <a:ea typeface="+mn-ea"/>
                          <a:cs typeface="+mn-cs"/>
                        </a:rPr>
                        <a:t> button </a:t>
                      </a:r>
                      <a:r>
                        <a:rPr lang="en-US" altLang="ko-KR" sz="800" kern="1200" baseline="0" dirty="0" err="1" smtClean="0">
                          <a:solidFill>
                            <a:schemeClr val="dk1"/>
                          </a:solidFill>
                          <a:latin typeface="+mn-lt"/>
                          <a:ea typeface="+mn-ea"/>
                          <a:cs typeface="+mn-cs"/>
                        </a:rPr>
                        <a:t>sẽ</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đổi</a:t>
                      </a:r>
                      <a:r>
                        <a:rPr lang="en-US" altLang="ko-KR" sz="800" kern="1200" baseline="0" dirty="0" smtClean="0">
                          <a:solidFill>
                            <a:schemeClr val="dk1"/>
                          </a:solidFill>
                          <a:latin typeface="+mn-lt"/>
                          <a:ea typeface="+mn-ea"/>
                          <a:cs typeface="+mn-cs"/>
                        </a:rPr>
                        <a:t> sang ‘</a:t>
                      </a:r>
                      <a:r>
                        <a:rPr lang="ko-KR" altLang="en-US" sz="800" kern="1200" baseline="0" dirty="0" smtClean="0">
                          <a:solidFill>
                            <a:schemeClr val="dk1"/>
                          </a:solidFill>
                          <a:latin typeface="+mn-lt"/>
                          <a:ea typeface="+mn-ea"/>
                          <a:cs typeface="+mn-cs"/>
                        </a:rPr>
                        <a:t>상담하기</a:t>
                      </a:r>
                      <a:r>
                        <a:rPr lang="en-US" altLang="ko-KR" sz="800" kern="1200" baseline="0" dirty="0" smtClean="0">
                          <a:solidFill>
                            <a:schemeClr val="dk1"/>
                          </a:solidFill>
                          <a:latin typeface="+mn-lt"/>
                          <a:ea typeface="+mn-ea"/>
                          <a:cs typeface="+mn-cs"/>
                        </a:rPr>
                        <a:t>’ – Go to </a:t>
                      </a:r>
                      <a:r>
                        <a:rPr lang="en-US" altLang="ko-KR" sz="800" kern="1200" baseline="0" smtClean="0">
                          <a:solidFill>
                            <a:schemeClr val="dk1"/>
                          </a:solidFill>
                          <a:latin typeface="+mn-lt"/>
                          <a:ea typeface="+mn-ea"/>
                          <a:cs typeface="+mn-cs"/>
                        </a:rPr>
                        <a:t>Counseling</a:t>
                      </a:r>
                      <a:r>
                        <a:rPr lang="ko-KR" altLang="en-US" sz="800" kern="1200" baseline="0" smtClean="0">
                          <a:solidFill>
                            <a:schemeClr val="dk1"/>
                          </a:solidFill>
                          <a:latin typeface="+mn-lt"/>
                          <a:ea typeface="+mn-ea"/>
                          <a:cs typeface="+mn-cs"/>
                        </a:rPr>
                        <a:t> </a:t>
                      </a:r>
                      <a:r>
                        <a:rPr lang="en-US" altLang="ko-KR" sz="800" kern="1200" baseline="0" smtClean="0">
                          <a:solidFill>
                            <a:schemeClr val="dk1"/>
                          </a:solidFill>
                          <a:latin typeface="+mn-lt"/>
                          <a:ea typeface="+mn-ea"/>
                          <a:cs typeface="+mn-cs"/>
                        </a:rPr>
                        <a:t>Khi click </a:t>
                      </a:r>
                      <a:r>
                        <a:rPr lang="en-US" altLang="ko-KR" sz="800" kern="1200" baseline="0" dirty="0" err="1" smtClean="0">
                          <a:solidFill>
                            <a:schemeClr val="dk1"/>
                          </a:solidFill>
                          <a:latin typeface="+mn-lt"/>
                          <a:ea typeface="+mn-ea"/>
                          <a:cs typeface="+mn-cs"/>
                        </a:rPr>
                        <a:t>chuyển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đến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trang</a:t>
                      </a:r>
                      <a:r>
                        <a:rPr lang="en-US" altLang="ko-KR" sz="800" kern="1200" baseline="0" dirty="0" smtClean="0">
                          <a:solidFill>
                            <a:schemeClr val="dk1"/>
                          </a:solidFill>
                          <a:latin typeface="+mn-lt"/>
                          <a:ea typeface="+mn-ea"/>
                          <a:cs typeface="+mn-cs"/>
                        </a:rPr>
                        <a:t> Counseling  screen (</a:t>
                      </a:r>
                      <a:r>
                        <a:rPr lang="en-US" altLang="ko-KR" sz="800" dirty="0" smtClean="0">
                          <a:solidFill>
                            <a:prstClr val="black"/>
                          </a:solidFill>
                        </a:rPr>
                        <a:t>RM-07010101)</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3" name="TextBox 22"/>
          <p:cNvSpPr txBox="1"/>
          <p:nvPr/>
        </p:nvSpPr>
        <p:spPr>
          <a:xfrm>
            <a:off x="324005"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21" name="슬라이드 번호 개체 틀 20"/>
          <p:cNvSpPr>
            <a:spLocks noGrp="1"/>
          </p:cNvSpPr>
          <p:nvPr>
            <p:ph type="sldNum" sz="quarter" idx="4"/>
          </p:nvPr>
        </p:nvSpPr>
        <p:spPr/>
        <p:txBody>
          <a:bodyPr/>
          <a:lstStyle/>
          <a:p>
            <a:fld id="{C70D9EDE-4299-4BB9-BBD1-CAF81FD85894}" type="slidenum">
              <a:rPr lang="ko-KR" altLang="en-US" smtClean="0"/>
              <a:pPr/>
              <a:t>73</a:t>
            </a:fld>
            <a:endParaRPr lang="ko-KR" altLang="en-US" dirty="0"/>
          </a:p>
        </p:txBody>
      </p:sp>
    </p:spTree>
    <p:extLst>
      <p:ext uri="{BB962C8B-B14F-4D97-AF65-F5344CB8AC3E}">
        <p14:creationId xmlns:p14="http://schemas.microsoft.com/office/powerpoint/2010/main" val="3598196709"/>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20">
                <a:solidFill>
                  <a:prstClr val="black"/>
                </a:solidFill>
              </a:rPr>
              <a:t>My Hello</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35163"/>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4908" y="897505"/>
            <a:ext cx="2812504" cy="4846221"/>
            <a:chOff x="366961" y="908720"/>
            <a:chExt cx="2812504" cy="4354876"/>
          </a:xfrm>
        </p:grpSpPr>
        <p:pic>
          <p:nvPicPr>
            <p:cNvPr id="76" name="그림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346290"/>
            </a:xfrm>
            <a:prstGeom prst="rect">
              <a:avLst/>
            </a:prstGeom>
            <a:ln w="3175">
              <a:noFill/>
            </a:ln>
          </p:spPr>
        </p:pic>
        <p:sp>
          <p:nvSpPr>
            <p:cNvPr id="77" name="직사각형 76"/>
            <p:cNvSpPr/>
            <p:nvPr/>
          </p:nvSpPr>
          <p:spPr>
            <a:xfrm>
              <a:off x="371465" y="1120553"/>
              <a:ext cx="2808000" cy="41026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78" name="직사각형 77"/>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grpSp>
      <p:sp>
        <p:nvSpPr>
          <p:cNvPr id="79" name="직사각형 78"/>
          <p:cNvSpPr/>
          <p:nvPr/>
        </p:nvSpPr>
        <p:spPr>
          <a:xfrm>
            <a:off x="329412" y="1105896"/>
            <a:ext cx="28080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latin typeface="+mn-ea"/>
            </a:endParaRPr>
          </a:p>
        </p:txBody>
      </p:sp>
      <p:sp>
        <p:nvSpPr>
          <p:cNvPr id="80" name="TextBox 79"/>
          <p:cNvSpPr txBox="1"/>
          <p:nvPr/>
        </p:nvSpPr>
        <p:spPr>
          <a:xfrm>
            <a:off x="723048" y="1151434"/>
            <a:ext cx="697627" cy="246221"/>
          </a:xfrm>
          <a:prstGeom prst="rect">
            <a:avLst/>
          </a:prstGeom>
          <a:noFill/>
        </p:spPr>
        <p:txBody>
          <a:bodyPr wrap="none" rtlCol="0">
            <a:spAutoFit/>
          </a:bodyPr>
          <a:lstStyle/>
          <a:p>
            <a:r>
              <a:rPr lang="ko-KR" altLang="en-US" sz="1000" b="1" dirty="0" smtClean="0">
                <a:effectLst>
                  <a:outerShdw blurRad="38100" dist="38100" dir="2700000" algn="tl">
                    <a:srgbClr val="000000">
                      <a:alpha val="43137"/>
                    </a:srgbClr>
                  </a:outerShdw>
                </a:effectLst>
                <a:latin typeface="+mn-ea"/>
              </a:rPr>
              <a:t>마이헬로</a:t>
            </a:r>
            <a:endParaRPr lang="ko-KR" altLang="en-US" sz="1000" b="1" dirty="0">
              <a:effectLst>
                <a:outerShdw blurRad="38100" dist="38100" dir="2700000" algn="tl">
                  <a:srgbClr val="000000">
                    <a:alpha val="43137"/>
                  </a:srgbClr>
                </a:outerShdw>
              </a:effectLst>
              <a:latin typeface="+mn-ea"/>
            </a:endParaRPr>
          </a:p>
        </p:txBody>
      </p:sp>
      <p:pic>
        <p:nvPicPr>
          <p:cNvPr id="81" name="Picture 7" descr="Z:\4. 기타\아이콘\메뉴 아이콘\navi_btn_slide_t.png"/>
          <p:cNvPicPr>
            <a:picLocks noChangeAspect="1" noChangeArrowheads="1"/>
          </p:cNvPicPr>
          <p:nvPr/>
        </p:nvPicPr>
        <p:blipFill>
          <a:blip r:embed="rId4" cstate="print"/>
          <a:srcRect/>
          <a:stretch>
            <a:fillRect/>
          </a:stretch>
        </p:blipFill>
        <p:spPr bwMode="auto">
          <a:xfrm>
            <a:off x="265920" y="1017527"/>
            <a:ext cx="579998" cy="540000"/>
          </a:xfrm>
          <a:prstGeom prst="rect">
            <a:avLst/>
          </a:prstGeom>
          <a:noFill/>
        </p:spPr>
      </p:pic>
      <p:sp>
        <p:nvSpPr>
          <p:cNvPr id="62" name="TextBox 61"/>
          <p:cNvSpPr txBox="1"/>
          <p:nvPr/>
        </p:nvSpPr>
        <p:spPr>
          <a:xfrm>
            <a:off x="5485869" y="124096"/>
            <a:ext cx="495649" cy="215444"/>
          </a:xfrm>
          <a:prstGeom prst="rect">
            <a:avLst/>
          </a:prstGeom>
          <a:noFill/>
        </p:spPr>
        <p:txBody>
          <a:bodyPr wrap="none" rtlCol="0">
            <a:spAutoFit/>
          </a:bodyPr>
          <a:lstStyle/>
          <a:p>
            <a:r>
              <a:rPr lang="en-US" altLang="ko-KR" sz="800" dirty="0" smtClean="0">
                <a:solidFill>
                  <a:prstClr val="black"/>
                </a:solidFill>
              </a:rPr>
              <a:t>RM-08</a:t>
            </a:r>
            <a:endParaRPr lang="ko-KR" altLang="en-US" sz="800" dirty="0">
              <a:solidFill>
                <a:prstClr val="black"/>
              </a:solidFill>
            </a:endParaRPr>
          </a:p>
        </p:txBody>
      </p:sp>
      <p:graphicFrame>
        <p:nvGraphicFramePr>
          <p:cNvPr id="82" name="표 81"/>
          <p:cNvGraphicFramePr>
            <a:graphicFrameLocks noGrp="1"/>
          </p:cNvGraphicFramePr>
          <p:nvPr>
            <p:extLst>
              <p:ext uri="{D42A27DB-BD31-4B8C-83A1-F6EECF244321}">
                <p14:modId xmlns:p14="http://schemas.microsoft.com/office/powerpoint/2010/main" val="2029278580"/>
              </p:ext>
            </p:extLst>
          </p:nvPr>
        </p:nvGraphicFramePr>
        <p:xfrm>
          <a:off x="6320290" y="908720"/>
          <a:ext cx="2678400" cy="6672076"/>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My Hello page</a:t>
                      </a:r>
                      <a:endParaRPr kumimoji="0" lang="ko-KR" altLang="en-US" sz="800" b="0" i="0" u="none" strike="noStrike" kern="1200" cap="none" spc="0" normalizeH="0" baseline="0" noProof="0" dirty="0" smtClean="0">
                        <a:ln>
                          <a:noFill/>
                        </a:ln>
                        <a:solidFill>
                          <a:schemeClr val="tx1"/>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Tên</a:t>
                      </a:r>
                      <a:r>
                        <a:rPr lang="en-US" altLang="ko-KR" sz="800" kern="1200" baseline="0" dirty="0" smtClean="0">
                          <a:solidFill>
                            <a:schemeClr val="tx1"/>
                          </a:solidFill>
                          <a:latin typeface="+mn-lt"/>
                          <a:ea typeface="+mn-ea"/>
                          <a:cs typeface="+mn-cs"/>
                        </a:rPr>
                        <a:t> User,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Hello Coin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lượng</a:t>
                      </a:r>
                      <a:r>
                        <a:rPr lang="en-US" altLang="ko-KR" sz="800" kern="1200" baseline="0" dirty="0" smtClean="0">
                          <a:solidFill>
                            <a:schemeClr val="tx1"/>
                          </a:solidFill>
                          <a:latin typeface="+mn-lt"/>
                          <a:ea typeface="+mn-ea"/>
                          <a:cs typeface="+mn-cs"/>
                        </a:rPr>
                        <a:t> Hello Voucher </a:t>
                      </a:r>
                      <a:r>
                        <a:rPr lang="en-US" altLang="ko-KR" sz="800" kern="1200" baseline="0" dirty="0" err="1" smtClean="0">
                          <a:solidFill>
                            <a:schemeClr val="tx1"/>
                          </a:solidFill>
                          <a:latin typeface="+mn-lt"/>
                          <a:ea typeface="+mn-ea"/>
                          <a:cs typeface="+mn-cs"/>
                        </a:rPr>
                        <a:t>còn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lại</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smtClean="0">
                          <a:solidFill>
                            <a:schemeClr val="tx1"/>
                          </a:solidFill>
                          <a:latin typeface="+mn-lt"/>
                          <a:ea typeface="+mn-ea"/>
                          <a:cs typeface="+mn-cs"/>
                        </a:rPr>
                        <a:t>(1-1) </a:t>
                      </a:r>
                      <a:r>
                        <a:rPr lang="en-US" altLang="ko-KR" sz="800" kern="1200" smtClean="0">
                          <a:solidFill>
                            <a:schemeClr val="tx1"/>
                          </a:solidFill>
                          <a:latin typeface="+mn-lt"/>
                          <a:ea typeface="+mn-ea"/>
                          <a:cs typeface="+mn-cs"/>
                        </a:rPr>
                        <a:t>: </a:t>
                      </a: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tiền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trong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của</a:t>
                      </a:r>
                      <a:r>
                        <a:rPr lang="en-US" altLang="ko-KR" sz="800" kern="1200" baseline="0" dirty="0" smtClean="0">
                          <a:solidFill>
                            <a:schemeClr val="tx1"/>
                          </a:solidFill>
                          <a:latin typeface="+mn-lt"/>
                          <a:ea typeface="+mn-ea"/>
                          <a:cs typeface="+mn-cs"/>
                        </a:rPr>
                        <a:t> Hello coin,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[Hello Coin Summary](RM-0803</a:t>
                      </a:r>
                      <a:r>
                        <a:rPr lang="en-US" altLang="ko-KR" sz="800" dirty="0" smtClean="0">
                          <a:solidFill>
                            <a:schemeClr val="tx1"/>
                          </a:solidFill>
                          <a:latin typeface="+mn-ea"/>
                        </a:rPr>
                        <a:t>)</a:t>
                      </a:r>
                    </a:p>
                    <a:p>
                      <a:pPr marL="85725" indent="-85725" algn="l" defTabSz="914400" rtl="0" eaLnBrk="1" latinLnBrk="1" hangingPunct="1">
                        <a:lnSpc>
                          <a:spcPct val="120000"/>
                        </a:lnSpc>
                        <a:buFontTx/>
                        <a:buChar char="-"/>
                      </a:pPr>
                      <a:r>
                        <a:rPr lang="en-US" altLang="ko-KR" sz="800" kern="1200" dirty="0" smtClean="0">
                          <a:solidFill>
                            <a:schemeClr val="tx1"/>
                          </a:solidFill>
                          <a:latin typeface="+mn-ea"/>
                          <a:ea typeface="+mn-ea"/>
                          <a:cs typeface="+mn-cs"/>
                        </a:rPr>
                        <a:t>(1-2) </a:t>
                      </a:r>
                      <a:r>
                        <a:rPr lang="en-US" altLang="ko-KR" sz="800" kern="1200" smtClean="0">
                          <a:solidFill>
                            <a:schemeClr val="tx1"/>
                          </a:solidFill>
                          <a:latin typeface="+mn-ea"/>
                          <a:ea typeface="+mn-ea"/>
                          <a:cs typeface="+mn-cs"/>
                        </a:rPr>
                        <a:t>:  </a:t>
                      </a:r>
                      <a:r>
                        <a:rPr lang="en-US" altLang="ko-KR" sz="800" kern="1200" smtClean="0">
                          <a:solidFill>
                            <a:schemeClr val="tx1"/>
                          </a:solidFill>
                          <a:latin typeface="+mn-ea"/>
                          <a:ea typeface="+mn-ea"/>
                          <a:cs typeface="+mn-cs"/>
                        </a:rPr>
                        <a:t>Khi click</a:t>
                      </a:r>
                      <a:r>
                        <a:rPr lang="en-US" altLang="ko-KR" sz="800" kern="1200" baseline="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Số</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lượng</a:t>
                      </a:r>
                      <a:r>
                        <a:rPr lang="en-US" altLang="ko-KR" sz="800" kern="1200" baseline="0" dirty="0" smtClean="0">
                          <a:solidFill>
                            <a:schemeClr val="tx1"/>
                          </a:solidFill>
                          <a:latin typeface="+mn-ea"/>
                          <a:ea typeface="+mn-ea"/>
                          <a:cs typeface="+mn-cs"/>
                        </a:rPr>
                        <a:t> Voucher , </a:t>
                      </a:r>
                      <a:r>
                        <a:rPr lang="en-US" altLang="ko-KR" sz="800" kern="1200" baseline="0" dirty="0" err="1" smtClean="0">
                          <a:solidFill>
                            <a:schemeClr val="tx1"/>
                          </a:solidFill>
                          <a:latin typeface="+mn-ea"/>
                          <a:ea typeface="+mn-ea"/>
                          <a:cs typeface="+mn-cs"/>
                        </a:rPr>
                        <a:t>chuyển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đến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trang</a:t>
                      </a:r>
                      <a:r>
                        <a:rPr lang="en-US" altLang="ko-KR" sz="800" kern="1200" baseline="0" dirty="0" smtClean="0">
                          <a:solidFill>
                            <a:schemeClr val="tx1"/>
                          </a:solidFill>
                          <a:latin typeface="+mn-ea"/>
                          <a:ea typeface="+mn-ea"/>
                          <a:cs typeface="+mn-cs"/>
                        </a:rPr>
                        <a:t> [Hello Voucher summary] </a:t>
                      </a:r>
                      <a:r>
                        <a:rPr lang="en-US" altLang="ko-KR" sz="800" kern="1200" baseline="0" dirty="0" smtClean="0">
                          <a:solidFill>
                            <a:schemeClr val="tx1"/>
                          </a:solidFill>
                          <a:latin typeface="+mn-lt"/>
                          <a:ea typeface="+mn-ea"/>
                          <a:cs typeface="+mn-cs"/>
                        </a:rPr>
                        <a:t>(RM-0804</a:t>
                      </a:r>
                      <a:r>
                        <a:rPr lang="en-US" altLang="ko-KR" sz="800" dirty="0" smtClean="0">
                          <a:solidFill>
                            <a:schemeClr val="tx1"/>
                          </a:solidFill>
                          <a:latin typeface="+mn-ea"/>
                        </a:rPr>
                        <a:t>)</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Lịch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hẹn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gian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Hẹn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từ</a:t>
                      </a:r>
                      <a:r>
                        <a:rPr lang="en-US" altLang="ko-KR" sz="800" kern="1200" baseline="0" dirty="0" smtClean="0">
                          <a:solidFill>
                            <a:schemeClr val="tx1"/>
                          </a:solidFill>
                          <a:latin typeface="+mn-lt"/>
                          <a:ea typeface="+mn-ea"/>
                          <a:cs typeface="+mn-cs"/>
                        </a:rPr>
                        <a:t> 2 </a:t>
                      </a:r>
                      <a:r>
                        <a:rPr lang="en-US" altLang="ko-KR" sz="800" kern="1200" baseline="0" dirty="0" err="1" smtClean="0">
                          <a:solidFill>
                            <a:schemeClr val="tx1"/>
                          </a:solidFill>
                          <a:latin typeface="+mn-lt"/>
                          <a:ea typeface="+mn-ea"/>
                          <a:cs typeface="+mn-cs"/>
                        </a:rPr>
                        <a:t>lịch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hẹn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trở</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lên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gian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của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buổi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sắp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diễn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ra</a:t>
                      </a:r>
                      <a:r>
                        <a:rPr lang="en-US" altLang="ko-KR" sz="800" kern="1200" baseline="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[My reservation]</a:t>
                      </a:r>
                      <a:r>
                        <a:rPr lang="en-US" altLang="ko-KR" sz="800" kern="1200" dirty="0" smtClean="0">
                          <a:solidFill>
                            <a:schemeClr val="tx1"/>
                          </a:solidFill>
                          <a:latin typeface="+mn-lt"/>
                          <a:ea typeface="+mn-ea"/>
                          <a:cs typeface="+mn-cs"/>
                        </a:rPr>
                        <a:t>(</a:t>
                      </a:r>
                      <a:r>
                        <a:rPr lang="en-US" altLang="ko-KR" sz="800" dirty="0" smtClean="0">
                          <a:solidFill>
                            <a:schemeClr val="tx1"/>
                          </a:solidFill>
                          <a:latin typeface="+mn-ea"/>
                        </a:rPr>
                        <a:t>RM-0801)</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Lịch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hẹn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nào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ở </a:t>
                      </a:r>
                      <a:r>
                        <a:rPr lang="en-US" altLang="ko-KR" sz="800" kern="1200" baseline="0" dirty="0" err="1" smtClean="0">
                          <a:solidFill>
                            <a:schemeClr val="tx1"/>
                          </a:solidFill>
                          <a:latin typeface="+mn-lt"/>
                          <a:ea typeface="+mn-ea"/>
                          <a:cs typeface="+mn-cs"/>
                        </a:rPr>
                        <a:t>vùng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gian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thay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sẽ</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text </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예약된 상담이 없습니다</a:t>
                      </a:r>
                      <a:r>
                        <a:rPr lang="en-US" altLang="ko-KR" sz="800" kern="1200" dirty="0" smtClean="0">
                          <a:solidFill>
                            <a:schemeClr val="tx1"/>
                          </a:solidFill>
                          <a:latin typeface="+mn-lt"/>
                          <a:ea typeface="+mn-ea"/>
                          <a:cs typeface="+mn-cs"/>
                        </a:rPr>
                        <a:t>” </a:t>
                      </a:r>
                      <a:endParaRPr lang="en-US" altLang="ko-KR" sz="80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smtClean="0">
                          <a:solidFill>
                            <a:schemeClr val="tx1"/>
                          </a:solidFill>
                          <a:latin typeface="+mn-ea"/>
                        </a:rPr>
                        <a:t>Khi click</a:t>
                      </a:r>
                      <a:r>
                        <a:rPr lang="en-US" altLang="ko-KR" sz="800" baseline="0" smtClean="0">
                          <a:solidFill>
                            <a:schemeClr val="tx1"/>
                          </a:solidFill>
                          <a:latin typeface="+mn-ea"/>
                        </a:rPr>
                        <a:t>, </a:t>
                      </a:r>
                      <a:r>
                        <a:rPr lang="en-US" altLang="ko-KR" sz="800" baseline="0" dirty="0" err="1" smtClean="0">
                          <a:solidFill>
                            <a:schemeClr val="tx1"/>
                          </a:solidFill>
                          <a:latin typeface="+mn-ea"/>
                        </a:rPr>
                        <a:t>chuyển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đến</a:t>
                      </a:r>
                      <a:r>
                        <a:rPr lang="en-US" altLang="ko-KR" sz="800" baseline="0" dirty="0" smtClean="0">
                          <a:solidFill>
                            <a:schemeClr val="tx1"/>
                          </a:solidFill>
                          <a:latin typeface="+mn-ea"/>
                        </a:rPr>
                        <a:t> </a:t>
                      </a:r>
                      <a:r>
                        <a:rPr lang="en-US" altLang="ko-KR" sz="800" baseline="0" dirty="0" err="1" smtClean="0">
                          <a:solidFill>
                            <a:schemeClr val="tx1"/>
                          </a:solidFill>
                          <a:latin typeface="+mn-ea"/>
                        </a:rPr>
                        <a:t>trang</a:t>
                      </a:r>
                      <a:r>
                        <a:rPr lang="en-US" altLang="ko-KR" sz="800" baseline="0" dirty="0" smtClean="0">
                          <a:solidFill>
                            <a:schemeClr val="tx1"/>
                          </a:solidFill>
                          <a:latin typeface="+mn-ea"/>
                        </a:rPr>
                        <a:t> Reservation Detail </a:t>
                      </a:r>
                      <a:r>
                        <a:rPr lang="en-US" altLang="ko-KR" sz="800" dirty="0" smtClean="0">
                          <a:solidFill>
                            <a:schemeClr val="tx1"/>
                          </a:solidFill>
                          <a:latin typeface="+mn-ea"/>
                        </a:rPr>
                        <a:t>(RM-0802)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baseline="0" dirty="0" err="1" smtClean="0">
                          <a:solidFill>
                            <a:schemeClr val="tx1"/>
                          </a:solidFill>
                          <a:latin typeface="+mn-ea"/>
                        </a:rPr>
                        <a:t>Nếu</a:t>
                      </a:r>
                      <a:r>
                        <a:rPr lang="en-US" altLang="ko-KR" sz="800" baseline="0" dirty="0" smtClean="0">
                          <a:solidFill>
                            <a:schemeClr val="tx1"/>
                          </a:solidFill>
                          <a:latin typeface="+mn-ea"/>
                        </a:rPr>
                        <a:t> </a:t>
                      </a:r>
                      <a:r>
                        <a:rPr lang="en-US" altLang="ko-KR" sz="800" baseline="0" dirty="0" err="1" smtClean="0">
                          <a:solidFill>
                            <a:schemeClr val="tx1"/>
                          </a:solidFill>
                          <a:latin typeface="+mn-ea"/>
                        </a:rPr>
                        <a:t>có</a:t>
                      </a:r>
                      <a:r>
                        <a:rPr lang="en-US" altLang="ko-KR" sz="800" baseline="0" dirty="0" smtClean="0">
                          <a:solidFill>
                            <a:schemeClr val="tx1"/>
                          </a:solidFill>
                          <a:latin typeface="+mn-ea"/>
                        </a:rPr>
                        <a:t> tin </a:t>
                      </a:r>
                      <a:r>
                        <a:rPr lang="en-US" altLang="ko-KR" sz="800" baseline="0" dirty="0" err="1" smtClean="0">
                          <a:solidFill>
                            <a:schemeClr val="tx1"/>
                          </a:solidFill>
                          <a:latin typeface="+mn-ea"/>
                        </a:rPr>
                        <a:t>nhắn</a:t>
                      </a:r>
                      <a:r>
                        <a:rPr lang="en-US" altLang="ko-KR" sz="800" baseline="0" dirty="0" smtClean="0">
                          <a:solidFill>
                            <a:schemeClr val="tx1"/>
                          </a:solidFill>
                          <a:latin typeface="+mn-ea"/>
                        </a:rPr>
                        <a:t> </a:t>
                      </a:r>
                      <a:r>
                        <a:rPr lang="en-US" altLang="ko-KR" sz="800" baseline="0" dirty="0" err="1" smtClean="0">
                          <a:solidFill>
                            <a:schemeClr val="tx1"/>
                          </a:solidFill>
                          <a:latin typeface="+mn-ea"/>
                        </a:rPr>
                        <a:t>chưa</a:t>
                      </a:r>
                      <a:r>
                        <a:rPr lang="en-US" altLang="ko-KR" sz="800" baseline="0" dirty="0" smtClean="0">
                          <a:solidFill>
                            <a:schemeClr val="tx1"/>
                          </a:solidFill>
                          <a:latin typeface="+mn-ea"/>
                        </a:rPr>
                        <a:t> </a:t>
                      </a:r>
                      <a:r>
                        <a:rPr lang="en-US" altLang="ko-KR" sz="800" baseline="0" dirty="0" err="1" smtClean="0">
                          <a:solidFill>
                            <a:schemeClr val="tx1"/>
                          </a:solidFill>
                          <a:latin typeface="+mn-ea"/>
                        </a:rPr>
                        <a:t>được</a:t>
                      </a:r>
                      <a:r>
                        <a:rPr lang="en-US" altLang="ko-KR" sz="800" baseline="0" dirty="0" smtClean="0">
                          <a:solidFill>
                            <a:schemeClr val="tx1"/>
                          </a:solidFill>
                          <a:latin typeface="+mn-ea"/>
                        </a:rPr>
                        <a:t> </a:t>
                      </a:r>
                      <a:r>
                        <a:rPr lang="en-US" altLang="ko-KR" sz="800" baseline="0" dirty="0" err="1" smtClean="0">
                          <a:solidFill>
                            <a:schemeClr val="tx1"/>
                          </a:solidFill>
                          <a:latin typeface="+mn-ea"/>
                        </a:rPr>
                        <a:t>xác</a:t>
                      </a:r>
                      <a:r>
                        <a:rPr lang="en-US" altLang="ko-KR" sz="800" baseline="0" dirty="0" smtClean="0">
                          <a:solidFill>
                            <a:schemeClr val="tx1"/>
                          </a:solidFill>
                          <a:latin typeface="+mn-ea"/>
                        </a:rPr>
                        <a:t> </a:t>
                      </a:r>
                      <a:r>
                        <a:rPr lang="en-US" altLang="ko-KR" sz="800" baseline="0" dirty="0" err="1" smtClean="0">
                          <a:solidFill>
                            <a:schemeClr val="tx1"/>
                          </a:solidFill>
                          <a:latin typeface="+mn-ea"/>
                        </a:rPr>
                        <a:t>nhận</a:t>
                      </a:r>
                      <a:r>
                        <a:rPr lang="en-US" altLang="ko-KR" sz="800" baseline="0" dirty="0" smtClean="0">
                          <a:solidFill>
                            <a:schemeClr val="tx1"/>
                          </a:solidFill>
                          <a:latin typeface="+mn-ea"/>
                        </a:rPr>
                        <a:t> </a:t>
                      </a:r>
                      <a:r>
                        <a:rPr lang="en-US" altLang="ko-KR" sz="800" baseline="0" dirty="0" err="1" smtClean="0">
                          <a:solidFill>
                            <a:schemeClr val="tx1"/>
                          </a:solidFill>
                          <a:latin typeface="+mn-ea"/>
                        </a:rPr>
                        <a:t>thì</a:t>
                      </a:r>
                      <a:r>
                        <a:rPr lang="en-US" altLang="ko-KR" sz="800" baseline="0" dirty="0" smtClean="0">
                          <a:solidFill>
                            <a:schemeClr val="tx1"/>
                          </a:solidFill>
                          <a:latin typeface="+mn-ea"/>
                        </a:rPr>
                        <a:t> </a:t>
                      </a:r>
                      <a:r>
                        <a:rPr lang="en-US" altLang="ko-KR" sz="800" baseline="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icon N </a:t>
                      </a:r>
                    </a:p>
                    <a:p>
                      <a:pPr marL="85725" indent="-85725" algn="l" defTabSz="914400" rtl="0" eaLnBrk="1" latinLnBrk="1" hangingPunct="1">
                        <a:lnSpc>
                          <a:spcPct val="120000"/>
                        </a:lnSpc>
                        <a:buFontTx/>
                        <a:buChar char="-"/>
                      </a:pPr>
                      <a:r>
                        <a:rPr lang="en-US" altLang="ko-KR" sz="800" baseline="0" dirty="0" err="1" smtClean="0">
                          <a:solidFill>
                            <a:schemeClr val="tx1"/>
                          </a:solidFill>
                          <a:latin typeface="+mn-ea"/>
                        </a:rPr>
                        <a:t>Khi</a:t>
                      </a:r>
                      <a:r>
                        <a:rPr lang="en-US" altLang="ko-KR" sz="800" baseline="0" dirty="0" smtClean="0">
                          <a:solidFill>
                            <a:schemeClr val="tx1"/>
                          </a:solidFill>
                          <a:latin typeface="+mn-ea"/>
                        </a:rPr>
                        <a:t> </a:t>
                      </a:r>
                      <a:r>
                        <a:rPr lang="en-US" altLang="ko-KR" sz="800" baseline="0" dirty="0" err="1" smtClean="0">
                          <a:solidFill>
                            <a:schemeClr val="tx1"/>
                          </a:solidFill>
                          <a:latin typeface="+mn-ea"/>
                        </a:rPr>
                        <a:t>đã</a:t>
                      </a:r>
                      <a:r>
                        <a:rPr lang="en-US" altLang="ko-KR" sz="800" baseline="0" dirty="0" smtClean="0">
                          <a:solidFill>
                            <a:schemeClr val="tx1"/>
                          </a:solidFill>
                          <a:latin typeface="+mn-ea"/>
                        </a:rPr>
                        <a:t> </a:t>
                      </a:r>
                      <a:r>
                        <a:rPr lang="en-US" altLang="ko-KR" sz="800" baseline="0" dirty="0" err="1" smtClean="0">
                          <a:solidFill>
                            <a:schemeClr val="tx1"/>
                          </a:solidFill>
                          <a:latin typeface="+mn-ea"/>
                        </a:rPr>
                        <a:t>mở</a:t>
                      </a:r>
                      <a:r>
                        <a:rPr lang="en-US" altLang="ko-KR" sz="800" baseline="0" dirty="0" smtClean="0">
                          <a:solidFill>
                            <a:schemeClr val="tx1"/>
                          </a:solidFill>
                          <a:latin typeface="+mn-ea"/>
                        </a:rPr>
                        <a:t> Inbox Message list page </a:t>
                      </a:r>
                      <a:r>
                        <a:rPr lang="en-US" altLang="ko-KR" sz="800" baseline="0" dirty="0" err="1" smtClean="0">
                          <a:solidFill>
                            <a:schemeClr val="tx1"/>
                          </a:solidFill>
                          <a:latin typeface="+mn-ea"/>
                        </a:rPr>
                        <a:t>thì</a:t>
                      </a:r>
                      <a:r>
                        <a:rPr lang="en-US" altLang="ko-KR" sz="800" baseline="0" dirty="0" smtClean="0">
                          <a:solidFill>
                            <a:schemeClr val="tx1"/>
                          </a:solidFill>
                          <a:latin typeface="+mn-ea"/>
                        </a:rPr>
                        <a:t> </a:t>
                      </a:r>
                      <a:r>
                        <a:rPr lang="en-US" altLang="ko-KR" sz="800" baseline="0" dirty="0" err="1" smtClean="0">
                          <a:solidFill>
                            <a:schemeClr val="tx1"/>
                          </a:solidFill>
                          <a:latin typeface="+mn-ea"/>
                        </a:rPr>
                        <a:t>không</a:t>
                      </a:r>
                      <a:r>
                        <a:rPr lang="en-US" altLang="ko-KR" sz="800" baseline="0" dirty="0" smtClean="0">
                          <a:solidFill>
                            <a:schemeClr val="tx1"/>
                          </a:solidFill>
                          <a:latin typeface="+mn-ea"/>
                        </a:rPr>
                        <a:t> </a:t>
                      </a:r>
                      <a:r>
                        <a:rPr lang="en-US" altLang="ko-KR" sz="800" baseline="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Icon </a:t>
                      </a:r>
                    </a:p>
                    <a:p>
                      <a:pPr marL="85725" indent="-85725" algn="l" defTabSz="914400" rtl="0" eaLnBrk="1" latinLnBrk="1" hangingPunct="1">
                        <a:lnSpc>
                          <a:spcPct val="120000"/>
                        </a:lnSpc>
                        <a:buFontTx/>
                        <a:buChar char="-"/>
                      </a:pPr>
                      <a:r>
                        <a:rPr lang="en-US" altLang="ko-KR" sz="800" baseline="0" smtClean="0">
                          <a:solidFill>
                            <a:schemeClr val="tx1"/>
                          </a:solidFill>
                          <a:latin typeface="+mn-ea"/>
                        </a:rPr>
                        <a:t>Khi click, </a:t>
                      </a:r>
                      <a:r>
                        <a:rPr lang="en-US" altLang="ko-KR" sz="800" baseline="0" dirty="0" err="1" smtClean="0">
                          <a:solidFill>
                            <a:schemeClr val="tx1"/>
                          </a:solidFill>
                          <a:latin typeface="+mn-ea"/>
                        </a:rPr>
                        <a:t>chuyển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đến</a:t>
                      </a:r>
                      <a:r>
                        <a:rPr lang="en-US" altLang="ko-KR" sz="800" baseline="0" dirty="0" smtClean="0">
                          <a:solidFill>
                            <a:schemeClr val="tx1"/>
                          </a:solidFill>
                          <a:latin typeface="+mn-ea"/>
                        </a:rPr>
                        <a:t> </a:t>
                      </a:r>
                      <a:r>
                        <a:rPr lang="en-US" altLang="ko-KR" sz="800" baseline="0" dirty="0" err="1" smtClean="0">
                          <a:solidFill>
                            <a:schemeClr val="tx1"/>
                          </a:solidFill>
                          <a:latin typeface="+mn-ea"/>
                        </a:rPr>
                        <a:t>trang</a:t>
                      </a:r>
                      <a:r>
                        <a:rPr lang="en-US" altLang="ko-KR" sz="800" baseline="0" dirty="0" smtClean="0">
                          <a:solidFill>
                            <a:schemeClr val="tx1"/>
                          </a:solidFill>
                          <a:latin typeface="+mn-ea"/>
                        </a:rPr>
                        <a:t> [Inbox Message] list page (RM-080501)</a:t>
                      </a:r>
                      <a:endParaRPr lang="en-US" altLang="ko-KR" sz="80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5</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a:t>
                      </a:r>
                      <a:r>
                        <a:rPr lang="en-US" altLang="ko-KR" sz="800" baseline="0" dirty="0" err="1" smtClean="0">
                          <a:solidFill>
                            <a:schemeClr val="tx1"/>
                          </a:solidFill>
                          <a:latin typeface="+mn-ea"/>
                        </a:rPr>
                        <a:t>số</a:t>
                      </a:r>
                      <a:r>
                        <a:rPr lang="en-US" altLang="ko-KR" sz="800" baseline="0" dirty="0" smtClean="0">
                          <a:solidFill>
                            <a:schemeClr val="tx1"/>
                          </a:solidFill>
                          <a:latin typeface="+mn-ea"/>
                        </a:rPr>
                        <a:t> </a:t>
                      </a:r>
                      <a:r>
                        <a:rPr lang="en-US" altLang="ko-KR" sz="800" baseline="0" dirty="0" err="1" smtClean="0">
                          <a:solidFill>
                            <a:schemeClr val="tx1"/>
                          </a:solidFill>
                          <a:latin typeface="+mn-ea"/>
                        </a:rPr>
                        <a:t>lượng</a:t>
                      </a:r>
                      <a:r>
                        <a:rPr lang="en-US" altLang="ko-KR" sz="800" baseline="0" dirty="0" smtClean="0">
                          <a:solidFill>
                            <a:schemeClr val="tx1"/>
                          </a:solidFill>
                          <a:latin typeface="+mn-ea"/>
                        </a:rPr>
                        <a:t> Heart </a:t>
                      </a:r>
                      <a:r>
                        <a:rPr lang="en-US" altLang="ko-KR" sz="800" baseline="0" dirty="0" err="1" smtClean="0">
                          <a:solidFill>
                            <a:schemeClr val="tx1"/>
                          </a:solidFill>
                          <a:latin typeface="+mn-ea"/>
                        </a:rPr>
                        <a:t>đã</a:t>
                      </a:r>
                      <a:r>
                        <a:rPr lang="en-US" altLang="ko-KR" sz="800" baseline="0" dirty="0" smtClean="0">
                          <a:solidFill>
                            <a:schemeClr val="tx1"/>
                          </a:solidFill>
                          <a:latin typeface="+mn-ea"/>
                        </a:rPr>
                        <a:t> </a:t>
                      </a:r>
                      <a:r>
                        <a:rPr lang="en-US" altLang="ko-KR" sz="800" baseline="0" dirty="0" err="1" smtClean="0">
                          <a:solidFill>
                            <a:schemeClr val="tx1"/>
                          </a:solidFill>
                          <a:latin typeface="+mn-ea"/>
                        </a:rPr>
                        <a:t>tích</a:t>
                      </a:r>
                      <a:r>
                        <a:rPr lang="en-US" altLang="ko-KR" sz="800" baseline="0" dirty="0" smtClean="0">
                          <a:solidFill>
                            <a:schemeClr val="tx1"/>
                          </a:solidFill>
                          <a:latin typeface="+mn-ea"/>
                        </a:rPr>
                        <a:t> </a:t>
                      </a:r>
                      <a:r>
                        <a:rPr lang="en-US" altLang="ko-KR" sz="800" baseline="0" dirty="0" err="1" smtClean="0">
                          <a:solidFill>
                            <a:schemeClr val="tx1"/>
                          </a:solidFill>
                          <a:latin typeface="+mn-ea"/>
                        </a:rPr>
                        <a:t>lũy</a:t>
                      </a:r>
                      <a:r>
                        <a:rPr lang="en-US" altLang="ko-KR" sz="800" baseline="0" dirty="0" smtClean="0">
                          <a:solidFill>
                            <a:schemeClr val="tx1"/>
                          </a:solidFill>
                          <a:latin typeface="+mn-ea"/>
                        </a:rPr>
                        <a:t>/ (</a:t>
                      </a:r>
                      <a:r>
                        <a:rPr lang="en-US" altLang="ko-KR" sz="800" baseline="0" dirty="0" err="1" smtClean="0">
                          <a:solidFill>
                            <a:schemeClr val="tx1"/>
                          </a:solidFill>
                          <a:latin typeface="+mn-ea"/>
                        </a:rPr>
                        <a:t>Thiết</a:t>
                      </a:r>
                      <a:r>
                        <a:rPr lang="en-US" altLang="ko-KR" sz="800" baseline="0" dirty="0" smtClean="0">
                          <a:solidFill>
                            <a:schemeClr val="tx1"/>
                          </a:solidFill>
                          <a:latin typeface="+mn-ea"/>
                        </a:rPr>
                        <a:t> </a:t>
                      </a:r>
                      <a:r>
                        <a:rPr lang="en-US" altLang="ko-KR" sz="800" baseline="0" dirty="0" err="1" smtClean="0">
                          <a:solidFill>
                            <a:schemeClr val="tx1"/>
                          </a:solidFill>
                          <a:latin typeface="+mn-ea"/>
                        </a:rPr>
                        <a:t>lập</a:t>
                      </a:r>
                      <a:r>
                        <a:rPr lang="en-US" altLang="ko-KR" sz="800" baseline="0" dirty="0" smtClean="0">
                          <a:solidFill>
                            <a:schemeClr val="tx1"/>
                          </a:solidFill>
                          <a:latin typeface="+mn-ea"/>
                        </a:rPr>
                        <a:t> </a:t>
                      </a:r>
                      <a:r>
                        <a:rPr lang="en-US" altLang="ko-KR" sz="800" baseline="0" dirty="0" err="1" smtClean="0">
                          <a:solidFill>
                            <a:schemeClr val="tx1"/>
                          </a:solidFill>
                          <a:latin typeface="+mn-ea"/>
                        </a:rPr>
                        <a:t>trên</a:t>
                      </a:r>
                      <a:r>
                        <a:rPr lang="en-US" altLang="ko-KR" sz="800" baseline="0" dirty="0" smtClean="0">
                          <a:solidFill>
                            <a:schemeClr val="tx1"/>
                          </a:solidFill>
                          <a:latin typeface="+mn-ea"/>
                        </a:rPr>
                        <a:t> </a:t>
                      </a:r>
                      <a:r>
                        <a:rPr lang="en-US" altLang="ko-KR" sz="800" baseline="0" dirty="0" err="1" smtClean="0">
                          <a:solidFill>
                            <a:schemeClr val="tx1"/>
                          </a:solidFill>
                          <a:latin typeface="+mn-ea"/>
                        </a:rPr>
                        <a:t>trang</a:t>
                      </a:r>
                      <a:r>
                        <a:rPr lang="en-US" altLang="ko-KR" sz="800" baseline="0" dirty="0" smtClean="0">
                          <a:solidFill>
                            <a:schemeClr val="tx1"/>
                          </a:solidFill>
                          <a:latin typeface="+mn-ea"/>
                        </a:rPr>
                        <a:t> Admin)</a:t>
                      </a:r>
                      <a:r>
                        <a:rPr lang="ko-KR" altLang="en-US" sz="800" baseline="0" dirty="0" smtClean="0">
                          <a:solidFill>
                            <a:schemeClr val="tx1"/>
                          </a:solidFill>
                          <a:latin typeface="+mn-ea"/>
                        </a:rPr>
                        <a:t> </a:t>
                      </a:r>
                      <a:r>
                        <a:rPr lang="en-US" altLang="ko-KR" sz="800" baseline="0" dirty="0" err="1" smtClean="0">
                          <a:solidFill>
                            <a:schemeClr val="tx1"/>
                          </a:solidFill>
                          <a:latin typeface="+mn-ea"/>
                        </a:rPr>
                        <a:t>Số</a:t>
                      </a:r>
                      <a:r>
                        <a:rPr lang="en-US" altLang="ko-KR" sz="800" baseline="0" dirty="0" smtClean="0">
                          <a:solidFill>
                            <a:schemeClr val="tx1"/>
                          </a:solidFill>
                          <a:latin typeface="+mn-ea"/>
                        </a:rPr>
                        <a:t> </a:t>
                      </a:r>
                      <a:r>
                        <a:rPr lang="en-US" altLang="ko-KR" sz="800" baseline="0" dirty="0" err="1" smtClean="0">
                          <a:solidFill>
                            <a:schemeClr val="tx1"/>
                          </a:solidFill>
                          <a:latin typeface="+mn-ea"/>
                        </a:rPr>
                        <a:t>lượng</a:t>
                      </a:r>
                      <a:r>
                        <a:rPr lang="en-US" altLang="ko-KR" sz="800" baseline="0" dirty="0" smtClean="0">
                          <a:solidFill>
                            <a:schemeClr val="tx1"/>
                          </a:solidFill>
                          <a:latin typeface="+mn-ea"/>
                        </a:rPr>
                        <a:t> Heart </a:t>
                      </a:r>
                      <a:r>
                        <a:rPr lang="en-US" altLang="ko-KR" sz="800" baseline="0" dirty="0" err="1" smtClean="0">
                          <a:solidFill>
                            <a:schemeClr val="tx1"/>
                          </a:solidFill>
                          <a:latin typeface="+mn-ea"/>
                        </a:rPr>
                        <a:t>có</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thể</a:t>
                      </a:r>
                      <a:r>
                        <a:rPr lang="en-US" altLang="ko-KR" sz="800" baseline="0" dirty="0" smtClean="0">
                          <a:solidFill>
                            <a:schemeClr val="tx1"/>
                          </a:solidFill>
                          <a:latin typeface="+mn-ea"/>
                        </a:rPr>
                        <a:t> qui </a:t>
                      </a:r>
                      <a:r>
                        <a:rPr lang="en-US" altLang="ko-KR" sz="800" baseline="0" dirty="0" err="1" smtClean="0">
                          <a:solidFill>
                            <a:schemeClr val="tx1"/>
                          </a:solidFill>
                          <a:latin typeface="+mn-ea"/>
                        </a:rPr>
                        <a:t>đổi</a:t>
                      </a:r>
                      <a:r>
                        <a:rPr lang="en-US" altLang="ko-KR" sz="800" baseline="0" dirty="0" smtClean="0">
                          <a:solidFill>
                            <a:schemeClr val="tx1"/>
                          </a:solidFill>
                          <a:latin typeface="+mn-ea"/>
                        </a:rPr>
                        <a:t> sang Voucher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5-1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err="1" smtClean="0">
                          <a:solidFill>
                            <a:schemeClr val="tx1"/>
                          </a:solidFill>
                          <a:latin typeface="+mn-ea"/>
                        </a:rPr>
                        <a:t>Trường</a:t>
                      </a:r>
                      <a:r>
                        <a:rPr lang="en-US" altLang="ko-KR" sz="800" baseline="0" dirty="0" smtClean="0">
                          <a:solidFill>
                            <a:schemeClr val="tx1"/>
                          </a:solidFill>
                          <a:latin typeface="+mn-ea"/>
                        </a:rPr>
                        <a:t> </a:t>
                      </a:r>
                      <a:r>
                        <a:rPr lang="en-US" altLang="ko-KR" sz="800" baseline="0" dirty="0" err="1" smtClean="0">
                          <a:solidFill>
                            <a:schemeClr val="tx1"/>
                          </a:solidFill>
                          <a:latin typeface="+mn-ea"/>
                        </a:rPr>
                        <a:t>hợp</a:t>
                      </a:r>
                      <a:r>
                        <a:rPr lang="en-US" altLang="ko-KR" sz="800" baseline="0" dirty="0" smtClean="0">
                          <a:solidFill>
                            <a:schemeClr val="tx1"/>
                          </a:solidFill>
                          <a:latin typeface="+mn-ea"/>
                        </a:rPr>
                        <a:t> </a:t>
                      </a:r>
                      <a:r>
                        <a:rPr lang="en-US" altLang="ko-KR" sz="800" baseline="0" dirty="0" err="1" smtClean="0">
                          <a:solidFill>
                            <a:schemeClr val="tx1"/>
                          </a:solidFill>
                          <a:latin typeface="+mn-ea"/>
                        </a:rPr>
                        <a:t>số</a:t>
                      </a:r>
                      <a:r>
                        <a:rPr lang="en-US" altLang="ko-KR" sz="800" baseline="0" dirty="0" smtClean="0">
                          <a:solidFill>
                            <a:schemeClr val="tx1"/>
                          </a:solidFill>
                          <a:latin typeface="+mn-ea"/>
                        </a:rPr>
                        <a:t> </a:t>
                      </a:r>
                      <a:r>
                        <a:rPr lang="en-US" altLang="ko-KR" sz="800" baseline="0" dirty="0" err="1" smtClean="0">
                          <a:solidFill>
                            <a:schemeClr val="tx1"/>
                          </a:solidFill>
                          <a:latin typeface="+mn-ea"/>
                        </a:rPr>
                        <a:t>lượng</a:t>
                      </a:r>
                      <a:r>
                        <a:rPr lang="en-US" altLang="ko-KR" sz="800" baseline="0" dirty="0" smtClean="0">
                          <a:solidFill>
                            <a:schemeClr val="tx1"/>
                          </a:solidFill>
                          <a:latin typeface="+mn-ea"/>
                        </a:rPr>
                        <a:t> Heart </a:t>
                      </a:r>
                      <a:r>
                        <a:rPr lang="en-US" altLang="ko-KR" sz="800" baseline="0" dirty="0" err="1" smtClean="0">
                          <a:solidFill>
                            <a:schemeClr val="tx1"/>
                          </a:solidFill>
                          <a:latin typeface="+mn-ea"/>
                        </a:rPr>
                        <a:t>tích</a:t>
                      </a:r>
                      <a:r>
                        <a:rPr lang="en-US" altLang="ko-KR" sz="800" baseline="0" dirty="0" smtClean="0">
                          <a:solidFill>
                            <a:schemeClr val="tx1"/>
                          </a:solidFill>
                          <a:latin typeface="+mn-ea"/>
                        </a:rPr>
                        <a:t> </a:t>
                      </a:r>
                      <a:r>
                        <a:rPr lang="en-US" altLang="ko-KR" sz="800" baseline="0" dirty="0" err="1" smtClean="0">
                          <a:solidFill>
                            <a:schemeClr val="tx1"/>
                          </a:solidFill>
                          <a:latin typeface="+mn-ea"/>
                        </a:rPr>
                        <a:t>lũy</a:t>
                      </a:r>
                      <a:r>
                        <a:rPr lang="en-US" altLang="ko-KR" sz="800" baseline="0" dirty="0" smtClean="0">
                          <a:solidFill>
                            <a:schemeClr val="tx1"/>
                          </a:solidFill>
                          <a:latin typeface="+mn-ea"/>
                        </a:rPr>
                        <a:t> (</a:t>
                      </a:r>
                      <a:r>
                        <a:rPr lang="en-US" altLang="ko-KR" sz="800" baseline="0" dirty="0" err="1" smtClean="0">
                          <a:solidFill>
                            <a:schemeClr val="tx1"/>
                          </a:solidFill>
                          <a:latin typeface="+mn-ea"/>
                        </a:rPr>
                        <a:t>thiết</a:t>
                      </a:r>
                      <a:r>
                        <a:rPr lang="en-US" altLang="ko-KR" sz="800" baseline="0" dirty="0" smtClean="0">
                          <a:solidFill>
                            <a:schemeClr val="tx1"/>
                          </a:solidFill>
                          <a:latin typeface="+mn-ea"/>
                        </a:rPr>
                        <a:t> </a:t>
                      </a:r>
                      <a:r>
                        <a:rPr lang="en-US" altLang="ko-KR" sz="800" baseline="0" dirty="0" err="1" smtClean="0">
                          <a:solidFill>
                            <a:schemeClr val="tx1"/>
                          </a:solidFill>
                          <a:latin typeface="+mn-ea"/>
                        </a:rPr>
                        <a:t>lập</a:t>
                      </a:r>
                      <a:r>
                        <a:rPr lang="en-US" altLang="ko-KR" sz="800" baseline="0" dirty="0" smtClean="0">
                          <a:solidFill>
                            <a:schemeClr val="tx1"/>
                          </a:solidFill>
                          <a:latin typeface="+mn-ea"/>
                        </a:rPr>
                        <a:t> </a:t>
                      </a:r>
                      <a:r>
                        <a:rPr lang="en-US" altLang="ko-KR" sz="800" baseline="0" dirty="0" err="1" smtClean="0">
                          <a:solidFill>
                            <a:schemeClr val="tx1"/>
                          </a:solidFill>
                          <a:latin typeface="+mn-ea"/>
                        </a:rPr>
                        <a:t>trong</a:t>
                      </a:r>
                      <a:r>
                        <a:rPr lang="en-US" altLang="ko-KR" sz="800" baseline="0" dirty="0" smtClean="0">
                          <a:solidFill>
                            <a:schemeClr val="tx1"/>
                          </a:solidFill>
                          <a:latin typeface="+mn-ea"/>
                        </a:rPr>
                        <a:t> Admin)  </a:t>
                      </a:r>
                      <a:r>
                        <a:rPr lang="en-US" altLang="ko-KR" sz="800" baseline="0" dirty="0" err="1" smtClean="0">
                          <a:solidFill>
                            <a:schemeClr val="tx1"/>
                          </a:solidFill>
                          <a:latin typeface="+mn-ea"/>
                        </a:rPr>
                        <a:t>đạt</a:t>
                      </a:r>
                      <a:r>
                        <a:rPr lang="en-US" altLang="ko-KR" sz="800" baseline="0" dirty="0" smtClean="0">
                          <a:solidFill>
                            <a:schemeClr val="tx1"/>
                          </a:solidFill>
                          <a:latin typeface="+mn-ea"/>
                        </a:rPr>
                        <a:t> </a:t>
                      </a:r>
                      <a:r>
                        <a:rPr lang="en-US" altLang="ko-KR" sz="800" baseline="0" dirty="0" err="1" smtClean="0">
                          <a:solidFill>
                            <a:schemeClr val="tx1"/>
                          </a:solidFill>
                          <a:latin typeface="+mn-ea"/>
                        </a:rPr>
                        <a:t>đến</a:t>
                      </a:r>
                      <a:r>
                        <a:rPr lang="en-US" altLang="ko-KR" sz="800" baseline="0" dirty="0" smtClean="0">
                          <a:solidFill>
                            <a:schemeClr val="tx1"/>
                          </a:solidFill>
                          <a:latin typeface="+mn-ea"/>
                        </a:rPr>
                        <a:t> </a:t>
                      </a:r>
                      <a:r>
                        <a:rPr lang="en-US" altLang="ko-KR" sz="800" baseline="0" dirty="0" err="1" smtClean="0">
                          <a:solidFill>
                            <a:schemeClr val="tx1"/>
                          </a:solidFill>
                          <a:latin typeface="+mn-ea"/>
                        </a:rPr>
                        <a:t>mức</a:t>
                      </a:r>
                      <a:r>
                        <a:rPr lang="en-US" altLang="ko-KR" sz="800" baseline="0" dirty="0" smtClean="0">
                          <a:solidFill>
                            <a:schemeClr val="tx1"/>
                          </a:solidFill>
                          <a:latin typeface="+mn-ea"/>
                        </a:rPr>
                        <a:t> </a:t>
                      </a:r>
                      <a:r>
                        <a:rPr lang="en-US" altLang="ko-KR" sz="800" baseline="0" dirty="0" err="1" smtClean="0">
                          <a:solidFill>
                            <a:schemeClr val="tx1"/>
                          </a:solidFill>
                          <a:latin typeface="+mn-ea"/>
                        </a:rPr>
                        <a:t>có</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thể</a:t>
                      </a:r>
                      <a:r>
                        <a:rPr lang="en-US" altLang="ko-KR" sz="800" baseline="0" dirty="0" smtClean="0">
                          <a:solidFill>
                            <a:schemeClr val="tx1"/>
                          </a:solidFill>
                          <a:latin typeface="+mn-ea"/>
                        </a:rPr>
                        <a:t> </a:t>
                      </a:r>
                      <a:r>
                        <a:rPr lang="en-US" altLang="ko-KR" sz="800" baseline="0" dirty="0" err="1" smtClean="0">
                          <a:solidFill>
                            <a:schemeClr val="tx1"/>
                          </a:solidFill>
                          <a:latin typeface="+mn-ea"/>
                        </a:rPr>
                        <a:t>quy</a:t>
                      </a:r>
                      <a:r>
                        <a:rPr lang="en-US" altLang="ko-KR" sz="800" baseline="0" dirty="0" smtClean="0">
                          <a:solidFill>
                            <a:schemeClr val="tx1"/>
                          </a:solidFill>
                          <a:latin typeface="+mn-ea"/>
                        </a:rPr>
                        <a:t> </a:t>
                      </a:r>
                      <a:r>
                        <a:rPr lang="en-US" altLang="ko-KR" sz="800" baseline="0" dirty="0" err="1" smtClean="0">
                          <a:solidFill>
                            <a:schemeClr val="tx1"/>
                          </a:solidFill>
                          <a:latin typeface="+mn-ea"/>
                        </a:rPr>
                        <a:t>đổi</a:t>
                      </a:r>
                      <a:r>
                        <a:rPr lang="en-US" altLang="ko-KR" sz="800" baseline="0" dirty="0" smtClean="0">
                          <a:solidFill>
                            <a:schemeClr val="tx1"/>
                          </a:solidFill>
                          <a:latin typeface="+mn-ea"/>
                        </a:rPr>
                        <a:t> sang Voucher  </a:t>
                      </a:r>
                      <a:r>
                        <a:rPr lang="en-US" altLang="ko-KR" sz="800" baseline="0" dirty="0" err="1" smtClean="0">
                          <a:solidFill>
                            <a:schemeClr val="tx1"/>
                          </a:solidFill>
                          <a:latin typeface="+mn-ea"/>
                        </a:rPr>
                        <a:t>thì</a:t>
                      </a:r>
                      <a:r>
                        <a:rPr lang="en-US" altLang="ko-KR" sz="800" baseline="0" dirty="0" smtClean="0">
                          <a:solidFill>
                            <a:schemeClr val="tx1"/>
                          </a:solidFill>
                          <a:latin typeface="+mn-ea"/>
                        </a:rPr>
                        <a:t> </a:t>
                      </a:r>
                      <a:r>
                        <a:rPr lang="en-US" altLang="ko-KR" sz="800" baseline="0" dirty="0" err="1" smtClean="0">
                          <a:solidFill>
                            <a:schemeClr val="tx1"/>
                          </a:solidFill>
                          <a:latin typeface="+mn-ea"/>
                        </a:rPr>
                        <a:t>Khả</a:t>
                      </a:r>
                      <a:r>
                        <a:rPr lang="en-US" altLang="ko-KR" sz="800" baseline="0" dirty="0" smtClean="0">
                          <a:solidFill>
                            <a:schemeClr val="tx1"/>
                          </a:solidFill>
                          <a:latin typeface="+mn-ea"/>
                        </a:rPr>
                        <a:t> </a:t>
                      </a:r>
                      <a:r>
                        <a:rPr lang="en-US" altLang="ko-KR" sz="800" baseline="0" dirty="0" err="1" smtClean="0">
                          <a:solidFill>
                            <a:schemeClr val="tx1"/>
                          </a:solidFill>
                          <a:latin typeface="+mn-ea"/>
                        </a:rPr>
                        <a:t>dụng</a:t>
                      </a:r>
                      <a:r>
                        <a:rPr lang="en-US" altLang="ko-KR" sz="800" baseline="0" dirty="0" smtClean="0">
                          <a:solidFill>
                            <a:schemeClr val="tx1"/>
                          </a:solidFill>
                          <a:latin typeface="+mn-ea"/>
                        </a:rPr>
                        <a:t> </a:t>
                      </a:r>
                      <a:r>
                        <a:rPr lang="en-US" altLang="ko-KR" sz="800" baseline="0" dirty="0" err="1" smtClean="0">
                          <a:solidFill>
                            <a:schemeClr val="tx1"/>
                          </a:solidFill>
                          <a:latin typeface="+mn-ea"/>
                        </a:rPr>
                        <a:t>hóa</a:t>
                      </a:r>
                      <a:r>
                        <a:rPr lang="en-US" altLang="ko-KR" sz="800" baseline="0" dirty="0" smtClean="0">
                          <a:solidFill>
                            <a:schemeClr val="tx1"/>
                          </a:solidFill>
                          <a:latin typeface="+mn-ea"/>
                        </a:rPr>
                        <a:t> Button </a:t>
                      </a:r>
                      <a:r>
                        <a:rPr lang="en-US" altLang="ko-KR" sz="800" baseline="0" dirty="0" err="1" smtClean="0">
                          <a:solidFill>
                            <a:schemeClr val="tx1"/>
                          </a:solidFill>
                          <a:latin typeface="+mn-ea"/>
                        </a:rPr>
                        <a:t>còn</a:t>
                      </a:r>
                      <a:r>
                        <a:rPr lang="en-US" altLang="ko-KR" sz="800" baseline="0" dirty="0" smtClean="0">
                          <a:solidFill>
                            <a:schemeClr val="tx1"/>
                          </a:solidFill>
                          <a:latin typeface="+mn-ea"/>
                        </a:rPr>
                        <a:t> </a:t>
                      </a:r>
                      <a:r>
                        <a:rPr lang="en-US" altLang="ko-KR" sz="800" baseline="0" dirty="0" err="1" smtClean="0">
                          <a:solidFill>
                            <a:schemeClr val="tx1"/>
                          </a:solidFill>
                          <a:latin typeface="+mn-ea"/>
                        </a:rPr>
                        <a:t>trước</a:t>
                      </a:r>
                      <a:r>
                        <a:rPr lang="en-US" altLang="ko-KR" sz="800" baseline="0" dirty="0" smtClean="0">
                          <a:solidFill>
                            <a:schemeClr val="tx1"/>
                          </a:solidFill>
                          <a:latin typeface="+mn-ea"/>
                        </a:rPr>
                        <a:t> </a:t>
                      </a:r>
                      <a:r>
                        <a:rPr lang="en-US" altLang="ko-KR" sz="800" baseline="0" dirty="0" err="1" smtClean="0">
                          <a:solidFill>
                            <a:schemeClr val="tx1"/>
                          </a:solidFill>
                          <a:latin typeface="+mn-ea"/>
                        </a:rPr>
                        <a:t>đó</a:t>
                      </a:r>
                      <a:r>
                        <a:rPr lang="en-US" altLang="ko-KR" sz="800" baseline="0" dirty="0" smtClean="0">
                          <a:solidFill>
                            <a:schemeClr val="tx1"/>
                          </a:solidFill>
                          <a:latin typeface="+mn-ea"/>
                        </a:rPr>
                        <a:t> </a:t>
                      </a:r>
                      <a:r>
                        <a:rPr lang="en-US" altLang="ko-KR" sz="800" baseline="0" dirty="0" err="1" smtClean="0">
                          <a:solidFill>
                            <a:schemeClr val="tx1"/>
                          </a:solidFill>
                          <a:latin typeface="+mn-ea"/>
                        </a:rPr>
                        <a:t>thì</a:t>
                      </a:r>
                      <a:r>
                        <a:rPr lang="en-US" altLang="ko-KR" sz="800" baseline="0" dirty="0" smtClean="0">
                          <a:solidFill>
                            <a:schemeClr val="tx1"/>
                          </a:solidFill>
                          <a:latin typeface="+mn-ea"/>
                        </a:rPr>
                        <a:t> Button </a:t>
                      </a:r>
                      <a:r>
                        <a:rPr lang="en-US" altLang="ko-KR" sz="800" baseline="0" dirty="0" err="1" smtClean="0">
                          <a:solidFill>
                            <a:schemeClr val="tx1"/>
                          </a:solidFill>
                          <a:latin typeface="+mn-ea"/>
                        </a:rPr>
                        <a:t>này</a:t>
                      </a:r>
                      <a:r>
                        <a:rPr lang="en-US" altLang="ko-KR" sz="800" baseline="0" dirty="0" smtClean="0">
                          <a:solidFill>
                            <a:schemeClr val="tx1"/>
                          </a:solidFill>
                          <a:latin typeface="+mn-ea"/>
                        </a:rPr>
                        <a:t> </a:t>
                      </a:r>
                      <a:r>
                        <a:rPr lang="en-US" altLang="ko-KR" sz="800" baseline="0" dirty="0" err="1" smtClean="0">
                          <a:solidFill>
                            <a:schemeClr val="tx1"/>
                          </a:solidFill>
                          <a:latin typeface="+mn-ea"/>
                        </a:rPr>
                        <a:t>bị</a:t>
                      </a:r>
                      <a:r>
                        <a:rPr lang="en-US" altLang="ko-KR" sz="800" baseline="0" dirty="0" smtClean="0">
                          <a:solidFill>
                            <a:schemeClr val="tx1"/>
                          </a:solidFill>
                          <a:latin typeface="+mn-ea"/>
                        </a:rPr>
                        <a:t> </a:t>
                      </a:r>
                      <a:r>
                        <a:rPr lang="en-US" altLang="ko-KR" sz="800" baseline="0" dirty="0" err="1" smtClean="0">
                          <a:solidFill>
                            <a:schemeClr val="tx1"/>
                          </a:solidFill>
                          <a:latin typeface="+mn-ea"/>
                        </a:rPr>
                        <a:t>vô</a:t>
                      </a:r>
                      <a:r>
                        <a:rPr lang="en-US" altLang="ko-KR" sz="800" baseline="0" dirty="0" smtClean="0">
                          <a:solidFill>
                            <a:schemeClr val="tx1"/>
                          </a:solidFill>
                          <a:latin typeface="+mn-ea"/>
                        </a:rPr>
                        <a:t> </a:t>
                      </a:r>
                      <a:r>
                        <a:rPr lang="en-US" altLang="ko-KR" sz="800" baseline="0" dirty="0" err="1" smtClean="0">
                          <a:solidFill>
                            <a:schemeClr val="tx1"/>
                          </a:solidFill>
                          <a:latin typeface="+mn-ea"/>
                        </a:rPr>
                        <a:t>hiệu</a:t>
                      </a:r>
                      <a:r>
                        <a:rPr lang="en-US" altLang="ko-KR" sz="800" baseline="0" dirty="0" smtClean="0">
                          <a:solidFill>
                            <a:schemeClr val="tx1"/>
                          </a:solidFill>
                          <a:latin typeface="+mn-ea"/>
                        </a:rPr>
                        <a:t> </a:t>
                      </a:r>
                      <a:r>
                        <a:rPr lang="en-US" altLang="ko-KR" sz="800" baseline="0" dirty="0" err="1" smtClean="0">
                          <a:solidFill>
                            <a:schemeClr val="tx1"/>
                          </a:solidFill>
                          <a:latin typeface="+mn-ea"/>
                        </a:rPr>
                        <a:t>hóa</a:t>
                      </a:r>
                      <a:endParaRPr lang="en-US" altLang="ko-KR" sz="800" dirty="0" smtClean="0">
                        <a:solidFill>
                          <a:schemeClr val="tx1"/>
                        </a:solidFill>
                        <a:latin typeface="+mn-ea"/>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err="1" smtClean="0">
                          <a:solidFill>
                            <a:schemeClr val="tx1"/>
                          </a:solidFill>
                          <a:latin typeface="+mn-ea"/>
                        </a:rPr>
                        <a:t>Khi</a:t>
                      </a:r>
                      <a:r>
                        <a:rPr lang="en-US" altLang="ko-KR" sz="800" dirty="0" smtClean="0">
                          <a:solidFill>
                            <a:schemeClr val="tx1"/>
                          </a:solidFill>
                          <a:latin typeface="+mn-ea"/>
                        </a:rPr>
                        <a:t> </a:t>
                      </a:r>
                      <a:r>
                        <a:rPr lang="en-US" altLang="ko-KR" sz="800" dirty="0" err="1" smtClean="0">
                          <a:solidFill>
                            <a:schemeClr val="tx1"/>
                          </a:solidFill>
                          <a:latin typeface="+mn-ea"/>
                        </a:rPr>
                        <a:t>nhấn</a:t>
                      </a:r>
                      <a:r>
                        <a:rPr lang="en-US" altLang="ko-KR" sz="800" baseline="0" dirty="0" smtClean="0">
                          <a:solidFill>
                            <a:schemeClr val="tx1"/>
                          </a:solidFill>
                          <a:latin typeface="+mn-ea"/>
                        </a:rPr>
                        <a:t> button, </a:t>
                      </a:r>
                      <a:r>
                        <a:rPr lang="en-US" altLang="ko-KR" sz="800" baseline="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pop-up </a:t>
                      </a:r>
                      <a:r>
                        <a:rPr lang="en-US" altLang="ko-KR" sz="800" baseline="0" dirty="0" err="1" smtClean="0">
                          <a:solidFill>
                            <a:schemeClr val="tx1"/>
                          </a:solidFill>
                          <a:latin typeface="+mn-ea"/>
                        </a:rPr>
                        <a:t>số</a:t>
                      </a:r>
                      <a:r>
                        <a:rPr lang="en-US" altLang="ko-KR" sz="800" baseline="0" dirty="0" smtClean="0">
                          <a:solidFill>
                            <a:schemeClr val="tx1"/>
                          </a:solidFill>
                          <a:latin typeface="+mn-ea"/>
                        </a:rPr>
                        <a:t> </a:t>
                      </a:r>
                      <a:r>
                        <a:rPr lang="en-US" altLang="ko-KR" sz="800" dirty="0" smtClean="0">
                          <a:solidFill>
                            <a:schemeClr val="tx1"/>
                          </a:solidFill>
                          <a:latin typeface="+mn-ea"/>
                        </a:rPr>
                        <a:t>(6)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6</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dirty="0" smtClean="0">
                          <a:solidFill>
                            <a:schemeClr val="tx1"/>
                          </a:solidFill>
                          <a:latin typeface="+mn-ea"/>
                        </a:rPr>
                        <a:t>[</a:t>
                      </a:r>
                      <a:r>
                        <a:rPr lang="ko-KR" altLang="en-US" sz="800" dirty="0" smtClean="0">
                          <a:solidFill>
                            <a:schemeClr val="tx1"/>
                          </a:solidFill>
                          <a:latin typeface="+mn-ea"/>
                        </a:rPr>
                        <a:t>상담권 교환</a:t>
                      </a:r>
                      <a:r>
                        <a:rPr lang="en-US" altLang="ko-KR" sz="800" dirty="0" smtClean="0">
                          <a:solidFill>
                            <a:schemeClr val="tx1"/>
                          </a:solidFill>
                          <a:latin typeface="+mn-ea"/>
                        </a:rPr>
                        <a:t>] – Exchange</a:t>
                      </a:r>
                      <a:r>
                        <a:rPr lang="en-US" altLang="ko-KR" sz="800" baseline="0" dirty="0" smtClean="0">
                          <a:solidFill>
                            <a:schemeClr val="tx1"/>
                          </a:solidFill>
                          <a:latin typeface="+mn-ea"/>
                        </a:rPr>
                        <a:t> Voucher</a:t>
                      </a:r>
                      <a:r>
                        <a:rPr lang="en-US" altLang="ko-KR" sz="800" baseline="0" smtClean="0">
                          <a:solidFill>
                            <a:schemeClr val="tx1"/>
                          </a:solidFill>
                          <a:latin typeface="+mn-ea"/>
                        </a:rPr>
                        <a:t>, </a:t>
                      </a:r>
                      <a:r>
                        <a:rPr lang="en-US" altLang="ko-KR" sz="800" baseline="0" smtClean="0">
                          <a:solidFill>
                            <a:schemeClr val="tx1"/>
                          </a:solidFill>
                          <a:latin typeface="+mn-ea"/>
                        </a:rPr>
                        <a:t>Khi click, </a:t>
                      </a:r>
                      <a:r>
                        <a:rPr lang="en-US" altLang="ko-KR" sz="800" baseline="0" dirty="0" err="1" smtClean="0">
                          <a:solidFill>
                            <a:schemeClr val="tx1"/>
                          </a:solidFill>
                          <a:latin typeface="+mn-ea"/>
                        </a:rPr>
                        <a:t>giảm</a:t>
                      </a:r>
                      <a:r>
                        <a:rPr lang="en-US" altLang="ko-KR" sz="800" baseline="0" dirty="0" smtClean="0">
                          <a:solidFill>
                            <a:schemeClr val="tx1"/>
                          </a:solidFill>
                          <a:latin typeface="+mn-ea"/>
                        </a:rPr>
                        <a:t> </a:t>
                      </a:r>
                      <a:r>
                        <a:rPr lang="en-US" altLang="ko-KR" sz="800" baseline="0" dirty="0" err="1" smtClean="0">
                          <a:solidFill>
                            <a:schemeClr val="tx1"/>
                          </a:solidFill>
                          <a:latin typeface="+mn-ea"/>
                        </a:rPr>
                        <a:t>bớt</a:t>
                      </a:r>
                      <a:r>
                        <a:rPr lang="en-US" altLang="ko-KR" sz="800" baseline="0" dirty="0" smtClean="0">
                          <a:solidFill>
                            <a:schemeClr val="tx1"/>
                          </a:solidFill>
                          <a:latin typeface="+mn-ea"/>
                        </a:rPr>
                        <a:t> 100 Heart </a:t>
                      </a:r>
                      <a:r>
                        <a:rPr lang="en-US" altLang="ko-KR" sz="800" baseline="0" dirty="0" err="1" smtClean="0">
                          <a:solidFill>
                            <a:schemeClr val="tx1"/>
                          </a:solidFill>
                          <a:latin typeface="+mn-ea"/>
                        </a:rPr>
                        <a:t>và</a:t>
                      </a:r>
                      <a:r>
                        <a:rPr lang="en-US" altLang="ko-KR" sz="800" baseline="0" dirty="0" smtClean="0">
                          <a:solidFill>
                            <a:schemeClr val="tx1"/>
                          </a:solidFill>
                          <a:latin typeface="+mn-ea"/>
                        </a:rPr>
                        <a:t> </a:t>
                      </a:r>
                      <a:r>
                        <a:rPr lang="en-US" altLang="ko-KR" sz="800" baseline="0" dirty="0" err="1" smtClean="0">
                          <a:solidFill>
                            <a:schemeClr val="tx1"/>
                          </a:solidFill>
                          <a:latin typeface="+mn-ea"/>
                        </a:rPr>
                        <a:t>tăng</a:t>
                      </a:r>
                      <a:r>
                        <a:rPr lang="en-US" altLang="ko-KR" sz="800" baseline="0" dirty="0" smtClean="0">
                          <a:solidFill>
                            <a:schemeClr val="tx1"/>
                          </a:solidFill>
                          <a:latin typeface="+mn-ea"/>
                        </a:rPr>
                        <a:t> </a:t>
                      </a:r>
                      <a:r>
                        <a:rPr lang="en-US" altLang="ko-KR" sz="800" baseline="0" dirty="0" err="1" smtClean="0">
                          <a:solidFill>
                            <a:schemeClr val="tx1"/>
                          </a:solidFill>
                          <a:latin typeface="+mn-ea"/>
                        </a:rPr>
                        <a:t>thêm</a:t>
                      </a:r>
                      <a:r>
                        <a:rPr lang="en-US" altLang="ko-KR" sz="800" baseline="0" dirty="0" smtClean="0">
                          <a:solidFill>
                            <a:schemeClr val="tx1"/>
                          </a:solidFill>
                          <a:latin typeface="+mn-ea"/>
                        </a:rPr>
                        <a:t> 1 voucher </a:t>
                      </a:r>
                    </a:p>
                    <a:p>
                      <a:pPr marL="85725" indent="-85725" algn="l" defTabSz="914400" rtl="0" eaLnBrk="1" latinLnBrk="1" hangingPunct="1">
                        <a:lnSpc>
                          <a:spcPct val="120000"/>
                        </a:lnSpc>
                        <a:buFontTx/>
                        <a:buChar char="-"/>
                      </a:pPr>
                      <a:r>
                        <a:rPr lang="en-US" altLang="ko-KR" sz="800" dirty="0" err="1" smtClean="0">
                          <a:solidFill>
                            <a:schemeClr val="tx1"/>
                          </a:solidFill>
                          <a:latin typeface="+mn-ea"/>
                        </a:rPr>
                        <a:t>Đơn</a:t>
                      </a:r>
                      <a:r>
                        <a:rPr lang="en-US" altLang="ko-KR" sz="800" baseline="0" dirty="0" smtClean="0">
                          <a:solidFill>
                            <a:schemeClr val="tx1"/>
                          </a:solidFill>
                          <a:latin typeface="+mn-ea"/>
                        </a:rPr>
                        <a:t> </a:t>
                      </a:r>
                      <a:r>
                        <a:rPr lang="en-US" altLang="ko-KR" sz="800" baseline="0" dirty="0" err="1" smtClean="0">
                          <a:solidFill>
                            <a:schemeClr val="tx1"/>
                          </a:solidFill>
                          <a:latin typeface="+mn-ea"/>
                        </a:rPr>
                        <a:t>vị</a:t>
                      </a:r>
                      <a:r>
                        <a:rPr lang="en-US" altLang="ko-KR" sz="800" baseline="0" dirty="0" smtClean="0">
                          <a:solidFill>
                            <a:schemeClr val="tx1"/>
                          </a:solidFill>
                          <a:latin typeface="+mn-ea"/>
                        </a:rPr>
                        <a:t> </a:t>
                      </a:r>
                      <a:r>
                        <a:rPr lang="en-US" altLang="ko-KR" sz="800" dirty="0" smtClean="0">
                          <a:solidFill>
                            <a:schemeClr val="tx1"/>
                          </a:solidFill>
                          <a:latin typeface="+mn-ea"/>
                        </a:rPr>
                        <a:t>100 Heart </a:t>
                      </a:r>
                      <a:r>
                        <a:rPr lang="en-US" altLang="ko-KR" sz="800" dirty="0" err="1" smtClean="0">
                          <a:solidFill>
                            <a:schemeClr val="tx1"/>
                          </a:solidFill>
                          <a:latin typeface="+mn-ea"/>
                        </a:rPr>
                        <a:t>được</a:t>
                      </a:r>
                      <a:r>
                        <a:rPr lang="en-US" altLang="ko-KR" sz="800" baseline="0" dirty="0" smtClean="0">
                          <a:solidFill>
                            <a:schemeClr val="tx1"/>
                          </a:solidFill>
                          <a:latin typeface="+mn-ea"/>
                        </a:rPr>
                        <a:t> </a:t>
                      </a:r>
                      <a:r>
                        <a:rPr lang="en-US" altLang="ko-KR" sz="800" baseline="0" dirty="0" err="1" smtClean="0">
                          <a:solidFill>
                            <a:schemeClr val="tx1"/>
                          </a:solidFill>
                          <a:latin typeface="+mn-ea"/>
                        </a:rPr>
                        <a:t>thiết</a:t>
                      </a:r>
                      <a:r>
                        <a:rPr lang="en-US" altLang="ko-KR" sz="800" baseline="0" dirty="0" smtClean="0">
                          <a:solidFill>
                            <a:schemeClr val="tx1"/>
                          </a:solidFill>
                          <a:latin typeface="+mn-ea"/>
                        </a:rPr>
                        <a:t> </a:t>
                      </a:r>
                      <a:r>
                        <a:rPr lang="en-US" altLang="ko-KR" sz="800" baseline="0" dirty="0" err="1" smtClean="0">
                          <a:solidFill>
                            <a:schemeClr val="tx1"/>
                          </a:solidFill>
                          <a:latin typeface="+mn-ea"/>
                        </a:rPr>
                        <a:t>lập</a:t>
                      </a:r>
                      <a:r>
                        <a:rPr lang="en-US" altLang="ko-KR" sz="800" baseline="0" dirty="0" smtClean="0">
                          <a:solidFill>
                            <a:schemeClr val="tx1"/>
                          </a:solidFill>
                          <a:latin typeface="+mn-ea"/>
                        </a:rPr>
                        <a:t> </a:t>
                      </a:r>
                      <a:r>
                        <a:rPr lang="en-US" altLang="ko-KR" sz="800" baseline="0" dirty="0" err="1" smtClean="0">
                          <a:solidFill>
                            <a:schemeClr val="tx1"/>
                          </a:solidFill>
                          <a:latin typeface="+mn-ea"/>
                        </a:rPr>
                        <a:t>trên</a:t>
                      </a:r>
                      <a:r>
                        <a:rPr lang="en-US" altLang="ko-KR" sz="800" baseline="0" dirty="0" smtClean="0">
                          <a:solidFill>
                            <a:schemeClr val="tx1"/>
                          </a:solidFill>
                          <a:latin typeface="+mn-ea"/>
                        </a:rPr>
                        <a:t> </a:t>
                      </a:r>
                      <a:r>
                        <a:rPr lang="en-US" altLang="ko-KR" sz="800" baseline="0" dirty="0" err="1" smtClean="0">
                          <a:solidFill>
                            <a:schemeClr val="tx1"/>
                          </a:solidFill>
                          <a:latin typeface="+mn-ea"/>
                        </a:rPr>
                        <a:t>trang</a:t>
                      </a:r>
                      <a:r>
                        <a:rPr lang="en-US" altLang="ko-KR" sz="800" baseline="0" dirty="0" smtClean="0">
                          <a:solidFill>
                            <a:schemeClr val="tx1"/>
                          </a:solidFill>
                          <a:latin typeface="+mn-ea"/>
                        </a:rPr>
                        <a:t> Admin </a:t>
                      </a:r>
                      <a:r>
                        <a:rPr lang="en-US" altLang="ko-KR" sz="800" baseline="0" dirty="0" err="1" smtClean="0">
                          <a:solidFill>
                            <a:schemeClr val="tx1"/>
                          </a:solidFill>
                          <a:latin typeface="+mn-ea"/>
                        </a:rPr>
                        <a:t>và</a:t>
                      </a:r>
                      <a:r>
                        <a:rPr lang="en-US" altLang="ko-KR" sz="800" baseline="0" dirty="0" smtClean="0">
                          <a:solidFill>
                            <a:schemeClr val="tx1"/>
                          </a:solidFill>
                          <a:latin typeface="+mn-ea"/>
                        </a:rPr>
                        <a:t> </a:t>
                      </a:r>
                      <a:r>
                        <a:rPr lang="en-US" altLang="ko-KR" sz="800" baseline="0" dirty="0" err="1" smtClean="0">
                          <a:solidFill>
                            <a:schemeClr val="tx1"/>
                          </a:solidFill>
                          <a:latin typeface="+mn-ea"/>
                        </a:rPr>
                        <a:t>Số</a:t>
                      </a:r>
                      <a:r>
                        <a:rPr lang="en-US" altLang="ko-KR" sz="800" baseline="0" dirty="0" smtClean="0">
                          <a:solidFill>
                            <a:schemeClr val="tx1"/>
                          </a:solidFill>
                          <a:latin typeface="+mn-ea"/>
                        </a:rPr>
                        <a:t> </a:t>
                      </a:r>
                      <a:r>
                        <a:rPr lang="en-US" altLang="ko-KR" sz="800" baseline="0" dirty="0" err="1" smtClean="0">
                          <a:solidFill>
                            <a:schemeClr val="tx1"/>
                          </a:solidFill>
                          <a:latin typeface="+mn-ea"/>
                        </a:rPr>
                        <a:t>lượng</a:t>
                      </a:r>
                      <a:r>
                        <a:rPr lang="en-US" altLang="ko-KR" sz="800" baseline="0" dirty="0" smtClean="0">
                          <a:solidFill>
                            <a:schemeClr val="tx1"/>
                          </a:solidFill>
                          <a:latin typeface="+mn-ea"/>
                        </a:rPr>
                        <a:t> </a:t>
                      </a:r>
                      <a:r>
                        <a:rPr lang="en-US" altLang="ko-KR" sz="800" baseline="0" dirty="0" err="1" smtClean="0">
                          <a:solidFill>
                            <a:schemeClr val="tx1"/>
                          </a:solidFill>
                          <a:latin typeface="+mn-ea"/>
                        </a:rPr>
                        <a:t>này</a:t>
                      </a:r>
                      <a:r>
                        <a:rPr lang="en-US" altLang="ko-KR" sz="800" baseline="0" dirty="0" smtClean="0">
                          <a:solidFill>
                            <a:schemeClr val="tx1"/>
                          </a:solidFill>
                          <a:latin typeface="+mn-ea"/>
                        </a:rPr>
                        <a:t> </a:t>
                      </a:r>
                      <a:r>
                        <a:rPr lang="en-US" altLang="ko-KR" sz="800" baseline="0" dirty="0" err="1" smtClean="0">
                          <a:solidFill>
                            <a:schemeClr val="tx1"/>
                          </a:solidFill>
                          <a:latin typeface="+mn-ea"/>
                        </a:rPr>
                        <a:t>có</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thể</a:t>
                      </a:r>
                      <a:r>
                        <a:rPr lang="en-US" altLang="ko-KR" sz="800" baseline="0" dirty="0" smtClean="0">
                          <a:solidFill>
                            <a:schemeClr val="tx1"/>
                          </a:solidFill>
                          <a:latin typeface="+mn-ea"/>
                        </a:rPr>
                        <a:t> </a:t>
                      </a:r>
                      <a:r>
                        <a:rPr lang="en-US" altLang="ko-KR" sz="800" baseline="0" dirty="0" err="1" smtClean="0">
                          <a:solidFill>
                            <a:schemeClr val="tx1"/>
                          </a:solidFill>
                          <a:latin typeface="+mn-ea"/>
                        </a:rPr>
                        <a:t>thay</a:t>
                      </a:r>
                      <a:r>
                        <a:rPr lang="en-US" altLang="ko-KR" sz="800" baseline="0" dirty="0" smtClean="0">
                          <a:solidFill>
                            <a:schemeClr val="tx1"/>
                          </a:solidFill>
                          <a:latin typeface="+mn-ea"/>
                        </a:rPr>
                        <a:t> </a:t>
                      </a:r>
                      <a:r>
                        <a:rPr lang="en-US" altLang="ko-KR" sz="800" baseline="0" dirty="0" err="1" smtClean="0">
                          <a:solidFill>
                            <a:schemeClr val="tx1"/>
                          </a:solidFill>
                          <a:latin typeface="+mn-ea"/>
                        </a:rPr>
                        <a:t>đổi</a:t>
                      </a:r>
                      <a:r>
                        <a:rPr lang="en-US" altLang="ko-KR" sz="800" baseline="0" dirty="0" smtClean="0">
                          <a:solidFill>
                            <a:schemeClr val="tx1"/>
                          </a:solidFill>
                          <a:latin typeface="+mn-ea"/>
                        </a:rPr>
                        <a:t> </a:t>
                      </a:r>
                      <a:endParaRPr lang="en-US" altLang="ko-KR" sz="80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7</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dirty="0" smtClean="0">
                          <a:solidFill>
                            <a:schemeClr val="tx1"/>
                          </a:solidFill>
                          <a:latin typeface="+mn-ea"/>
                        </a:rPr>
                        <a:t>Menu </a:t>
                      </a:r>
                      <a:r>
                        <a:rPr lang="en-US" altLang="ko-KR" sz="800" dirty="0" err="1" smtClean="0">
                          <a:solidFill>
                            <a:schemeClr val="tx1"/>
                          </a:solidFill>
                          <a:latin typeface="+mn-ea"/>
                        </a:rPr>
                        <a:t>chỉ</a:t>
                      </a:r>
                      <a:r>
                        <a:rPr lang="en-US" altLang="ko-KR" sz="800" baseline="0" dirty="0" smtClean="0">
                          <a:solidFill>
                            <a:schemeClr val="tx1"/>
                          </a:solidFill>
                          <a:latin typeface="+mn-ea"/>
                        </a:rPr>
                        <a:t> </a:t>
                      </a:r>
                      <a:r>
                        <a:rPr lang="en-US" altLang="ko-KR" sz="800" baseline="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a:t>
                      </a:r>
                      <a:r>
                        <a:rPr lang="en-US" altLang="ko-KR" sz="800" baseline="0" dirty="0" err="1" smtClean="0">
                          <a:solidFill>
                            <a:schemeClr val="tx1"/>
                          </a:solidFill>
                          <a:latin typeface="+mn-ea"/>
                        </a:rPr>
                        <a:t>nếu</a:t>
                      </a:r>
                      <a:r>
                        <a:rPr lang="en-US" altLang="ko-KR" sz="800" baseline="0" dirty="0" smtClean="0">
                          <a:solidFill>
                            <a:schemeClr val="tx1"/>
                          </a:solidFill>
                          <a:latin typeface="+mn-ea"/>
                        </a:rPr>
                        <a:t> </a:t>
                      </a:r>
                      <a:r>
                        <a:rPr lang="en-US" altLang="ko-KR" sz="800" baseline="0" dirty="0" err="1" smtClean="0">
                          <a:solidFill>
                            <a:schemeClr val="tx1"/>
                          </a:solidFill>
                          <a:latin typeface="+mn-ea"/>
                        </a:rPr>
                        <a:t>đó</a:t>
                      </a:r>
                      <a:r>
                        <a:rPr lang="en-US" altLang="ko-KR" sz="800" baseline="0" dirty="0" smtClean="0">
                          <a:solidFill>
                            <a:schemeClr val="tx1"/>
                          </a:solidFill>
                          <a:latin typeface="+mn-ea"/>
                        </a:rPr>
                        <a:t> </a:t>
                      </a:r>
                      <a:r>
                        <a:rPr lang="en-US" altLang="ko-KR" sz="800" baseline="0" dirty="0" err="1" smtClean="0">
                          <a:solidFill>
                            <a:schemeClr val="tx1"/>
                          </a:solidFill>
                          <a:latin typeface="+mn-ea"/>
                        </a:rPr>
                        <a:t>là</a:t>
                      </a:r>
                      <a:r>
                        <a:rPr lang="en-US" altLang="ko-KR" sz="800" baseline="0" dirty="0" smtClean="0">
                          <a:solidFill>
                            <a:schemeClr val="tx1"/>
                          </a:solidFill>
                          <a:latin typeface="+mn-ea"/>
                        </a:rPr>
                        <a:t> Business Member </a:t>
                      </a:r>
                      <a:endParaRPr lang="en-US" altLang="ko-KR" sz="800" dirty="0" smtClean="0">
                        <a:solidFill>
                          <a:schemeClr val="tx1"/>
                        </a:solidFill>
                        <a:latin typeface="+mn-ea"/>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smtClean="0">
                          <a:solidFill>
                            <a:schemeClr val="tx1"/>
                          </a:solidFill>
                          <a:latin typeface="+mn-ea"/>
                        </a:rPr>
                        <a:t>Khi click</a:t>
                      </a:r>
                      <a:r>
                        <a:rPr lang="en-US" altLang="ko-KR" sz="800" baseline="0" smtClean="0">
                          <a:solidFill>
                            <a:schemeClr val="tx1"/>
                          </a:solidFill>
                          <a:latin typeface="+mn-ea"/>
                        </a:rPr>
                        <a:t>, </a:t>
                      </a:r>
                      <a:r>
                        <a:rPr lang="en-US" altLang="ko-KR" sz="800" baseline="0" dirty="0" err="1" smtClean="0">
                          <a:solidFill>
                            <a:schemeClr val="tx1"/>
                          </a:solidFill>
                          <a:latin typeface="+mn-ea"/>
                        </a:rPr>
                        <a:t>chuyển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đến</a:t>
                      </a:r>
                      <a:r>
                        <a:rPr lang="en-US" altLang="ko-KR" sz="800" baseline="0" dirty="0" smtClean="0">
                          <a:solidFill>
                            <a:schemeClr val="tx1"/>
                          </a:solidFill>
                          <a:latin typeface="+mn-ea"/>
                        </a:rPr>
                        <a:t> </a:t>
                      </a:r>
                      <a:r>
                        <a:rPr lang="en-US" altLang="ko-KR" sz="800" baseline="0" dirty="0" err="1" smtClean="0">
                          <a:solidFill>
                            <a:schemeClr val="tx1"/>
                          </a:solidFill>
                          <a:latin typeface="+mn-ea"/>
                        </a:rPr>
                        <a:t>trang</a:t>
                      </a:r>
                      <a:r>
                        <a:rPr lang="en-US" altLang="ko-KR" sz="800" baseline="0" dirty="0" smtClean="0">
                          <a:solidFill>
                            <a:schemeClr val="tx1"/>
                          </a:solidFill>
                          <a:latin typeface="+mn-ea"/>
                        </a:rPr>
                        <a:t> [</a:t>
                      </a:r>
                      <a:r>
                        <a:rPr lang="en-US" altLang="ko-KR" sz="800" dirty="0" smtClean="0">
                          <a:solidFill>
                            <a:schemeClr val="tx1"/>
                          </a:solidFill>
                        </a:rPr>
                        <a:t>Business Member’s Announcement List</a:t>
                      </a:r>
                      <a:r>
                        <a:rPr lang="en-US" altLang="ko-KR" sz="800" dirty="0" smtClean="0">
                          <a:solidFill>
                            <a:schemeClr val="tx1"/>
                          </a:solidFill>
                          <a:latin typeface="+mn-ea"/>
                        </a:rPr>
                        <a:t>]</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165" name="타원 164"/>
          <p:cNvSpPr/>
          <p:nvPr/>
        </p:nvSpPr>
        <p:spPr>
          <a:xfrm>
            <a:off x="279585" y="406085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5</a:t>
            </a:r>
            <a:endParaRPr lang="ko-KR" altLang="en-US" sz="1200" b="1" dirty="0">
              <a:solidFill>
                <a:schemeClr val="bg1"/>
              </a:solidFill>
            </a:endParaRPr>
          </a:p>
        </p:txBody>
      </p:sp>
      <p:sp>
        <p:nvSpPr>
          <p:cNvPr id="178" name="타원 177"/>
          <p:cNvSpPr/>
          <p:nvPr/>
        </p:nvSpPr>
        <p:spPr>
          <a:xfrm>
            <a:off x="279831" y="269990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2</a:t>
            </a:r>
            <a:endParaRPr lang="ko-KR" altLang="en-US" sz="1200" b="1" dirty="0">
              <a:solidFill>
                <a:schemeClr val="bg1"/>
              </a:solidFill>
            </a:endParaRPr>
          </a:p>
        </p:txBody>
      </p:sp>
      <p:sp>
        <p:nvSpPr>
          <p:cNvPr id="179" name="타원 178"/>
          <p:cNvSpPr/>
          <p:nvPr/>
        </p:nvSpPr>
        <p:spPr>
          <a:xfrm>
            <a:off x="279831" y="3065104"/>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3</a:t>
            </a:r>
            <a:endParaRPr lang="ko-KR" altLang="en-US" sz="1200" b="1" dirty="0">
              <a:solidFill>
                <a:schemeClr val="bg1"/>
              </a:solidFill>
            </a:endParaRPr>
          </a:p>
        </p:txBody>
      </p:sp>
      <p:sp>
        <p:nvSpPr>
          <p:cNvPr id="180" name="타원 179"/>
          <p:cNvSpPr/>
          <p:nvPr/>
        </p:nvSpPr>
        <p:spPr>
          <a:xfrm>
            <a:off x="258219" y="358204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4</a:t>
            </a:r>
            <a:endParaRPr lang="ko-KR" altLang="en-US" sz="1200" b="1" dirty="0">
              <a:solidFill>
                <a:schemeClr val="bg1"/>
              </a:solidFill>
            </a:endParaRPr>
          </a:p>
        </p:txBody>
      </p:sp>
      <p:cxnSp>
        <p:nvCxnSpPr>
          <p:cNvPr id="199" name="직선 연결선 198"/>
          <p:cNvCxnSpPr/>
          <p:nvPr/>
        </p:nvCxnSpPr>
        <p:spPr>
          <a:xfrm>
            <a:off x="346049" y="2639561"/>
            <a:ext cx="279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2" name="모서리가 둥근 직사각형 261"/>
          <p:cNvSpPr/>
          <p:nvPr/>
        </p:nvSpPr>
        <p:spPr>
          <a:xfrm>
            <a:off x="405585" y="1544410"/>
            <a:ext cx="2660696" cy="972000"/>
          </a:xfrm>
          <a:prstGeom prst="roundRect">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cxnSp>
        <p:nvCxnSpPr>
          <p:cNvPr id="263" name="직선 연결선 262"/>
          <p:cNvCxnSpPr/>
          <p:nvPr/>
        </p:nvCxnSpPr>
        <p:spPr>
          <a:xfrm>
            <a:off x="476403" y="1853825"/>
            <a:ext cx="252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4" name="TextBox 263"/>
          <p:cNvSpPr txBox="1"/>
          <p:nvPr/>
        </p:nvSpPr>
        <p:spPr>
          <a:xfrm>
            <a:off x="531831" y="1608676"/>
            <a:ext cx="686406" cy="230832"/>
          </a:xfrm>
          <a:prstGeom prst="rect">
            <a:avLst/>
          </a:prstGeom>
          <a:noFill/>
        </p:spPr>
        <p:txBody>
          <a:bodyPr wrap="none" rtlCol="0">
            <a:spAutoFit/>
          </a:bodyPr>
          <a:lstStyle/>
          <a:p>
            <a:r>
              <a:rPr lang="ko-KR" altLang="en-US" sz="900" b="1" dirty="0" smtClean="0">
                <a:latin typeface="+mn-ea"/>
              </a:rPr>
              <a:t>홍길동</a:t>
            </a:r>
            <a:r>
              <a:rPr lang="ko-KR" altLang="en-US" sz="900" dirty="0" smtClean="0">
                <a:latin typeface="+mn-ea"/>
              </a:rPr>
              <a:t> 님</a:t>
            </a:r>
            <a:endParaRPr lang="ko-KR" altLang="en-US" sz="900" dirty="0">
              <a:latin typeface="+mn-ea"/>
            </a:endParaRPr>
          </a:p>
        </p:txBody>
      </p:sp>
      <p:cxnSp>
        <p:nvCxnSpPr>
          <p:cNvPr id="265" name="직선 연결선 264"/>
          <p:cNvCxnSpPr/>
          <p:nvPr/>
        </p:nvCxnSpPr>
        <p:spPr>
          <a:xfrm>
            <a:off x="1051812" y="2191697"/>
            <a:ext cx="194459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6" name="TextBox 265"/>
          <p:cNvSpPr txBox="1"/>
          <p:nvPr/>
        </p:nvSpPr>
        <p:spPr>
          <a:xfrm>
            <a:off x="1151620" y="1913240"/>
            <a:ext cx="646331" cy="230832"/>
          </a:xfrm>
          <a:prstGeom prst="rect">
            <a:avLst/>
          </a:prstGeom>
          <a:noFill/>
        </p:spPr>
        <p:txBody>
          <a:bodyPr wrap="none" rtlCol="0">
            <a:spAutoFit/>
          </a:bodyPr>
          <a:lstStyle/>
          <a:p>
            <a:r>
              <a:rPr lang="ko-KR" altLang="en-US" sz="900" dirty="0" smtClean="0">
                <a:latin typeface="+mn-ea"/>
              </a:rPr>
              <a:t>헬로코인</a:t>
            </a:r>
            <a:endParaRPr lang="ko-KR" altLang="en-US" sz="900" dirty="0">
              <a:latin typeface="+mn-ea"/>
            </a:endParaRPr>
          </a:p>
        </p:txBody>
      </p:sp>
      <p:sp>
        <p:nvSpPr>
          <p:cNvPr id="267" name="TextBox 266"/>
          <p:cNvSpPr txBox="1"/>
          <p:nvPr/>
        </p:nvSpPr>
        <p:spPr>
          <a:xfrm>
            <a:off x="2070013" y="1913240"/>
            <a:ext cx="707245" cy="230832"/>
          </a:xfrm>
          <a:prstGeom prst="rect">
            <a:avLst/>
          </a:prstGeom>
          <a:noFill/>
        </p:spPr>
        <p:txBody>
          <a:bodyPr wrap="none" rtlCol="0">
            <a:spAutoFit/>
          </a:bodyPr>
          <a:lstStyle/>
          <a:p>
            <a:r>
              <a:rPr lang="en-US" altLang="ko-KR" sz="900" b="1" u="sng" dirty="0" smtClean="0">
                <a:latin typeface="+mn-ea"/>
              </a:rPr>
              <a:t>55,000 </a:t>
            </a:r>
            <a:r>
              <a:rPr lang="ko-KR" altLang="en-US" sz="900" b="1" u="sng" dirty="0" smtClean="0">
                <a:latin typeface="+mn-ea"/>
              </a:rPr>
              <a:t>원</a:t>
            </a:r>
            <a:endParaRPr lang="ko-KR" altLang="en-US" sz="900" b="1" u="sng" dirty="0">
              <a:latin typeface="+mn-ea"/>
            </a:endParaRPr>
          </a:p>
        </p:txBody>
      </p:sp>
      <p:sp>
        <p:nvSpPr>
          <p:cNvPr id="268" name="TextBox 267"/>
          <p:cNvSpPr txBox="1"/>
          <p:nvPr/>
        </p:nvSpPr>
        <p:spPr>
          <a:xfrm>
            <a:off x="1151620" y="2256281"/>
            <a:ext cx="530915" cy="230832"/>
          </a:xfrm>
          <a:prstGeom prst="rect">
            <a:avLst/>
          </a:prstGeom>
          <a:noFill/>
        </p:spPr>
        <p:txBody>
          <a:bodyPr wrap="none" rtlCol="0">
            <a:spAutoFit/>
          </a:bodyPr>
          <a:lstStyle/>
          <a:p>
            <a:r>
              <a:rPr lang="ko-KR" altLang="en-US" sz="900" dirty="0" smtClean="0"/>
              <a:t>상담권</a:t>
            </a:r>
            <a:endParaRPr lang="ko-KR" altLang="en-US" sz="900" dirty="0"/>
          </a:p>
        </p:txBody>
      </p:sp>
      <p:sp>
        <p:nvSpPr>
          <p:cNvPr id="269" name="TextBox 268"/>
          <p:cNvSpPr txBox="1"/>
          <p:nvPr/>
        </p:nvSpPr>
        <p:spPr>
          <a:xfrm>
            <a:off x="2384570" y="2256281"/>
            <a:ext cx="367408" cy="230832"/>
          </a:xfrm>
          <a:prstGeom prst="rect">
            <a:avLst/>
          </a:prstGeom>
          <a:noFill/>
        </p:spPr>
        <p:txBody>
          <a:bodyPr wrap="none" rtlCol="0">
            <a:spAutoFit/>
          </a:bodyPr>
          <a:lstStyle/>
          <a:p>
            <a:r>
              <a:rPr lang="en-US" altLang="ko-KR" sz="900" b="1" u="sng" dirty="0" smtClean="0">
                <a:latin typeface="+mn-ea"/>
              </a:rPr>
              <a:t>6</a:t>
            </a:r>
            <a:r>
              <a:rPr lang="ko-KR" altLang="en-US" sz="900" b="1" u="sng" dirty="0" smtClean="0">
                <a:latin typeface="+mn-ea"/>
              </a:rPr>
              <a:t>매</a:t>
            </a:r>
            <a:endParaRPr lang="ko-KR" altLang="en-US" sz="900" b="1" u="sng" dirty="0">
              <a:latin typeface="+mn-ea"/>
            </a:endParaRPr>
          </a:p>
        </p:txBody>
      </p:sp>
      <p:sp>
        <p:nvSpPr>
          <p:cNvPr id="272" name="TextBox 271"/>
          <p:cNvSpPr txBox="1"/>
          <p:nvPr/>
        </p:nvSpPr>
        <p:spPr>
          <a:xfrm>
            <a:off x="510219" y="2710489"/>
            <a:ext cx="686406" cy="230832"/>
          </a:xfrm>
          <a:prstGeom prst="rect">
            <a:avLst/>
          </a:prstGeom>
          <a:noFill/>
        </p:spPr>
        <p:txBody>
          <a:bodyPr wrap="none" rtlCol="0">
            <a:spAutoFit/>
          </a:bodyPr>
          <a:lstStyle/>
          <a:p>
            <a:r>
              <a:rPr lang="ko-KR" altLang="en-US" sz="900" b="1" dirty="0" smtClean="0">
                <a:latin typeface="+mn-ea"/>
              </a:rPr>
              <a:t>예약 현황</a:t>
            </a:r>
            <a:endParaRPr lang="ko-KR" altLang="en-US" sz="900" b="1" dirty="0">
              <a:latin typeface="+mn-ea"/>
            </a:endParaRPr>
          </a:p>
        </p:txBody>
      </p:sp>
      <p:sp>
        <p:nvSpPr>
          <p:cNvPr id="274" name="TextBox 273"/>
          <p:cNvSpPr txBox="1"/>
          <p:nvPr/>
        </p:nvSpPr>
        <p:spPr>
          <a:xfrm>
            <a:off x="2771800" y="2710489"/>
            <a:ext cx="268022" cy="230832"/>
          </a:xfrm>
          <a:prstGeom prst="rect">
            <a:avLst/>
          </a:prstGeom>
          <a:noFill/>
        </p:spPr>
        <p:txBody>
          <a:bodyPr wrap="none" rtlCol="0">
            <a:spAutoFit/>
          </a:bodyPr>
          <a:lstStyle/>
          <a:p>
            <a:r>
              <a:rPr lang="en-US" altLang="ko-KR" sz="900" b="1" dirty="0" smtClean="0">
                <a:latin typeface="+mn-ea"/>
              </a:rPr>
              <a:t>&gt;</a:t>
            </a:r>
            <a:endParaRPr lang="ko-KR" altLang="en-US" sz="900" b="1" dirty="0">
              <a:latin typeface="+mn-ea"/>
            </a:endParaRPr>
          </a:p>
        </p:txBody>
      </p:sp>
      <p:sp>
        <p:nvSpPr>
          <p:cNvPr id="275" name="TextBox 274"/>
          <p:cNvSpPr txBox="1"/>
          <p:nvPr/>
        </p:nvSpPr>
        <p:spPr>
          <a:xfrm>
            <a:off x="1353227" y="2709469"/>
            <a:ext cx="1298753" cy="230832"/>
          </a:xfrm>
          <a:prstGeom prst="rect">
            <a:avLst/>
          </a:prstGeom>
          <a:noFill/>
        </p:spPr>
        <p:txBody>
          <a:bodyPr wrap="none" rtlCol="0">
            <a:spAutoFit/>
          </a:bodyPr>
          <a:lstStyle/>
          <a:p>
            <a:r>
              <a:rPr lang="en-US" altLang="ko-KR" sz="900" dirty="0" smtClean="0">
                <a:solidFill>
                  <a:schemeClr val="tx1">
                    <a:lumMod val="65000"/>
                    <a:lumOff val="35000"/>
                  </a:schemeClr>
                </a:solidFill>
              </a:rPr>
              <a:t>2016/07/25(</a:t>
            </a:r>
            <a:r>
              <a:rPr lang="ko-KR" altLang="en-US" sz="900" dirty="0" smtClean="0">
                <a:solidFill>
                  <a:schemeClr val="tx1">
                    <a:lumMod val="65000"/>
                    <a:lumOff val="35000"/>
                  </a:schemeClr>
                </a:solidFill>
              </a:rPr>
              <a:t>월</a:t>
            </a:r>
            <a:r>
              <a:rPr lang="en-US" altLang="ko-KR" sz="900" dirty="0" smtClean="0">
                <a:solidFill>
                  <a:schemeClr val="tx1">
                    <a:lumMod val="65000"/>
                    <a:lumOff val="35000"/>
                  </a:schemeClr>
                </a:solidFill>
              </a:rPr>
              <a:t>) 13:30</a:t>
            </a:r>
            <a:endParaRPr lang="ko-KR" altLang="en-US" sz="900" dirty="0">
              <a:solidFill>
                <a:schemeClr val="tx1">
                  <a:lumMod val="65000"/>
                  <a:lumOff val="35000"/>
                </a:schemeClr>
              </a:solidFill>
            </a:endParaRPr>
          </a:p>
        </p:txBody>
      </p:sp>
      <p:cxnSp>
        <p:nvCxnSpPr>
          <p:cNvPr id="276" name="직선 연결선 275"/>
          <p:cNvCxnSpPr/>
          <p:nvPr/>
        </p:nvCxnSpPr>
        <p:spPr>
          <a:xfrm>
            <a:off x="346049" y="3007954"/>
            <a:ext cx="279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7" name="TextBox 276"/>
          <p:cNvSpPr txBox="1"/>
          <p:nvPr/>
        </p:nvSpPr>
        <p:spPr>
          <a:xfrm>
            <a:off x="510219" y="3065104"/>
            <a:ext cx="686406" cy="230832"/>
          </a:xfrm>
          <a:prstGeom prst="rect">
            <a:avLst/>
          </a:prstGeom>
          <a:noFill/>
        </p:spPr>
        <p:txBody>
          <a:bodyPr wrap="none" rtlCol="0">
            <a:spAutoFit/>
          </a:bodyPr>
          <a:lstStyle/>
          <a:p>
            <a:r>
              <a:rPr lang="ko-KR" altLang="en-US" sz="900" b="1" dirty="0" smtClean="0">
                <a:latin typeface="+mn-ea"/>
              </a:rPr>
              <a:t>상담 내역</a:t>
            </a:r>
            <a:endParaRPr lang="ko-KR" altLang="en-US" sz="900" b="1" dirty="0">
              <a:latin typeface="+mn-ea"/>
            </a:endParaRPr>
          </a:p>
        </p:txBody>
      </p:sp>
      <p:sp>
        <p:nvSpPr>
          <p:cNvPr id="278" name="TextBox 277"/>
          <p:cNvSpPr txBox="1"/>
          <p:nvPr/>
        </p:nvSpPr>
        <p:spPr>
          <a:xfrm>
            <a:off x="2771800" y="3065104"/>
            <a:ext cx="268022" cy="230832"/>
          </a:xfrm>
          <a:prstGeom prst="rect">
            <a:avLst/>
          </a:prstGeom>
          <a:noFill/>
        </p:spPr>
        <p:txBody>
          <a:bodyPr wrap="none" rtlCol="0">
            <a:spAutoFit/>
          </a:bodyPr>
          <a:lstStyle/>
          <a:p>
            <a:r>
              <a:rPr lang="en-US" altLang="ko-KR" sz="900" b="1" dirty="0" smtClean="0">
                <a:latin typeface="+mn-ea"/>
              </a:rPr>
              <a:t>&gt;</a:t>
            </a:r>
            <a:endParaRPr lang="ko-KR" altLang="en-US" sz="900" b="1" dirty="0">
              <a:latin typeface="+mn-ea"/>
            </a:endParaRPr>
          </a:p>
        </p:txBody>
      </p:sp>
      <p:cxnSp>
        <p:nvCxnSpPr>
          <p:cNvPr id="279" name="직선 연결선 278"/>
          <p:cNvCxnSpPr/>
          <p:nvPr/>
        </p:nvCxnSpPr>
        <p:spPr>
          <a:xfrm>
            <a:off x="346049" y="3374470"/>
            <a:ext cx="279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0" name="직선 연결선 279"/>
          <p:cNvCxnSpPr/>
          <p:nvPr/>
        </p:nvCxnSpPr>
        <p:spPr>
          <a:xfrm>
            <a:off x="346049" y="3542662"/>
            <a:ext cx="279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1" name="TextBox 280"/>
          <p:cNvSpPr txBox="1"/>
          <p:nvPr/>
        </p:nvSpPr>
        <p:spPr>
          <a:xfrm>
            <a:off x="510219" y="3607246"/>
            <a:ext cx="530915" cy="230832"/>
          </a:xfrm>
          <a:prstGeom prst="rect">
            <a:avLst/>
          </a:prstGeom>
          <a:noFill/>
        </p:spPr>
        <p:txBody>
          <a:bodyPr wrap="none" rtlCol="0">
            <a:spAutoFit/>
          </a:bodyPr>
          <a:lstStyle/>
          <a:p>
            <a:r>
              <a:rPr lang="ko-KR" altLang="en-US" sz="900" b="1" dirty="0" smtClean="0">
                <a:latin typeface="+mn-ea"/>
              </a:rPr>
              <a:t>쪽지함</a:t>
            </a:r>
            <a:endParaRPr lang="ko-KR" altLang="en-US" sz="900" b="1" dirty="0">
              <a:latin typeface="+mn-ea"/>
            </a:endParaRPr>
          </a:p>
        </p:txBody>
      </p:sp>
      <p:cxnSp>
        <p:nvCxnSpPr>
          <p:cNvPr id="282" name="직선 연결선 281"/>
          <p:cNvCxnSpPr/>
          <p:nvPr/>
        </p:nvCxnSpPr>
        <p:spPr>
          <a:xfrm>
            <a:off x="346049" y="3879050"/>
            <a:ext cx="279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83" name="그림 282" descr="ico_n.png"/>
          <p:cNvPicPr>
            <a:picLocks noChangeAspect="1"/>
          </p:cNvPicPr>
          <p:nvPr/>
        </p:nvPicPr>
        <p:blipFill>
          <a:blip r:embed="rId5" cstate="print"/>
          <a:stretch>
            <a:fillRect/>
          </a:stretch>
        </p:blipFill>
        <p:spPr>
          <a:xfrm>
            <a:off x="1007620" y="3650662"/>
            <a:ext cx="144000" cy="144000"/>
          </a:xfrm>
          <a:prstGeom prst="rect">
            <a:avLst/>
          </a:prstGeom>
        </p:spPr>
      </p:pic>
      <p:sp>
        <p:nvSpPr>
          <p:cNvPr id="284" name="TextBox 283"/>
          <p:cNvSpPr txBox="1"/>
          <p:nvPr/>
        </p:nvSpPr>
        <p:spPr>
          <a:xfrm>
            <a:off x="2771800" y="3607246"/>
            <a:ext cx="268022" cy="230832"/>
          </a:xfrm>
          <a:prstGeom prst="rect">
            <a:avLst/>
          </a:prstGeom>
          <a:noFill/>
        </p:spPr>
        <p:txBody>
          <a:bodyPr wrap="none" rtlCol="0">
            <a:spAutoFit/>
          </a:bodyPr>
          <a:lstStyle/>
          <a:p>
            <a:r>
              <a:rPr lang="en-US" altLang="ko-KR" sz="900" b="1" dirty="0" smtClean="0">
                <a:latin typeface="+mn-ea"/>
              </a:rPr>
              <a:t>&gt;</a:t>
            </a:r>
            <a:endParaRPr lang="ko-KR" altLang="en-US" sz="900" b="1" dirty="0">
              <a:latin typeface="+mn-ea"/>
            </a:endParaRPr>
          </a:p>
        </p:txBody>
      </p:sp>
      <p:cxnSp>
        <p:nvCxnSpPr>
          <p:cNvPr id="285" name="직선 연결선 284"/>
          <p:cNvCxnSpPr/>
          <p:nvPr/>
        </p:nvCxnSpPr>
        <p:spPr>
          <a:xfrm>
            <a:off x="329434" y="4033115"/>
            <a:ext cx="279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512025" y="4098268"/>
            <a:ext cx="415498" cy="230832"/>
          </a:xfrm>
          <a:prstGeom prst="rect">
            <a:avLst/>
          </a:prstGeom>
          <a:noFill/>
        </p:spPr>
        <p:txBody>
          <a:bodyPr wrap="none" rtlCol="0">
            <a:spAutoFit/>
          </a:bodyPr>
          <a:lstStyle/>
          <a:p>
            <a:r>
              <a:rPr lang="ko-KR" altLang="en-US" sz="900" b="1" dirty="0" smtClean="0">
                <a:latin typeface="+mn-ea"/>
              </a:rPr>
              <a:t>하트</a:t>
            </a:r>
            <a:endParaRPr lang="ko-KR" altLang="en-US" sz="900" b="1" dirty="0">
              <a:latin typeface="+mn-ea"/>
            </a:endParaRPr>
          </a:p>
        </p:txBody>
      </p:sp>
      <p:sp>
        <p:nvSpPr>
          <p:cNvPr id="289" name="TextBox 288"/>
          <p:cNvSpPr txBox="1"/>
          <p:nvPr/>
        </p:nvSpPr>
        <p:spPr>
          <a:xfrm>
            <a:off x="1585679" y="4104131"/>
            <a:ext cx="790601" cy="215444"/>
          </a:xfrm>
          <a:prstGeom prst="rect">
            <a:avLst/>
          </a:prstGeom>
          <a:noFill/>
        </p:spPr>
        <p:txBody>
          <a:bodyPr wrap="none" rtlCol="0">
            <a:spAutoFit/>
          </a:bodyPr>
          <a:lstStyle/>
          <a:p>
            <a:r>
              <a:rPr lang="en-US" altLang="ko-KR" sz="800" b="1" dirty="0" smtClean="0">
                <a:latin typeface="+mn-ea"/>
              </a:rPr>
              <a:t>50</a:t>
            </a:r>
            <a:r>
              <a:rPr lang="ko-KR" altLang="en-US" sz="800" b="1" dirty="0" smtClean="0">
                <a:latin typeface="+mn-ea"/>
              </a:rPr>
              <a:t>개 </a:t>
            </a:r>
            <a:r>
              <a:rPr lang="en-US" altLang="ko-KR" sz="800" dirty="0" smtClean="0">
                <a:latin typeface="+mn-ea"/>
              </a:rPr>
              <a:t>/ 100</a:t>
            </a:r>
            <a:r>
              <a:rPr lang="ko-KR" altLang="en-US" sz="800" dirty="0" smtClean="0">
                <a:latin typeface="+mn-ea"/>
              </a:rPr>
              <a:t>개</a:t>
            </a:r>
            <a:endParaRPr lang="ko-KR" altLang="en-US" sz="800" dirty="0">
              <a:latin typeface="+mn-ea"/>
            </a:endParaRPr>
          </a:p>
        </p:txBody>
      </p:sp>
      <p:sp>
        <p:nvSpPr>
          <p:cNvPr id="290" name="직사각형 289"/>
          <p:cNvSpPr/>
          <p:nvPr/>
        </p:nvSpPr>
        <p:spPr>
          <a:xfrm>
            <a:off x="2402999" y="4094050"/>
            <a:ext cx="684000" cy="216000"/>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900" dirty="0" smtClean="0">
                <a:solidFill>
                  <a:schemeClr val="tx1"/>
                </a:solidFill>
              </a:rPr>
              <a:t>상담권 교환</a:t>
            </a:r>
            <a:endParaRPr lang="ko-KR" altLang="en-US" sz="900" dirty="0">
              <a:solidFill>
                <a:schemeClr val="tx1"/>
              </a:solidFill>
            </a:endParaRPr>
          </a:p>
        </p:txBody>
      </p:sp>
      <p:cxnSp>
        <p:nvCxnSpPr>
          <p:cNvPr id="291" name="직선 연결선 290"/>
          <p:cNvCxnSpPr/>
          <p:nvPr/>
        </p:nvCxnSpPr>
        <p:spPr>
          <a:xfrm>
            <a:off x="335099" y="4372979"/>
            <a:ext cx="279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7" name="타원 176"/>
          <p:cNvSpPr/>
          <p:nvPr/>
        </p:nvSpPr>
        <p:spPr>
          <a:xfrm>
            <a:off x="324908" y="1465896"/>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1</a:t>
            </a:r>
            <a:endParaRPr lang="ko-KR" altLang="en-US" sz="1200" b="1" dirty="0">
              <a:solidFill>
                <a:schemeClr val="bg1"/>
              </a:solidFill>
            </a:endParaRPr>
          </a:p>
        </p:txBody>
      </p:sp>
      <p:grpSp>
        <p:nvGrpSpPr>
          <p:cNvPr id="292" name="그룹 106"/>
          <p:cNvGrpSpPr/>
          <p:nvPr/>
        </p:nvGrpSpPr>
        <p:grpSpPr>
          <a:xfrm>
            <a:off x="3525364" y="1037261"/>
            <a:ext cx="2215137" cy="1681184"/>
            <a:chOff x="388264" y="3068960"/>
            <a:chExt cx="2215137" cy="1681184"/>
          </a:xfrm>
        </p:grpSpPr>
        <p:sp>
          <p:nvSpPr>
            <p:cNvPr id="293" name="직사각형 292"/>
            <p:cNvSpPr/>
            <p:nvPr/>
          </p:nvSpPr>
          <p:spPr>
            <a:xfrm>
              <a:off x="388264" y="3068960"/>
              <a:ext cx="2215137" cy="1673228"/>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294" name="직사각형 293"/>
            <p:cNvSpPr/>
            <p:nvPr/>
          </p:nvSpPr>
          <p:spPr>
            <a:xfrm>
              <a:off x="388266" y="4426144"/>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295" name="TextBox 294"/>
            <p:cNvSpPr txBox="1"/>
            <p:nvPr/>
          </p:nvSpPr>
          <p:spPr>
            <a:xfrm>
              <a:off x="441224" y="3530472"/>
              <a:ext cx="2162176" cy="812530"/>
            </a:xfrm>
            <a:prstGeom prst="rect">
              <a:avLst/>
            </a:prstGeom>
            <a:noFill/>
          </p:spPr>
          <p:txBody>
            <a:bodyPr wrap="square" rtlCol="0">
              <a:spAutoFit/>
            </a:bodyPr>
            <a:lstStyle/>
            <a:p>
              <a:pPr>
                <a:lnSpc>
                  <a:spcPct val="130000"/>
                </a:lnSpc>
              </a:pPr>
              <a:r>
                <a:rPr lang="ko-KR" altLang="en-US" sz="900" dirty="0" smtClean="0">
                  <a:solidFill>
                    <a:prstClr val="black"/>
                  </a:solidFill>
                </a:rPr>
                <a:t>하트 상담권은 교환일로부터 </a:t>
              </a:r>
              <a:r>
                <a:rPr lang="en-US" altLang="ko-KR" sz="900" dirty="0" smtClean="0">
                  <a:solidFill>
                    <a:prstClr val="black"/>
                  </a:solidFill>
                </a:rPr>
                <a:t>6</a:t>
              </a:r>
              <a:r>
                <a:rPr lang="ko-KR" altLang="en-US" sz="900" dirty="0" smtClean="0">
                  <a:solidFill>
                    <a:prstClr val="black"/>
                  </a:solidFill>
                </a:rPr>
                <a:t>개월의 유효기간이 존재합니다</a:t>
              </a:r>
              <a:r>
                <a:rPr lang="en-US" altLang="ko-KR" sz="900" dirty="0" smtClean="0">
                  <a:solidFill>
                    <a:prstClr val="black"/>
                  </a:solidFill>
                </a:rPr>
                <a:t>.</a:t>
              </a:r>
            </a:p>
            <a:p>
              <a:pPr>
                <a:lnSpc>
                  <a:spcPct val="130000"/>
                </a:lnSpc>
              </a:pPr>
              <a:r>
                <a:rPr lang="ko-KR" altLang="en-US" sz="900" dirty="0" smtClean="0">
                  <a:solidFill>
                    <a:prstClr val="black"/>
                  </a:solidFill>
                </a:rPr>
                <a:t>하트 </a:t>
              </a:r>
              <a:r>
                <a:rPr lang="en-US" altLang="ko-KR" sz="900" dirty="0" smtClean="0">
                  <a:solidFill>
                    <a:prstClr val="black"/>
                  </a:solidFill>
                </a:rPr>
                <a:t>100</a:t>
              </a:r>
              <a:r>
                <a:rPr lang="ko-KR" altLang="en-US" sz="900" dirty="0" smtClean="0">
                  <a:solidFill>
                    <a:prstClr val="black"/>
                  </a:solidFill>
                </a:rPr>
                <a:t>개를 하트 상담권으로 교환하시겠습니까</a:t>
              </a:r>
              <a:r>
                <a:rPr lang="en-US" altLang="ko-KR" sz="900" dirty="0" smtClean="0">
                  <a:solidFill>
                    <a:prstClr val="black"/>
                  </a:solidFill>
                </a:rPr>
                <a:t>? </a:t>
              </a:r>
              <a:endParaRPr lang="ko-KR" altLang="en-US" sz="900" dirty="0">
                <a:solidFill>
                  <a:prstClr val="black"/>
                </a:solidFill>
              </a:endParaRPr>
            </a:p>
          </p:txBody>
        </p:sp>
        <p:cxnSp>
          <p:nvCxnSpPr>
            <p:cNvPr id="296" name="직선 연결선 295"/>
            <p:cNvCxnSpPr/>
            <p:nvPr/>
          </p:nvCxnSpPr>
          <p:spPr>
            <a:xfrm>
              <a:off x="513232" y="3450622"/>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7" name="TextBox 296"/>
            <p:cNvSpPr txBox="1"/>
            <p:nvPr/>
          </p:nvSpPr>
          <p:spPr>
            <a:xfrm>
              <a:off x="441224" y="3140140"/>
              <a:ext cx="1238057" cy="252505"/>
            </a:xfrm>
            <a:prstGeom prst="rect">
              <a:avLst/>
            </a:prstGeom>
            <a:noFill/>
          </p:spPr>
          <p:txBody>
            <a:bodyPr wrap="square" rtlCol="0">
              <a:spAutoFit/>
            </a:bodyPr>
            <a:lstStyle/>
            <a:p>
              <a:pPr>
                <a:lnSpc>
                  <a:spcPct val="130000"/>
                </a:lnSpc>
              </a:pPr>
              <a:r>
                <a:rPr lang="ko-KR" altLang="en-US" sz="900" dirty="0" smtClean="0">
                  <a:solidFill>
                    <a:prstClr val="black"/>
                  </a:solidFill>
                </a:rPr>
                <a:t>상담권 교환</a:t>
              </a:r>
              <a:endParaRPr lang="ko-KR" altLang="en-US" sz="900" dirty="0">
                <a:solidFill>
                  <a:prstClr val="black"/>
                </a:solidFill>
              </a:endParaRPr>
            </a:p>
          </p:txBody>
        </p:sp>
        <p:sp>
          <p:nvSpPr>
            <p:cNvPr id="298" name="직사각형 297"/>
            <p:cNvSpPr/>
            <p:nvPr/>
          </p:nvSpPr>
          <p:spPr>
            <a:xfrm>
              <a:off x="1495832" y="4426069"/>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상담권 교환</a:t>
              </a:r>
              <a:endParaRPr lang="ko-KR" altLang="en-US" sz="900" dirty="0">
                <a:solidFill>
                  <a:prstClr val="black"/>
                </a:solidFill>
              </a:endParaRPr>
            </a:p>
          </p:txBody>
        </p:sp>
      </p:grpSp>
      <p:sp>
        <p:nvSpPr>
          <p:cNvPr id="299" name="타원 298"/>
          <p:cNvSpPr/>
          <p:nvPr/>
        </p:nvSpPr>
        <p:spPr>
          <a:xfrm>
            <a:off x="3399366" y="911261"/>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6</a:t>
            </a:r>
            <a:endParaRPr lang="ko-KR" altLang="en-US" sz="1200" b="1" dirty="0">
              <a:solidFill>
                <a:schemeClr val="bg1"/>
              </a:solidFill>
            </a:endParaRPr>
          </a:p>
        </p:txBody>
      </p:sp>
      <p:grpSp>
        <p:nvGrpSpPr>
          <p:cNvPr id="69" name="그룹 68"/>
          <p:cNvGrpSpPr/>
          <p:nvPr/>
        </p:nvGrpSpPr>
        <p:grpSpPr>
          <a:xfrm>
            <a:off x="335170" y="5228780"/>
            <a:ext cx="2831426" cy="469520"/>
            <a:chOff x="329434" y="5426750"/>
            <a:chExt cx="2831426" cy="469520"/>
          </a:xfrm>
        </p:grpSpPr>
        <p:sp>
          <p:nvSpPr>
            <p:cNvPr id="70" name="직사각형 69"/>
            <p:cNvSpPr/>
            <p:nvPr/>
          </p:nvSpPr>
          <p:spPr>
            <a:xfrm>
              <a:off x="329434" y="5428270"/>
              <a:ext cx="2811931" cy="46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71" name="그림 70" descr="siri.png"/>
            <p:cNvPicPr>
              <a:picLocks noChangeAspect="1"/>
            </p:cNvPicPr>
            <p:nvPr/>
          </p:nvPicPr>
          <p:blipFill>
            <a:blip r:embed="rId6" cstate="print"/>
            <a:stretch>
              <a:fillRect/>
            </a:stretch>
          </p:blipFill>
          <p:spPr>
            <a:xfrm>
              <a:off x="1051812" y="5502471"/>
              <a:ext cx="198000" cy="198000"/>
            </a:xfrm>
            <a:prstGeom prst="rect">
              <a:avLst/>
            </a:prstGeom>
          </p:spPr>
        </p:pic>
        <p:sp>
          <p:nvSpPr>
            <p:cNvPr id="72" name="TextBox 106"/>
            <p:cNvSpPr txBox="1"/>
            <p:nvPr/>
          </p:nvSpPr>
          <p:spPr>
            <a:xfrm>
              <a:off x="856804"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smtClean="0"/>
                <a:t>상담하기</a:t>
              </a:r>
              <a:endParaRPr lang="ko-KR" altLang="en-US" sz="800" dirty="0"/>
            </a:p>
          </p:txBody>
        </p:sp>
        <p:cxnSp>
          <p:nvCxnSpPr>
            <p:cNvPr id="73" name="직선 연결선 72"/>
            <p:cNvCxnSpPr/>
            <p:nvPr/>
          </p:nvCxnSpPr>
          <p:spPr>
            <a:xfrm>
              <a:off x="87453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직선 연결선 73"/>
            <p:cNvCxnSpPr/>
            <p:nvPr/>
          </p:nvCxnSpPr>
          <p:spPr>
            <a:xfrm>
              <a:off x="254924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TextBox 122"/>
            <p:cNvSpPr txBox="1"/>
            <p:nvPr/>
          </p:nvSpPr>
          <p:spPr>
            <a:xfrm>
              <a:off x="1415914"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dirty="0" smtClean="0"/>
                <a:t>마이헬로</a:t>
              </a:r>
              <a:endParaRPr lang="ko-KR" altLang="en-US" sz="800" b="1" dirty="0"/>
            </a:p>
          </p:txBody>
        </p:sp>
        <p:sp>
          <p:nvSpPr>
            <p:cNvPr id="83" name="TextBox 123"/>
            <p:cNvSpPr txBox="1"/>
            <p:nvPr/>
          </p:nvSpPr>
          <p:spPr>
            <a:xfrm>
              <a:off x="476403" y="5663441"/>
              <a:ext cx="287258"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홈</a:t>
              </a:r>
              <a:endParaRPr lang="ko-KR" altLang="en-US" sz="800" dirty="0"/>
            </a:p>
          </p:txBody>
        </p:sp>
        <p:sp>
          <p:nvSpPr>
            <p:cNvPr id="84" name="TextBox 124"/>
            <p:cNvSpPr txBox="1"/>
            <p:nvPr/>
          </p:nvSpPr>
          <p:spPr>
            <a:xfrm>
              <a:off x="198766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심리검사</a:t>
              </a:r>
              <a:endParaRPr lang="ko-KR" altLang="en-US" sz="800" dirty="0"/>
            </a:p>
          </p:txBody>
        </p:sp>
        <p:sp>
          <p:nvSpPr>
            <p:cNvPr id="85" name="TextBox 125"/>
            <p:cNvSpPr txBox="1"/>
            <p:nvPr/>
          </p:nvSpPr>
          <p:spPr>
            <a:xfrm>
              <a:off x="256582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자가진단</a:t>
              </a:r>
              <a:endParaRPr lang="ko-KR" altLang="en-US" sz="800" dirty="0"/>
            </a:p>
          </p:txBody>
        </p:sp>
        <p:pic>
          <p:nvPicPr>
            <p:cNvPr id="86" name="그림 85" descr="홈 이미지.JPG"/>
            <p:cNvPicPr>
              <a:picLocks noChangeAspect="1"/>
            </p:cNvPicPr>
            <p:nvPr/>
          </p:nvPicPr>
          <p:blipFill>
            <a:blip r:embed="rId7" cstate="print"/>
            <a:stretch>
              <a:fillRect/>
            </a:stretch>
          </p:blipFill>
          <p:spPr>
            <a:xfrm>
              <a:off x="531831" y="5505256"/>
              <a:ext cx="180000" cy="186208"/>
            </a:xfrm>
            <a:prstGeom prst="rect">
              <a:avLst/>
            </a:prstGeom>
          </p:spPr>
        </p:pic>
        <p:pic>
          <p:nvPicPr>
            <p:cNvPr id="87" name="그림 86" descr="프로필 이미지.JPG"/>
            <p:cNvPicPr>
              <a:picLocks noChangeAspect="1"/>
            </p:cNvPicPr>
            <p:nvPr/>
          </p:nvPicPr>
          <p:blipFill>
            <a:blip r:embed="rId8" cstate="print"/>
            <a:stretch>
              <a:fillRect/>
            </a:stretch>
          </p:blipFill>
          <p:spPr>
            <a:xfrm>
              <a:off x="1645429" y="5521452"/>
              <a:ext cx="144000" cy="155755"/>
            </a:xfrm>
            <a:prstGeom prst="rect">
              <a:avLst/>
            </a:prstGeom>
          </p:spPr>
        </p:pic>
        <p:pic>
          <p:nvPicPr>
            <p:cNvPr id="88" name="그림 87" descr="compose.png"/>
            <p:cNvPicPr>
              <a:picLocks noChangeAspect="1"/>
            </p:cNvPicPr>
            <p:nvPr/>
          </p:nvPicPr>
          <p:blipFill>
            <a:blip r:embed="rId9" cstate="print"/>
            <a:stretch>
              <a:fillRect/>
            </a:stretch>
          </p:blipFill>
          <p:spPr>
            <a:xfrm>
              <a:off x="2188182" y="5504470"/>
              <a:ext cx="180000" cy="180000"/>
            </a:xfrm>
            <a:prstGeom prst="rect">
              <a:avLst/>
            </a:prstGeom>
          </p:spPr>
        </p:pic>
        <p:cxnSp>
          <p:nvCxnSpPr>
            <p:cNvPr id="89" name="직선 연결선 88"/>
            <p:cNvCxnSpPr/>
            <p:nvPr/>
          </p:nvCxnSpPr>
          <p:spPr>
            <a:xfrm>
              <a:off x="1431022" y="5589805"/>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직선 연결선 89"/>
            <p:cNvCxnSpPr/>
            <p:nvPr/>
          </p:nvCxnSpPr>
          <p:spPr>
            <a:xfrm>
              <a:off x="1992594" y="5580780"/>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1435613" y="5426750"/>
              <a:ext cx="561577" cy="468000"/>
            </a:xfrm>
            <a:prstGeom prst="rect">
              <a:avLst/>
            </a:prstGeom>
            <a:solidFill>
              <a:srgbClr val="B2B2B2">
                <a:alpha val="10196"/>
              </a:srgb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pic>
          <p:nvPicPr>
            <p:cNvPr id="92" name="그림 91" descr="compose.png"/>
            <p:cNvPicPr>
              <a:picLocks noChangeAspect="1"/>
            </p:cNvPicPr>
            <p:nvPr/>
          </p:nvPicPr>
          <p:blipFill>
            <a:blip r:embed="rId9" cstate="print"/>
            <a:stretch>
              <a:fillRect/>
            </a:stretch>
          </p:blipFill>
          <p:spPr>
            <a:xfrm>
              <a:off x="2771820" y="5503521"/>
              <a:ext cx="180000" cy="180000"/>
            </a:xfrm>
            <a:prstGeom prst="rect">
              <a:avLst/>
            </a:prstGeom>
          </p:spPr>
        </p:pic>
      </p:grpSp>
      <p:sp>
        <p:nvSpPr>
          <p:cNvPr id="93" name="슬라이드 번호 개체 틀 92"/>
          <p:cNvSpPr>
            <a:spLocks noGrp="1"/>
          </p:cNvSpPr>
          <p:nvPr>
            <p:ph type="sldNum" sz="quarter" idx="4"/>
          </p:nvPr>
        </p:nvSpPr>
        <p:spPr/>
        <p:txBody>
          <a:bodyPr/>
          <a:lstStyle/>
          <a:p>
            <a:fld id="{C70D9EDE-4299-4BB9-BBD1-CAF81FD85894}" type="slidenum">
              <a:rPr lang="ko-KR" altLang="en-US" smtClean="0"/>
              <a:pPr/>
              <a:t>75</a:t>
            </a:fld>
            <a:endParaRPr lang="ko-KR" altLang="en-US" dirty="0"/>
          </a:p>
        </p:txBody>
      </p:sp>
      <p:cxnSp>
        <p:nvCxnSpPr>
          <p:cNvPr id="94" name="직선 연결선 93"/>
          <p:cNvCxnSpPr/>
          <p:nvPr/>
        </p:nvCxnSpPr>
        <p:spPr>
          <a:xfrm>
            <a:off x="329434" y="4673500"/>
            <a:ext cx="279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직선 연결선 94"/>
          <p:cNvCxnSpPr/>
          <p:nvPr/>
        </p:nvCxnSpPr>
        <p:spPr>
          <a:xfrm>
            <a:off x="335099" y="5013364"/>
            <a:ext cx="279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12025" y="4744432"/>
            <a:ext cx="1148071" cy="230832"/>
          </a:xfrm>
          <a:prstGeom prst="rect">
            <a:avLst/>
          </a:prstGeom>
          <a:noFill/>
        </p:spPr>
        <p:txBody>
          <a:bodyPr wrap="none" rtlCol="0">
            <a:spAutoFit/>
          </a:bodyPr>
          <a:lstStyle/>
          <a:p>
            <a:r>
              <a:rPr lang="ko-KR" altLang="en-US" sz="900" b="1" dirty="0" smtClean="0">
                <a:latin typeface="+mn-ea"/>
              </a:rPr>
              <a:t>기업회원 공지사항</a:t>
            </a:r>
            <a:endParaRPr lang="ko-KR" altLang="en-US" sz="900" b="1" dirty="0">
              <a:latin typeface="+mn-ea"/>
            </a:endParaRPr>
          </a:p>
        </p:txBody>
      </p:sp>
      <p:sp>
        <p:nvSpPr>
          <p:cNvPr id="97" name="TextBox 96"/>
          <p:cNvSpPr txBox="1"/>
          <p:nvPr/>
        </p:nvSpPr>
        <p:spPr>
          <a:xfrm>
            <a:off x="2771800" y="4744432"/>
            <a:ext cx="268022" cy="230832"/>
          </a:xfrm>
          <a:prstGeom prst="rect">
            <a:avLst/>
          </a:prstGeom>
          <a:noFill/>
        </p:spPr>
        <p:txBody>
          <a:bodyPr wrap="none" rtlCol="0">
            <a:spAutoFit/>
          </a:bodyPr>
          <a:lstStyle/>
          <a:p>
            <a:r>
              <a:rPr lang="en-US" altLang="ko-KR" sz="900" b="1" dirty="0" smtClean="0">
                <a:latin typeface="+mn-ea"/>
              </a:rPr>
              <a:t>&gt;</a:t>
            </a:r>
            <a:endParaRPr lang="ko-KR" altLang="en-US" sz="900" b="1" dirty="0">
              <a:latin typeface="+mn-ea"/>
            </a:endParaRPr>
          </a:p>
        </p:txBody>
      </p:sp>
      <p:sp>
        <p:nvSpPr>
          <p:cNvPr id="99" name="타원 98"/>
          <p:cNvSpPr/>
          <p:nvPr/>
        </p:nvSpPr>
        <p:spPr>
          <a:xfrm>
            <a:off x="279585" y="4744432"/>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7</a:t>
            </a:r>
            <a:endParaRPr lang="ko-KR" altLang="en-US" sz="1200" b="1" dirty="0">
              <a:solidFill>
                <a:schemeClr val="bg1"/>
              </a:solidFill>
            </a:endParaRPr>
          </a:p>
        </p:txBody>
      </p:sp>
      <p:sp>
        <p:nvSpPr>
          <p:cNvPr id="98" name="타원 97"/>
          <p:cNvSpPr/>
          <p:nvPr/>
        </p:nvSpPr>
        <p:spPr>
          <a:xfrm>
            <a:off x="1818013" y="1892072"/>
            <a:ext cx="288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1200" b="1" spc="-300" dirty="0" smtClean="0">
                <a:solidFill>
                  <a:schemeClr val="bg1"/>
                </a:solidFill>
              </a:rPr>
              <a:t>1-1</a:t>
            </a:r>
            <a:endParaRPr lang="ko-KR" altLang="en-US" sz="1200" b="1" spc="-300" dirty="0">
              <a:solidFill>
                <a:schemeClr val="bg1"/>
              </a:solidFill>
            </a:endParaRPr>
          </a:p>
        </p:txBody>
      </p:sp>
      <p:sp>
        <p:nvSpPr>
          <p:cNvPr id="100" name="타원 99"/>
          <p:cNvSpPr/>
          <p:nvPr/>
        </p:nvSpPr>
        <p:spPr>
          <a:xfrm>
            <a:off x="2085918" y="2235113"/>
            <a:ext cx="288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1200" b="1" spc="-300" dirty="0" smtClean="0">
                <a:solidFill>
                  <a:schemeClr val="bg1"/>
                </a:solidFill>
              </a:rPr>
              <a:t>1-2</a:t>
            </a:r>
            <a:endParaRPr lang="ko-KR" altLang="en-US" sz="1200" b="1" spc="-300" dirty="0">
              <a:solidFill>
                <a:schemeClr val="bg1"/>
              </a:solidFill>
            </a:endParaRPr>
          </a:p>
        </p:txBody>
      </p:sp>
      <p:sp>
        <p:nvSpPr>
          <p:cNvPr id="104" name="타원 103"/>
          <p:cNvSpPr/>
          <p:nvPr/>
        </p:nvSpPr>
        <p:spPr>
          <a:xfrm>
            <a:off x="3066281" y="4060855"/>
            <a:ext cx="288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1200" b="1" spc="-300" dirty="0" smtClean="0">
                <a:solidFill>
                  <a:schemeClr val="bg1"/>
                </a:solidFill>
              </a:rPr>
              <a:t>5-1</a:t>
            </a:r>
            <a:endParaRPr lang="ko-KR" altLang="en-US" sz="1200" b="1" spc="-300" dirty="0">
              <a:solidFill>
                <a:schemeClr val="bg1"/>
              </a:solidFill>
            </a:endParaRPr>
          </a:p>
        </p:txBody>
      </p:sp>
      <p:sp>
        <p:nvSpPr>
          <p:cNvPr id="101" name="TextBox 100"/>
          <p:cNvSpPr txBox="1"/>
          <p:nvPr/>
        </p:nvSpPr>
        <p:spPr>
          <a:xfrm>
            <a:off x="1132570" y="124096"/>
            <a:ext cx="607859" cy="215444"/>
          </a:xfrm>
          <a:prstGeom prst="rect">
            <a:avLst/>
          </a:prstGeom>
          <a:noFill/>
        </p:spPr>
        <p:txBody>
          <a:bodyPr wrap="none" rtlCol="0">
            <a:spAutoFit/>
          </a:bodyPr>
          <a:lstStyle/>
          <a:p>
            <a:r>
              <a:rPr lang="en-US" altLang="ko-KR" sz="800" dirty="0" smtClean="0">
                <a:solidFill>
                  <a:prstClr val="black"/>
                </a:solidFill>
              </a:rPr>
              <a:t>My Hello</a:t>
            </a:r>
          </a:p>
        </p:txBody>
      </p:sp>
      <p:sp>
        <p:nvSpPr>
          <p:cNvPr id="102" name="TextBox 101"/>
          <p:cNvSpPr txBox="1"/>
          <p:nvPr/>
        </p:nvSpPr>
        <p:spPr>
          <a:xfrm>
            <a:off x="1132570" y="352286"/>
            <a:ext cx="607859" cy="215444"/>
          </a:xfrm>
          <a:prstGeom prst="rect">
            <a:avLst/>
          </a:prstGeom>
          <a:noFill/>
        </p:spPr>
        <p:txBody>
          <a:bodyPr wrap="none" rtlCol="0">
            <a:spAutoFit/>
          </a:bodyPr>
          <a:lstStyle/>
          <a:p>
            <a:r>
              <a:rPr lang="en-US" altLang="ko-KR" sz="800" dirty="0" smtClean="0">
                <a:solidFill>
                  <a:prstClr val="black"/>
                </a:solidFill>
              </a:rPr>
              <a:t>My Hello</a:t>
            </a: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9" name="TextBox 18"/>
          <p:cNvSpPr txBox="1"/>
          <p:nvPr/>
        </p:nvSpPr>
        <p:spPr>
          <a:xfrm>
            <a:off x="701570" y="1177702"/>
            <a:ext cx="1138453" cy="246221"/>
          </a:xfrm>
          <a:prstGeom prst="rect">
            <a:avLst/>
          </a:prstGeom>
          <a:noFill/>
        </p:spPr>
        <p:txBody>
          <a:bodyPr wrap="none" rtlCol="0">
            <a:spAutoFit/>
          </a:bodyPr>
          <a:lstStyle/>
          <a:p>
            <a:r>
              <a:rPr lang="ko-KR" altLang="en-US" sz="1000" b="1" dirty="0" smtClean="0"/>
              <a:t>헬로코인</a:t>
            </a:r>
            <a:r>
              <a:rPr lang="en-US" altLang="ko-KR" sz="1000" b="1" dirty="0" smtClean="0"/>
              <a:t>/</a:t>
            </a:r>
            <a:r>
              <a:rPr lang="ko-KR" altLang="en-US" sz="1000" b="1" dirty="0" smtClean="0"/>
              <a:t>상담권</a:t>
            </a:r>
            <a:endParaRPr lang="ko-KR" altLang="en-US" sz="1000" b="1" dirty="0"/>
          </a:p>
        </p:txBody>
      </p:sp>
      <p:sp>
        <p:nvSpPr>
          <p:cNvPr id="32" name="직사각형 31"/>
          <p:cNvSpPr/>
          <p:nvPr/>
        </p:nvSpPr>
        <p:spPr>
          <a:xfrm>
            <a:off x="369885" y="2551221"/>
            <a:ext cx="2736000" cy="360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 name="TextBox 1"/>
          <p:cNvSpPr txBox="1"/>
          <p:nvPr/>
        </p:nvSpPr>
        <p:spPr>
          <a:xfrm>
            <a:off x="602907" y="2615805"/>
            <a:ext cx="415498" cy="230832"/>
          </a:xfrm>
          <a:prstGeom prst="rect">
            <a:avLst/>
          </a:prstGeom>
          <a:noFill/>
        </p:spPr>
        <p:txBody>
          <a:bodyPr wrap="none" rtlCol="0">
            <a:spAutoFit/>
          </a:bodyPr>
          <a:lstStyle/>
          <a:p>
            <a:r>
              <a:rPr lang="ko-KR" altLang="en-US" sz="900" dirty="0" smtClean="0"/>
              <a:t>항목</a:t>
            </a:r>
            <a:endParaRPr lang="ko-KR" altLang="en-US" sz="900" dirty="0"/>
          </a:p>
        </p:txBody>
      </p:sp>
      <p:sp>
        <p:nvSpPr>
          <p:cNvPr id="34" name="TextBox 33"/>
          <p:cNvSpPr txBox="1"/>
          <p:nvPr/>
        </p:nvSpPr>
        <p:spPr>
          <a:xfrm>
            <a:off x="1738485" y="2615805"/>
            <a:ext cx="646331" cy="230832"/>
          </a:xfrm>
          <a:prstGeom prst="rect">
            <a:avLst/>
          </a:prstGeom>
          <a:noFill/>
        </p:spPr>
        <p:txBody>
          <a:bodyPr wrap="none" rtlCol="0">
            <a:spAutoFit/>
          </a:bodyPr>
          <a:lstStyle/>
          <a:p>
            <a:r>
              <a:rPr lang="ko-KR" altLang="en-US" sz="900" dirty="0" smtClean="0"/>
              <a:t>헬로코인</a:t>
            </a:r>
            <a:endParaRPr lang="ko-KR" altLang="en-US" sz="900" dirty="0"/>
          </a:p>
        </p:txBody>
      </p:sp>
      <p:sp>
        <p:nvSpPr>
          <p:cNvPr id="35" name="TextBox 34"/>
          <p:cNvSpPr txBox="1"/>
          <p:nvPr/>
        </p:nvSpPr>
        <p:spPr>
          <a:xfrm>
            <a:off x="2538122" y="2615805"/>
            <a:ext cx="415498" cy="230832"/>
          </a:xfrm>
          <a:prstGeom prst="rect">
            <a:avLst/>
          </a:prstGeom>
          <a:noFill/>
        </p:spPr>
        <p:txBody>
          <a:bodyPr wrap="none" rtlCol="0">
            <a:spAutoFit/>
          </a:bodyPr>
          <a:lstStyle/>
          <a:p>
            <a:r>
              <a:rPr lang="ko-KR" altLang="en-US" sz="900" dirty="0" smtClean="0"/>
              <a:t>잔액</a:t>
            </a:r>
            <a:endParaRPr lang="ko-KR" altLang="en-US" sz="900" dirty="0"/>
          </a:p>
        </p:txBody>
      </p:sp>
      <p:sp>
        <p:nvSpPr>
          <p:cNvPr id="4" name="TextBox 3"/>
          <p:cNvSpPr txBox="1"/>
          <p:nvPr/>
        </p:nvSpPr>
        <p:spPr>
          <a:xfrm>
            <a:off x="425853" y="3564015"/>
            <a:ext cx="686406" cy="230832"/>
          </a:xfrm>
          <a:prstGeom prst="rect">
            <a:avLst/>
          </a:prstGeom>
          <a:noFill/>
        </p:spPr>
        <p:txBody>
          <a:bodyPr wrap="none" rtlCol="0">
            <a:spAutoFit/>
          </a:bodyPr>
          <a:lstStyle/>
          <a:p>
            <a:r>
              <a:rPr lang="ko-KR" altLang="en-US" sz="900" dirty="0" smtClean="0"/>
              <a:t>정상 충전</a:t>
            </a:r>
            <a:endParaRPr lang="ko-KR" altLang="en-US" sz="900" dirty="0"/>
          </a:p>
        </p:txBody>
      </p:sp>
      <p:sp>
        <p:nvSpPr>
          <p:cNvPr id="37" name="TextBox 36"/>
          <p:cNvSpPr txBox="1"/>
          <p:nvPr/>
        </p:nvSpPr>
        <p:spPr>
          <a:xfrm>
            <a:off x="1648389" y="3631788"/>
            <a:ext cx="675185" cy="230832"/>
          </a:xfrm>
          <a:prstGeom prst="rect">
            <a:avLst/>
          </a:prstGeom>
          <a:noFill/>
        </p:spPr>
        <p:txBody>
          <a:bodyPr wrap="none" rtlCol="0">
            <a:spAutoFit/>
          </a:bodyPr>
          <a:lstStyle/>
          <a:p>
            <a:r>
              <a:rPr lang="en-US" altLang="ko-KR" sz="900" b="1" dirty="0" smtClean="0">
                <a:solidFill>
                  <a:srgbClr val="FF0000"/>
                </a:solidFill>
              </a:rPr>
              <a:t>+ 55,000</a:t>
            </a:r>
            <a:endParaRPr lang="ko-KR" altLang="en-US" sz="900" b="1" dirty="0">
              <a:solidFill>
                <a:srgbClr val="FF0000"/>
              </a:solidFill>
            </a:endParaRPr>
          </a:p>
        </p:txBody>
      </p:sp>
      <p:sp>
        <p:nvSpPr>
          <p:cNvPr id="38" name="TextBox 37"/>
          <p:cNvSpPr txBox="1"/>
          <p:nvPr/>
        </p:nvSpPr>
        <p:spPr>
          <a:xfrm>
            <a:off x="2469217" y="3631788"/>
            <a:ext cx="551754" cy="230832"/>
          </a:xfrm>
          <a:prstGeom prst="rect">
            <a:avLst/>
          </a:prstGeom>
          <a:noFill/>
        </p:spPr>
        <p:txBody>
          <a:bodyPr wrap="none" rtlCol="0">
            <a:spAutoFit/>
          </a:bodyPr>
          <a:lstStyle/>
          <a:p>
            <a:r>
              <a:rPr lang="en-US" altLang="ko-KR" sz="900" b="1" dirty="0" smtClean="0"/>
              <a:t>77,000</a:t>
            </a:r>
            <a:endParaRPr lang="ko-KR" altLang="en-US" sz="900" b="1" dirty="0"/>
          </a:p>
        </p:txBody>
      </p:sp>
      <p:cxnSp>
        <p:nvCxnSpPr>
          <p:cNvPr id="6" name="직선 연결선 5"/>
          <p:cNvCxnSpPr/>
          <p:nvPr/>
        </p:nvCxnSpPr>
        <p:spPr>
          <a:xfrm>
            <a:off x="468752" y="4071215"/>
            <a:ext cx="25560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직사각형 43"/>
          <p:cNvSpPr/>
          <p:nvPr/>
        </p:nvSpPr>
        <p:spPr>
          <a:xfrm>
            <a:off x="437680" y="3763085"/>
            <a:ext cx="918841" cy="215444"/>
          </a:xfrm>
          <a:prstGeom prst="rect">
            <a:avLst/>
          </a:prstGeom>
        </p:spPr>
        <p:txBody>
          <a:bodyPr wrap="none">
            <a:spAutoFit/>
          </a:bodyPr>
          <a:lstStyle/>
          <a:p>
            <a:r>
              <a:rPr lang="en-US" altLang="ko-KR" sz="800" dirty="0">
                <a:solidFill>
                  <a:schemeClr val="bg1">
                    <a:lumMod val="65000"/>
                  </a:schemeClr>
                </a:solidFill>
                <a:latin typeface="+mn-ea"/>
              </a:rPr>
              <a:t>01. 28(</a:t>
            </a:r>
            <a:r>
              <a:rPr lang="ko-KR" altLang="en-US" sz="800" dirty="0">
                <a:solidFill>
                  <a:schemeClr val="bg1">
                    <a:lumMod val="65000"/>
                  </a:schemeClr>
                </a:solidFill>
                <a:latin typeface="+mn-ea"/>
              </a:rPr>
              <a:t>화</a:t>
            </a:r>
            <a:r>
              <a:rPr lang="en-US" altLang="ko-KR" sz="800" dirty="0">
                <a:solidFill>
                  <a:schemeClr val="bg1">
                    <a:lumMod val="65000"/>
                  </a:schemeClr>
                </a:solidFill>
                <a:latin typeface="+mn-ea"/>
              </a:rPr>
              <a:t>) </a:t>
            </a:r>
            <a:r>
              <a:rPr lang="en-US" altLang="ko-KR" sz="800" dirty="0" smtClean="0">
                <a:solidFill>
                  <a:schemeClr val="bg1">
                    <a:lumMod val="65000"/>
                  </a:schemeClr>
                </a:solidFill>
                <a:latin typeface="+mn-ea"/>
              </a:rPr>
              <a:t>07:30</a:t>
            </a:r>
            <a:endParaRPr lang="ko-KR" altLang="en-US" sz="800" dirty="0">
              <a:solidFill>
                <a:schemeClr val="bg1">
                  <a:lumMod val="65000"/>
                </a:schemeClr>
              </a:solidFill>
              <a:latin typeface="+mn-ea"/>
            </a:endParaRPr>
          </a:p>
        </p:txBody>
      </p:sp>
      <p:sp>
        <p:nvSpPr>
          <p:cNvPr id="48" name="TextBox 47"/>
          <p:cNvSpPr txBox="1"/>
          <p:nvPr/>
        </p:nvSpPr>
        <p:spPr>
          <a:xfrm>
            <a:off x="427111" y="4175035"/>
            <a:ext cx="801823" cy="230832"/>
          </a:xfrm>
          <a:prstGeom prst="rect">
            <a:avLst/>
          </a:prstGeom>
          <a:noFill/>
        </p:spPr>
        <p:txBody>
          <a:bodyPr wrap="none" rtlCol="0">
            <a:spAutoFit/>
          </a:bodyPr>
          <a:lstStyle/>
          <a:p>
            <a:r>
              <a:rPr lang="ko-KR" altLang="en-US" sz="900" dirty="0" smtClean="0"/>
              <a:t>실시간 상담</a:t>
            </a:r>
            <a:endParaRPr lang="ko-KR" altLang="en-US" sz="900" dirty="0"/>
          </a:p>
        </p:txBody>
      </p:sp>
      <p:sp>
        <p:nvSpPr>
          <p:cNvPr id="49" name="TextBox 48"/>
          <p:cNvSpPr txBox="1"/>
          <p:nvPr/>
        </p:nvSpPr>
        <p:spPr>
          <a:xfrm>
            <a:off x="1683655" y="4242808"/>
            <a:ext cx="639919" cy="230832"/>
          </a:xfrm>
          <a:prstGeom prst="rect">
            <a:avLst/>
          </a:prstGeom>
          <a:noFill/>
        </p:spPr>
        <p:txBody>
          <a:bodyPr wrap="none" rtlCol="0">
            <a:spAutoFit/>
          </a:bodyPr>
          <a:lstStyle/>
          <a:p>
            <a:r>
              <a:rPr lang="en-US" altLang="ko-KR" sz="900" b="1" dirty="0" smtClean="0">
                <a:solidFill>
                  <a:srgbClr val="0000FF"/>
                </a:solidFill>
              </a:rPr>
              <a:t>- 33,000</a:t>
            </a:r>
            <a:endParaRPr lang="ko-KR" altLang="en-US" sz="900" b="1" dirty="0">
              <a:solidFill>
                <a:srgbClr val="0000FF"/>
              </a:solidFill>
            </a:endParaRPr>
          </a:p>
        </p:txBody>
      </p:sp>
      <p:sp>
        <p:nvSpPr>
          <p:cNvPr id="51" name="TextBox 50"/>
          <p:cNvSpPr txBox="1"/>
          <p:nvPr/>
        </p:nvSpPr>
        <p:spPr>
          <a:xfrm>
            <a:off x="2470475" y="4242808"/>
            <a:ext cx="551754" cy="230832"/>
          </a:xfrm>
          <a:prstGeom prst="rect">
            <a:avLst/>
          </a:prstGeom>
          <a:noFill/>
        </p:spPr>
        <p:txBody>
          <a:bodyPr wrap="none" rtlCol="0">
            <a:spAutoFit/>
          </a:bodyPr>
          <a:lstStyle/>
          <a:p>
            <a:r>
              <a:rPr lang="en-US" altLang="ko-KR" sz="900" b="1" dirty="0" smtClean="0"/>
              <a:t>22,000</a:t>
            </a:r>
            <a:endParaRPr lang="ko-KR" altLang="en-US" sz="900" b="1" dirty="0"/>
          </a:p>
        </p:txBody>
      </p:sp>
      <p:cxnSp>
        <p:nvCxnSpPr>
          <p:cNvPr id="52" name="직선 연결선 51"/>
          <p:cNvCxnSpPr/>
          <p:nvPr/>
        </p:nvCxnSpPr>
        <p:spPr>
          <a:xfrm>
            <a:off x="470010" y="4682235"/>
            <a:ext cx="2556000"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438938" y="4374105"/>
            <a:ext cx="918841" cy="215444"/>
          </a:xfrm>
          <a:prstGeom prst="rect">
            <a:avLst/>
          </a:prstGeom>
        </p:spPr>
        <p:txBody>
          <a:bodyPr wrap="none">
            <a:spAutoFit/>
          </a:bodyPr>
          <a:lstStyle/>
          <a:p>
            <a:r>
              <a:rPr lang="en-US" altLang="ko-KR" sz="800" dirty="0">
                <a:solidFill>
                  <a:schemeClr val="bg1">
                    <a:lumMod val="65000"/>
                  </a:schemeClr>
                </a:solidFill>
                <a:latin typeface="+mn-ea"/>
              </a:rPr>
              <a:t>01. </a:t>
            </a:r>
            <a:r>
              <a:rPr lang="en-US" altLang="ko-KR" sz="800" dirty="0" smtClean="0">
                <a:solidFill>
                  <a:schemeClr val="bg1">
                    <a:lumMod val="65000"/>
                  </a:schemeClr>
                </a:solidFill>
                <a:latin typeface="+mn-ea"/>
              </a:rPr>
              <a:t>27(</a:t>
            </a:r>
            <a:r>
              <a:rPr lang="ko-KR" altLang="en-US" sz="800" dirty="0">
                <a:solidFill>
                  <a:schemeClr val="bg1">
                    <a:lumMod val="65000"/>
                  </a:schemeClr>
                </a:solidFill>
                <a:latin typeface="+mn-ea"/>
              </a:rPr>
              <a:t>월</a:t>
            </a:r>
            <a:r>
              <a:rPr lang="en-US" altLang="ko-KR" sz="800" dirty="0" smtClean="0">
                <a:solidFill>
                  <a:schemeClr val="bg1">
                    <a:lumMod val="65000"/>
                  </a:schemeClr>
                </a:solidFill>
                <a:latin typeface="+mn-ea"/>
              </a:rPr>
              <a:t>) 09:30</a:t>
            </a:r>
            <a:endParaRPr lang="ko-KR" altLang="en-US" sz="800" dirty="0">
              <a:solidFill>
                <a:schemeClr val="bg1">
                  <a:lumMod val="65000"/>
                </a:schemeClr>
              </a:solidFill>
              <a:latin typeface="+mn-ea"/>
            </a:endParaRPr>
          </a:p>
        </p:txBody>
      </p:sp>
      <p:sp>
        <p:nvSpPr>
          <p:cNvPr id="54" name="TextBox 53"/>
          <p:cNvSpPr txBox="1"/>
          <p:nvPr/>
        </p:nvSpPr>
        <p:spPr>
          <a:xfrm>
            <a:off x="427111" y="4788675"/>
            <a:ext cx="957313" cy="230832"/>
          </a:xfrm>
          <a:prstGeom prst="rect">
            <a:avLst/>
          </a:prstGeom>
          <a:noFill/>
        </p:spPr>
        <p:txBody>
          <a:bodyPr wrap="none" rtlCol="0">
            <a:spAutoFit/>
          </a:bodyPr>
          <a:lstStyle/>
          <a:p>
            <a:r>
              <a:rPr lang="ko-KR" altLang="en-US" sz="900" dirty="0" smtClean="0"/>
              <a:t>상담 예약 취소</a:t>
            </a:r>
            <a:endParaRPr lang="ko-KR" altLang="en-US" sz="900" dirty="0"/>
          </a:p>
        </p:txBody>
      </p:sp>
      <p:sp>
        <p:nvSpPr>
          <p:cNvPr id="55" name="TextBox 54"/>
          <p:cNvSpPr txBox="1"/>
          <p:nvPr/>
        </p:nvSpPr>
        <p:spPr>
          <a:xfrm>
            <a:off x="1648389" y="4856448"/>
            <a:ext cx="675185" cy="230832"/>
          </a:xfrm>
          <a:prstGeom prst="rect">
            <a:avLst/>
          </a:prstGeom>
          <a:noFill/>
        </p:spPr>
        <p:txBody>
          <a:bodyPr wrap="none" rtlCol="0">
            <a:spAutoFit/>
          </a:bodyPr>
          <a:lstStyle/>
          <a:p>
            <a:r>
              <a:rPr lang="en-US" altLang="ko-KR" sz="900" b="1" dirty="0" smtClean="0">
                <a:solidFill>
                  <a:srgbClr val="FF0000"/>
                </a:solidFill>
              </a:rPr>
              <a:t>+ 44,000</a:t>
            </a:r>
            <a:endParaRPr lang="ko-KR" altLang="en-US" sz="900" b="1" dirty="0">
              <a:solidFill>
                <a:srgbClr val="FF0000"/>
              </a:solidFill>
            </a:endParaRPr>
          </a:p>
        </p:txBody>
      </p:sp>
      <p:sp>
        <p:nvSpPr>
          <p:cNvPr id="56" name="TextBox 55"/>
          <p:cNvSpPr txBox="1"/>
          <p:nvPr/>
        </p:nvSpPr>
        <p:spPr>
          <a:xfrm>
            <a:off x="2470475" y="4856448"/>
            <a:ext cx="551754" cy="230832"/>
          </a:xfrm>
          <a:prstGeom prst="rect">
            <a:avLst/>
          </a:prstGeom>
          <a:noFill/>
        </p:spPr>
        <p:txBody>
          <a:bodyPr wrap="none" rtlCol="0">
            <a:spAutoFit/>
          </a:bodyPr>
          <a:lstStyle/>
          <a:p>
            <a:r>
              <a:rPr lang="en-US" altLang="ko-KR" sz="900" b="1" dirty="0" smtClean="0"/>
              <a:t>55,000</a:t>
            </a:r>
            <a:endParaRPr lang="ko-KR" altLang="en-US" sz="900" b="1" dirty="0"/>
          </a:p>
        </p:txBody>
      </p:sp>
      <p:cxnSp>
        <p:nvCxnSpPr>
          <p:cNvPr id="57" name="직선 연결선 56"/>
          <p:cNvCxnSpPr/>
          <p:nvPr/>
        </p:nvCxnSpPr>
        <p:spPr>
          <a:xfrm>
            <a:off x="470010" y="5295875"/>
            <a:ext cx="255600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직사각형 57"/>
          <p:cNvSpPr/>
          <p:nvPr/>
        </p:nvSpPr>
        <p:spPr>
          <a:xfrm>
            <a:off x="438938" y="4987745"/>
            <a:ext cx="918841" cy="215444"/>
          </a:xfrm>
          <a:prstGeom prst="rect">
            <a:avLst/>
          </a:prstGeom>
        </p:spPr>
        <p:txBody>
          <a:bodyPr wrap="none">
            <a:spAutoFit/>
          </a:bodyPr>
          <a:lstStyle/>
          <a:p>
            <a:r>
              <a:rPr lang="en-US" altLang="ko-KR" sz="800" dirty="0">
                <a:solidFill>
                  <a:schemeClr val="bg1">
                    <a:lumMod val="65000"/>
                  </a:schemeClr>
                </a:solidFill>
                <a:latin typeface="+mn-ea"/>
              </a:rPr>
              <a:t>01. </a:t>
            </a:r>
            <a:r>
              <a:rPr lang="en-US" altLang="ko-KR" sz="800" dirty="0" smtClean="0">
                <a:solidFill>
                  <a:schemeClr val="bg1">
                    <a:lumMod val="65000"/>
                  </a:schemeClr>
                </a:solidFill>
                <a:latin typeface="+mn-ea"/>
              </a:rPr>
              <a:t>27(</a:t>
            </a:r>
            <a:r>
              <a:rPr lang="ko-KR" altLang="en-US" sz="800" dirty="0">
                <a:solidFill>
                  <a:schemeClr val="bg1">
                    <a:lumMod val="65000"/>
                  </a:schemeClr>
                </a:solidFill>
                <a:latin typeface="+mn-ea"/>
              </a:rPr>
              <a:t>월</a:t>
            </a:r>
            <a:r>
              <a:rPr lang="en-US" altLang="ko-KR" sz="800" dirty="0" smtClean="0">
                <a:solidFill>
                  <a:schemeClr val="bg1">
                    <a:lumMod val="65000"/>
                  </a:schemeClr>
                </a:solidFill>
                <a:latin typeface="+mn-ea"/>
              </a:rPr>
              <a:t>) 09:30</a:t>
            </a:r>
            <a:endParaRPr lang="ko-KR" altLang="en-US" sz="800" dirty="0">
              <a:solidFill>
                <a:schemeClr val="bg1">
                  <a:lumMod val="65000"/>
                </a:schemeClr>
              </a:solidFill>
              <a:latin typeface="+mn-ea"/>
            </a:endParaRPr>
          </a:p>
        </p:txBody>
      </p:sp>
      <p:sp>
        <p:nvSpPr>
          <p:cNvPr id="59" name="TextBox 58"/>
          <p:cNvSpPr txBox="1"/>
          <p:nvPr/>
        </p:nvSpPr>
        <p:spPr>
          <a:xfrm>
            <a:off x="427111" y="5406600"/>
            <a:ext cx="686406" cy="230832"/>
          </a:xfrm>
          <a:prstGeom prst="rect">
            <a:avLst/>
          </a:prstGeom>
          <a:noFill/>
        </p:spPr>
        <p:txBody>
          <a:bodyPr wrap="none" rtlCol="0">
            <a:spAutoFit/>
          </a:bodyPr>
          <a:lstStyle/>
          <a:p>
            <a:r>
              <a:rPr lang="ko-KR" altLang="en-US" sz="900" dirty="0" smtClean="0"/>
              <a:t>상담 예약</a:t>
            </a:r>
            <a:endParaRPr lang="ko-KR" altLang="en-US" sz="900" dirty="0"/>
          </a:p>
        </p:txBody>
      </p:sp>
      <p:sp>
        <p:nvSpPr>
          <p:cNvPr id="60" name="TextBox 59"/>
          <p:cNvSpPr txBox="1"/>
          <p:nvPr/>
        </p:nvSpPr>
        <p:spPr>
          <a:xfrm>
            <a:off x="1683655" y="5474373"/>
            <a:ext cx="639919" cy="230832"/>
          </a:xfrm>
          <a:prstGeom prst="rect">
            <a:avLst/>
          </a:prstGeom>
          <a:noFill/>
        </p:spPr>
        <p:txBody>
          <a:bodyPr wrap="none" rtlCol="0">
            <a:spAutoFit/>
          </a:bodyPr>
          <a:lstStyle/>
          <a:p>
            <a:r>
              <a:rPr lang="en-US" altLang="ko-KR" sz="900" b="1" dirty="0" smtClean="0">
                <a:solidFill>
                  <a:srgbClr val="0000FF"/>
                </a:solidFill>
              </a:rPr>
              <a:t>- 44,000</a:t>
            </a:r>
            <a:endParaRPr lang="ko-KR" altLang="en-US" sz="900" b="1" dirty="0">
              <a:solidFill>
                <a:srgbClr val="0000FF"/>
              </a:solidFill>
            </a:endParaRPr>
          </a:p>
        </p:txBody>
      </p:sp>
      <p:sp>
        <p:nvSpPr>
          <p:cNvPr id="61" name="TextBox 60"/>
          <p:cNvSpPr txBox="1"/>
          <p:nvPr/>
        </p:nvSpPr>
        <p:spPr>
          <a:xfrm>
            <a:off x="2470475" y="5474373"/>
            <a:ext cx="551754" cy="230832"/>
          </a:xfrm>
          <a:prstGeom prst="rect">
            <a:avLst/>
          </a:prstGeom>
          <a:noFill/>
        </p:spPr>
        <p:txBody>
          <a:bodyPr wrap="none" rtlCol="0">
            <a:spAutoFit/>
          </a:bodyPr>
          <a:lstStyle/>
          <a:p>
            <a:r>
              <a:rPr lang="en-US" altLang="ko-KR" sz="900" b="1" dirty="0" smtClean="0"/>
              <a:t>11,000</a:t>
            </a:r>
            <a:endParaRPr lang="ko-KR" altLang="en-US" sz="900" b="1" dirty="0"/>
          </a:p>
        </p:txBody>
      </p:sp>
      <p:sp>
        <p:nvSpPr>
          <p:cNvPr id="63" name="직사각형 62"/>
          <p:cNvSpPr/>
          <p:nvPr/>
        </p:nvSpPr>
        <p:spPr>
          <a:xfrm>
            <a:off x="438938" y="5605670"/>
            <a:ext cx="918841" cy="215444"/>
          </a:xfrm>
          <a:prstGeom prst="rect">
            <a:avLst/>
          </a:prstGeom>
        </p:spPr>
        <p:txBody>
          <a:bodyPr wrap="none">
            <a:spAutoFit/>
          </a:bodyPr>
          <a:lstStyle/>
          <a:p>
            <a:r>
              <a:rPr lang="en-US" altLang="ko-KR" sz="800" dirty="0">
                <a:solidFill>
                  <a:schemeClr val="bg1">
                    <a:lumMod val="65000"/>
                  </a:schemeClr>
                </a:solidFill>
                <a:latin typeface="+mn-ea"/>
              </a:rPr>
              <a:t>01. </a:t>
            </a:r>
            <a:r>
              <a:rPr lang="en-US" altLang="ko-KR" sz="800" dirty="0" smtClean="0">
                <a:solidFill>
                  <a:schemeClr val="bg1">
                    <a:lumMod val="65000"/>
                  </a:schemeClr>
                </a:solidFill>
                <a:latin typeface="+mn-ea"/>
              </a:rPr>
              <a:t>03(</a:t>
            </a:r>
            <a:r>
              <a:rPr lang="ko-KR" altLang="en-US" sz="800" dirty="0" smtClean="0">
                <a:solidFill>
                  <a:schemeClr val="bg1">
                    <a:lumMod val="65000"/>
                  </a:schemeClr>
                </a:solidFill>
                <a:latin typeface="+mn-ea"/>
              </a:rPr>
              <a:t>일</a:t>
            </a:r>
            <a:r>
              <a:rPr lang="en-US" altLang="ko-KR" sz="800" dirty="0" smtClean="0">
                <a:solidFill>
                  <a:schemeClr val="bg1">
                    <a:lumMod val="65000"/>
                  </a:schemeClr>
                </a:solidFill>
                <a:latin typeface="+mn-ea"/>
              </a:rPr>
              <a:t>) 09:30</a:t>
            </a:r>
            <a:endParaRPr lang="ko-KR" altLang="en-US" sz="800" dirty="0">
              <a:solidFill>
                <a:schemeClr val="bg1">
                  <a:lumMod val="65000"/>
                </a:schemeClr>
              </a:solidFill>
              <a:latin typeface="+mn-ea"/>
            </a:endParaRPr>
          </a:p>
        </p:txBody>
      </p:sp>
      <p:sp>
        <p:nvSpPr>
          <p:cNvPr id="70" name="TextBox 69"/>
          <p:cNvSpPr txBox="1"/>
          <p:nvPr/>
        </p:nvSpPr>
        <p:spPr>
          <a:xfrm>
            <a:off x="424491" y="2964276"/>
            <a:ext cx="917239" cy="230832"/>
          </a:xfrm>
          <a:prstGeom prst="rect">
            <a:avLst/>
          </a:prstGeom>
          <a:noFill/>
        </p:spPr>
        <p:txBody>
          <a:bodyPr wrap="none" rtlCol="0">
            <a:spAutoFit/>
          </a:bodyPr>
          <a:lstStyle/>
          <a:p>
            <a:r>
              <a:rPr lang="ko-KR" altLang="en-US" sz="900" dirty="0" smtClean="0"/>
              <a:t>헬로코인 환불</a:t>
            </a:r>
            <a:endParaRPr lang="ko-KR" altLang="en-US" sz="900" dirty="0"/>
          </a:p>
        </p:txBody>
      </p:sp>
      <p:sp>
        <p:nvSpPr>
          <p:cNvPr id="71" name="TextBox 70"/>
          <p:cNvSpPr txBox="1"/>
          <p:nvPr/>
        </p:nvSpPr>
        <p:spPr>
          <a:xfrm>
            <a:off x="1683655" y="3032049"/>
            <a:ext cx="639919" cy="230832"/>
          </a:xfrm>
          <a:prstGeom prst="rect">
            <a:avLst/>
          </a:prstGeom>
          <a:noFill/>
        </p:spPr>
        <p:txBody>
          <a:bodyPr wrap="none" rtlCol="0">
            <a:spAutoFit/>
          </a:bodyPr>
          <a:lstStyle/>
          <a:p>
            <a:r>
              <a:rPr lang="en-US" altLang="ko-KR" sz="900" b="1" dirty="0" smtClean="0">
                <a:solidFill>
                  <a:srgbClr val="0000FF"/>
                </a:solidFill>
              </a:rPr>
              <a:t>- 55,000</a:t>
            </a:r>
            <a:endParaRPr lang="ko-KR" altLang="en-US" sz="900" b="1" dirty="0">
              <a:solidFill>
                <a:srgbClr val="0000FF"/>
              </a:solidFill>
            </a:endParaRPr>
          </a:p>
        </p:txBody>
      </p:sp>
      <p:sp>
        <p:nvSpPr>
          <p:cNvPr id="72" name="TextBox 71"/>
          <p:cNvSpPr txBox="1"/>
          <p:nvPr/>
        </p:nvSpPr>
        <p:spPr>
          <a:xfrm>
            <a:off x="2467855" y="3032049"/>
            <a:ext cx="551754" cy="230832"/>
          </a:xfrm>
          <a:prstGeom prst="rect">
            <a:avLst/>
          </a:prstGeom>
          <a:noFill/>
        </p:spPr>
        <p:txBody>
          <a:bodyPr wrap="none" rtlCol="0">
            <a:spAutoFit/>
          </a:bodyPr>
          <a:lstStyle/>
          <a:p>
            <a:r>
              <a:rPr lang="en-US" altLang="ko-KR" sz="900" b="1" dirty="0" smtClean="0"/>
              <a:t>22,000</a:t>
            </a:r>
            <a:endParaRPr lang="ko-KR" altLang="en-US" sz="900" b="1" dirty="0"/>
          </a:p>
        </p:txBody>
      </p:sp>
      <p:cxnSp>
        <p:nvCxnSpPr>
          <p:cNvPr id="73" name="직선 연결선 72"/>
          <p:cNvCxnSpPr/>
          <p:nvPr/>
        </p:nvCxnSpPr>
        <p:spPr>
          <a:xfrm>
            <a:off x="467390" y="3471476"/>
            <a:ext cx="2556000"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직사각형 73"/>
          <p:cNvSpPr/>
          <p:nvPr/>
        </p:nvSpPr>
        <p:spPr>
          <a:xfrm>
            <a:off x="436318" y="3163346"/>
            <a:ext cx="918841" cy="215444"/>
          </a:xfrm>
          <a:prstGeom prst="rect">
            <a:avLst/>
          </a:prstGeom>
        </p:spPr>
        <p:txBody>
          <a:bodyPr wrap="none">
            <a:spAutoFit/>
          </a:bodyPr>
          <a:lstStyle/>
          <a:p>
            <a:r>
              <a:rPr lang="en-US" altLang="ko-KR" sz="800" dirty="0">
                <a:solidFill>
                  <a:schemeClr val="bg1">
                    <a:lumMod val="65000"/>
                  </a:schemeClr>
                </a:solidFill>
                <a:latin typeface="+mn-ea"/>
              </a:rPr>
              <a:t>01. 28(</a:t>
            </a:r>
            <a:r>
              <a:rPr lang="ko-KR" altLang="en-US" sz="800" dirty="0">
                <a:solidFill>
                  <a:schemeClr val="bg1">
                    <a:lumMod val="65000"/>
                  </a:schemeClr>
                </a:solidFill>
                <a:latin typeface="+mn-ea"/>
              </a:rPr>
              <a:t>화</a:t>
            </a:r>
            <a:r>
              <a:rPr lang="en-US" altLang="ko-KR" sz="800" dirty="0">
                <a:solidFill>
                  <a:schemeClr val="bg1">
                    <a:lumMod val="65000"/>
                  </a:schemeClr>
                </a:solidFill>
                <a:latin typeface="+mn-ea"/>
              </a:rPr>
              <a:t>) </a:t>
            </a:r>
            <a:r>
              <a:rPr lang="en-US" altLang="ko-KR" sz="800" dirty="0" smtClean="0">
                <a:solidFill>
                  <a:schemeClr val="bg1">
                    <a:lumMod val="65000"/>
                  </a:schemeClr>
                </a:solidFill>
                <a:latin typeface="+mn-ea"/>
              </a:rPr>
              <a:t>09:30</a:t>
            </a:r>
            <a:endParaRPr lang="ko-KR" altLang="en-US" sz="800" dirty="0">
              <a:solidFill>
                <a:schemeClr val="bg1">
                  <a:lumMod val="65000"/>
                </a:schemeClr>
              </a:solidFill>
              <a:latin typeface="+mn-ea"/>
            </a:endParaRPr>
          </a:p>
        </p:txBody>
      </p:sp>
      <p:sp>
        <p:nvSpPr>
          <p:cNvPr id="79" name="TextBox 78"/>
          <p:cNvSpPr txBox="1"/>
          <p:nvPr/>
        </p:nvSpPr>
        <p:spPr>
          <a:xfrm>
            <a:off x="5485869" y="124096"/>
            <a:ext cx="607859" cy="215444"/>
          </a:xfrm>
          <a:prstGeom prst="rect">
            <a:avLst/>
          </a:prstGeom>
          <a:noFill/>
        </p:spPr>
        <p:txBody>
          <a:bodyPr wrap="none" rtlCol="0">
            <a:spAutoFit/>
          </a:bodyPr>
          <a:lstStyle/>
          <a:p>
            <a:r>
              <a:rPr lang="en-US" altLang="ko-KR" sz="800" dirty="0" smtClean="0">
                <a:solidFill>
                  <a:prstClr val="black"/>
                </a:solidFill>
              </a:rPr>
              <a:t>RM-0803</a:t>
            </a:r>
            <a:endParaRPr lang="ko-KR" altLang="en-US" sz="800" dirty="0">
              <a:solidFill>
                <a:prstClr val="black"/>
              </a:solidFill>
            </a:endParaRPr>
          </a:p>
        </p:txBody>
      </p:sp>
      <p:sp>
        <p:nvSpPr>
          <p:cNvPr id="67" name="모서리가 둥근 직사각형 66"/>
          <p:cNvSpPr/>
          <p:nvPr/>
        </p:nvSpPr>
        <p:spPr>
          <a:xfrm>
            <a:off x="2147219" y="2180752"/>
            <a:ext cx="919105" cy="270030"/>
          </a:xfrm>
          <a:prstGeom prst="roundRect">
            <a:avLst>
              <a:gd name="adj" fmla="val 0"/>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헬로코인 충전</a:t>
            </a:r>
            <a:endParaRPr lang="ko-KR" altLang="en-US" sz="900" dirty="0">
              <a:solidFill>
                <a:schemeClr val="tx1"/>
              </a:solidFill>
            </a:endParaRPr>
          </a:p>
        </p:txBody>
      </p:sp>
      <p:sp>
        <p:nvSpPr>
          <p:cNvPr id="80" name="TextBox 79"/>
          <p:cNvSpPr txBox="1"/>
          <p:nvPr/>
        </p:nvSpPr>
        <p:spPr>
          <a:xfrm>
            <a:off x="684720" y="1926836"/>
            <a:ext cx="801823" cy="230832"/>
          </a:xfrm>
          <a:prstGeom prst="rect">
            <a:avLst/>
          </a:prstGeom>
          <a:noFill/>
        </p:spPr>
        <p:txBody>
          <a:bodyPr wrap="none" rtlCol="0">
            <a:spAutoFit/>
          </a:bodyPr>
          <a:lstStyle/>
          <a:p>
            <a:r>
              <a:rPr lang="ko-KR" altLang="en-US" sz="900" dirty="0" smtClean="0"/>
              <a:t>내 헬로코인</a:t>
            </a:r>
            <a:endParaRPr lang="ko-KR" altLang="en-US" sz="900" dirty="0"/>
          </a:p>
        </p:txBody>
      </p:sp>
      <p:sp>
        <p:nvSpPr>
          <p:cNvPr id="81" name="TextBox 80"/>
          <p:cNvSpPr txBox="1"/>
          <p:nvPr/>
        </p:nvSpPr>
        <p:spPr>
          <a:xfrm>
            <a:off x="1694582" y="1903753"/>
            <a:ext cx="829073" cy="276999"/>
          </a:xfrm>
          <a:prstGeom prst="rect">
            <a:avLst/>
          </a:prstGeom>
          <a:noFill/>
        </p:spPr>
        <p:txBody>
          <a:bodyPr wrap="none" rtlCol="0">
            <a:spAutoFit/>
          </a:bodyPr>
          <a:lstStyle/>
          <a:p>
            <a:r>
              <a:rPr lang="en-US" altLang="ko-KR" sz="1200" b="1" dirty="0" smtClean="0"/>
              <a:t>22,000</a:t>
            </a:r>
            <a:r>
              <a:rPr lang="en-US" altLang="ko-KR" sz="900" dirty="0" smtClean="0"/>
              <a:t> </a:t>
            </a:r>
            <a:r>
              <a:rPr lang="ko-KR" altLang="en-US" sz="900" dirty="0" smtClean="0"/>
              <a:t>원</a:t>
            </a:r>
            <a:endParaRPr lang="ko-KR" altLang="en-US" sz="900" dirty="0"/>
          </a:p>
        </p:txBody>
      </p:sp>
      <p:sp>
        <p:nvSpPr>
          <p:cNvPr id="88" name="TextBox 87"/>
          <p:cNvSpPr txBox="1"/>
          <p:nvPr/>
        </p:nvSpPr>
        <p:spPr>
          <a:xfrm>
            <a:off x="324005"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90" name="직사각형 89"/>
          <p:cNvSpPr/>
          <p:nvPr/>
        </p:nvSpPr>
        <p:spPr>
          <a:xfrm>
            <a:off x="333365" y="1522435"/>
            <a:ext cx="1407600" cy="324000"/>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prstClr val="black"/>
                </a:solidFill>
              </a:rPr>
              <a:t>헬로코인</a:t>
            </a:r>
            <a:endParaRPr lang="ko-KR" altLang="en-US" sz="900" b="1" dirty="0">
              <a:solidFill>
                <a:prstClr val="black"/>
              </a:solidFill>
            </a:endParaRPr>
          </a:p>
        </p:txBody>
      </p:sp>
      <p:sp>
        <p:nvSpPr>
          <p:cNvPr id="91" name="직사각형 90"/>
          <p:cNvSpPr/>
          <p:nvPr/>
        </p:nvSpPr>
        <p:spPr>
          <a:xfrm>
            <a:off x="1740356" y="1522360"/>
            <a:ext cx="1404000"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상담권</a:t>
            </a:r>
            <a:endParaRPr lang="ko-KR" altLang="en-US" sz="900" dirty="0">
              <a:solidFill>
                <a:prstClr val="black"/>
              </a:solidFill>
            </a:endParaRPr>
          </a:p>
        </p:txBody>
      </p:sp>
      <p:sp>
        <p:nvSpPr>
          <p:cNvPr id="77" name="타원 76"/>
          <p:cNvSpPr/>
          <p:nvPr/>
        </p:nvSpPr>
        <p:spPr>
          <a:xfrm>
            <a:off x="476907" y="184643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1</a:t>
            </a:r>
            <a:endParaRPr lang="ko-KR" altLang="en-US" sz="1200" b="1" dirty="0">
              <a:solidFill>
                <a:schemeClr val="bg1"/>
              </a:solidFill>
            </a:endParaRPr>
          </a:p>
        </p:txBody>
      </p:sp>
      <p:graphicFrame>
        <p:nvGraphicFramePr>
          <p:cNvPr id="92" name="표 91"/>
          <p:cNvGraphicFramePr>
            <a:graphicFrameLocks noGrp="1"/>
          </p:cNvGraphicFramePr>
          <p:nvPr>
            <p:extLst>
              <p:ext uri="{D42A27DB-BD31-4B8C-83A1-F6EECF244321}">
                <p14:modId xmlns:p14="http://schemas.microsoft.com/office/powerpoint/2010/main" val="1097883927"/>
              </p:ext>
            </p:extLst>
          </p:nvPr>
        </p:nvGraphicFramePr>
        <p:xfrm>
          <a:off x="6320290" y="908720"/>
          <a:ext cx="2678400" cy="3667570"/>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Heloo</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Coin Summary (Tab)</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Trong</a:t>
                      </a:r>
                      <a:r>
                        <a:rPr lang="en-US" altLang="ko-KR" sz="800" kern="1200" dirty="0" smtClean="0">
                          <a:solidFill>
                            <a:schemeClr val="dk1"/>
                          </a:solidFill>
                          <a:latin typeface="+mn-lt"/>
                          <a:ea typeface="+mn-ea"/>
                          <a:cs typeface="+mn-cs"/>
                        </a:rPr>
                        <a:t> My</a:t>
                      </a:r>
                      <a:r>
                        <a:rPr lang="en-US" altLang="ko-KR" sz="800" kern="1200" baseline="0" dirty="0" smtClean="0">
                          <a:solidFill>
                            <a:schemeClr val="dk1"/>
                          </a:solidFill>
                          <a:latin typeface="+mn-lt"/>
                          <a:ea typeface="+mn-ea"/>
                          <a:cs typeface="+mn-cs"/>
                        </a:rPr>
                        <a:t> Hello</a:t>
                      </a:r>
                      <a:r>
                        <a:rPr lang="en-US" altLang="ko-KR" sz="800" kern="1200" baseline="0" smtClean="0">
                          <a:solidFill>
                            <a:schemeClr val="dk1"/>
                          </a:solidFill>
                          <a:latin typeface="+mn-lt"/>
                          <a:ea typeface="+mn-ea"/>
                          <a:cs typeface="+mn-cs"/>
                        </a:rPr>
                        <a:t>, </a:t>
                      </a:r>
                      <a:r>
                        <a:rPr lang="en-US" altLang="ko-KR" sz="800" kern="1200" baseline="0" smtClean="0">
                          <a:solidFill>
                            <a:schemeClr val="dk1"/>
                          </a:solidFill>
                          <a:latin typeface="+mn-lt"/>
                          <a:ea typeface="+mn-ea"/>
                          <a:cs typeface="+mn-cs"/>
                        </a:rPr>
                        <a:t>Khi click </a:t>
                      </a:r>
                      <a:r>
                        <a:rPr lang="en-US" altLang="ko-KR" sz="800" kern="1200" baseline="0" dirty="0" err="1" smtClean="0">
                          <a:solidFill>
                            <a:schemeClr val="dk1"/>
                          </a:solidFill>
                          <a:latin typeface="+mn-lt"/>
                          <a:ea typeface="+mn-ea"/>
                          <a:cs typeface="+mn-cs"/>
                        </a:rPr>
                        <a:t>số</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Hellocoin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thì</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sẽ</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di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chuyển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đến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trang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này</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Hiển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thị</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Số</a:t>
                      </a:r>
                      <a:r>
                        <a:rPr lang="en-US" altLang="ko-KR" sz="800" kern="1200" baseline="0" dirty="0" smtClean="0">
                          <a:solidFill>
                            <a:schemeClr val="dk1"/>
                          </a:solidFill>
                          <a:latin typeface="+mn-lt"/>
                          <a:ea typeface="+mn-ea"/>
                          <a:cs typeface="+mn-cs"/>
                        </a:rPr>
                        <a:t> Coin  </a:t>
                      </a:r>
                      <a:r>
                        <a:rPr lang="en-US" altLang="ko-KR" sz="800" kern="1200" baseline="0" dirty="0" err="1" smtClean="0">
                          <a:solidFill>
                            <a:schemeClr val="dk1"/>
                          </a:solidFill>
                          <a:latin typeface="+mn-lt"/>
                          <a:ea typeface="+mn-ea"/>
                          <a:cs typeface="+mn-cs"/>
                        </a:rPr>
                        <a:t>đang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sở</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hữu</a:t>
                      </a:r>
                      <a:r>
                        <a:rPr lang="en-US" altLang="ko-KR" sz="800" kern="1200" baseline="0" dirty="0" smtClean="0">
                          <a:solidFill>
                            <a:schemeClr val="dk1"/>
                          </a:solidFill>
                          <a:latin typeface="+mn-lt"/>
                          <a:ea typeface="+mn-ea"/>
                          <a:cs typeface="+mn-cs"/>
                        </a:rPr>
                        <a:t> ở </a:t>
                      </a:r>
                      <a:r>
                        <a:rPr lang="en-US" altLang="ko-KR" sz="800" kern="1200" baseline="0" dirty="0" err="1" smtClean="0">
                          <a:solidFill>
                            <a:schemeClr val="dk1"/>
                          </a:solidFill>
                          <a:latin typeface="+mn-lt"/>
                          <a:ea typeface="+mn-ea"/>
                          <a:cs typeface="+mn-cs"/>
                        </a:rPr>
                        <a:t>phía</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trên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cùng</a:t>
                      </a:r>
                      <a:r>
                        <a:rPr lang="en-US" altLang="ko-KR" sz="800" kern="1200" baseline="0" dirty="0" smtClean="0">
                          <a:solidFill>
                            <a:schemeClr val="dk1"/>
                          </a:solidFill>
                          <a:latin typeface="+mn-lt"/>
                          <a:ea typeface="+mn-ea"/>
                          <a:cs typeface="+mn-cs"/>
                        </a:rPr>
                        <a:t> </a:t>
                      </a: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smtClean="0">
                          <a:latin typeface="+mn-ea"/>
                        </a:rPr>
                        <a:t>Khi click</a:t>
                      </a:r>
                      <a:r>
                        <a:rPr lang="en-US" altLang="ko-KR" sz="800" baseline="0" smtClean="0">
                          <a:latin typeface="+mn-ea"/>
                        </a:rPr>
                        <a:t>, </a:t>
                      </a:r>
                      <a:r>
                        <a:rPr lang="en-US" altLang="ko-KR" sz="800" baseline="0" dirty="0" err="1" smtClean="0">
                          <a:latin typeface="+mn-ea"/>
                        </a:rPr>
                        <a:t>chuyển</a:t>
                      </a:r>
                      <a:r>
                        <a:rPr lang="en-US" altLang="ko-KR" sz="800" baseline="0" dirty="0" smtClean="0">
                          <a:latin typeface="+mn-ea"/>
                        </a:rPr>
                        <a:t> </a:t>
                      </a:r>
                      <a:r>
                        <a:rPr lang="en-US" altLang="ko-KR" sz="800" baseline="0" dirty="0" err="1" smtClean="0">
                          <a:latin typeface="+mn-ea"/>
                        </a:rPr>
                        <a:t>đến</a:t>
                      </a:r>
                      <a:r>
                        <a:rPr lang="en-US" altLang="ko-KR" sz="800" baseline="0" dirty="0" smtClean="0">
                          <a:latin typeface="+mn-ea"/>
                        </a:rPr>
                        <a:t> </a:t>
                      </a:r>
                      <a:r>
                        <a:rPr lang="en-US" altLang="ko-KR" sz="800" baseline="0" dirty="0" err="1" smtClean="0">
                          <a:latin typeface="+mn-ea"/>
                        </a:rPr>
                        <a:t>trang</a:t>
                      </a:r>
                      <a:r>
                        <a:rPr lang="en-US" altLang="ko-KR" sz="800" baseline="0" dirty="0" smtClean="0">
                          <a:latin typeface="+mn-ea"/>
                        </a:rPr>
                        <a:t> [</a:t>
                      </a:r>
                      <a:r>
                        <a:rPr lang="en-US" altLang="ko-KR" sz="800" dirty="0" smtClean="0">
                          <a:solidFill>
                            <a:prstClr val="black"/>
                          </a:solidFill>
                        </a:rPr>
                        <a:t>Charge Hello Coin ]</a:t>
                      </a:r>
                      <a:r>
                        <a:rPr lang="en-US" altLang="ko-KR" sz="800" dirty="0" smtClean="0">
                          <a:latin typeface="+mn-ea"/>
                        </a:rPr>
                        <a:t>(RM-080301)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dirty="0" err="1" smtClean="0">
                          <a:latin typeface="+mn-ea"/>
                        </a:rPr>
                        <a:t>Hiển</a:t>
                      </a:r>
                      <a:r>
                        <a:rPr lang="en-US" altLang="ko-KR" sz="800" baseline="0" dirty="0" smtClean="0">
                          <a:latin typeface="+mn-ea"/>
                        </a:rPr>
                        <a:t> </a:t>
                      </a:r>
                      <a:r>
                        <a:rPr lang="en-US" altLang="ko-KR" sz="800" baseline="0" dirty="0" err="1" smtClean="0">
                          <a:latin typeface="+mn-ea"/>
                        </a:rPr>
                        <a:t>thị</a:t>
                      </a:r>
                      <a:r>
                        <a:rPr lang="en-US" altLang="ko-KR" sz="800" baseline="0" dirty="0" smtClean="0">
                          <a:latin typeface="+mn-ea"/>
                        </a:rPr>
                        <a:t> </a:t>
                      </a:r>
                      <a:r>
                        <a:rPr lang="en-US" altLang="ko-KR" sz="800" baseline="0" dirty="0" err="1" smtClean="0">
                          <a:latin typeface="+mn-ea"/>
                        </a:rPr>
                        <a:t>danh</a:t>
                      </a:r>
                      <a:r>
                        <a:rPr lang="en-US" altLang="ko-KR" sz="800" baseline="0" dirty="0" smtClean="0">
                          <a:latin typeface="+mn-ea"/>
                        </a:rPr>
                        <a:t> </a:t>
                      </a:r>
                      <a:r>
                        <a:rPr lang="en-US" altLang="ko-KR" sz="800" baseline="0" dirty="0" err="1" smtClean="0">
                          <a:latin typeface="+mn-ea"/>
                        </a:rPr>
                        <a:t>sách</a:t>
                      </a:r>
                      <a:r>
                        <a:rPr lang="en-US" altLang="ko-KR" sz="800" baseline="0" dirty="0" smtClean="0">
                          <a:latin typeface="+mn-ea"/>
                        </a:rPr>
                        <a:t> </a:t>
                      </a:r>
                      <a:r>
                        <a:rPr lang="en-US" altLang="ko-KR" sz="800" baseline="0" dirty="0" err="1" smtClean="0">
                          <a:latin typeface="+mn-ea"/>
                        </a:rPr>
                        <a:t>các</a:t>
                      </a:r>
                      <a:r>
                        <a:rPr lang="en-US" altLang="ko-KR" sz="800" baseline="0" dirty="0" smtClean="0">
                          <a:latin typeface="+mn-ea"/>
                        </a:rPr>
                        <a:t> </a:t>
                      </a:r>
                      <a:r>
                        <a:rPr lang="en-US" altLang="ko-KR" sz="800" baseline="0" dirty="0" err="1" smtClean="0">
                          <a:latin typeface="+mn-ea"/>
                        </a:rPr>
                        <a:t>biến</a:t>
                      </a:r>
                      <a:r>
                        <a:rPr lang="en-US" altLang="ko-KR" sz="800" baseline="0" dirty="0" smtClean="0">
                          <a:latin typeface="+mn-ea"/>
                        </a:rPr>
                        <a:t> </a:t>
                      </a:r>
                      <a:r>
                        <a:rPr lang="en-US" altLang="ko-KR" sz="800" baseline="0" dirty="0" err="1" smtClean="0">
                          <a:latin typeface="+mn-ea"/>
                        </a:rPr>
                        <a:t>động</a:t>
                      </a:r>
                      <a:r>
                        <a:rPr lang="en-US" altLang="ko-KR" sz="800" baseline="0" dirty="0" smtClean="0">
                          <a:latin typeface="+mn-ea"/>
                        </a:rPr>
                        <a:t> </a:t>
                      </a:r>
                      <a:r>
                        <a:rPr lang="en-US" altLang="ko-KR" sz="800" baseline="0" dirty="0" err="1" smtClean="0">
                          <a:latin typeface="+mn-ea"/>
                        </a:rPr>
                        <a:t>về</a:t>
                      </a:r>
                      <a:r>
                        <a:rPr lang="en-US" altLang="ko-KR" sz="800" baseline="0" dirty="0" smtClean="0">
                          <a:latin typeface="+mn-ea"/>
                        </a:rPr>
                        <a:t> </a:t>
                      </a:r>
                      <a:r>
                        <a:rPr lang="en-US" altLang="ko-KR" sz="800" baseline="0" dirty="0" err="1" smtClean="0">
                          <a:latin typeface="+mn-ea"/>
                        </a:rPr>
                        <a:t>việc</a:t>
                      </a:r>
                      <a:r>
                        <a:rPr lang="en-US" altLang="ko-KR" sz="800" baseline="0" dirty="0" smtClean="0">
                          <a:latin typeface="+mn-ea"/>
                        </a:rPr>
                        <a:t> </a:t>
                      </a:r>
                      <a:r>
                        <a:rPr lang="en-US" altLang="ko-KR" sz="800" baseline="0" dirty="0" err="1" smtClean="0">
                          <a:latin typeface="+mn-ea"/>
                        </a:rPr>
                        <a:t>sử</a:t>
                      </a:r>
                      <a:r>
                        <a:rPr lang="en-US" altLang="ko-KR" sz="800" baseline="0" dirty="0" smtClean="0">
                          <a:latin typeface="+mn-ea"/>
                        </a:rPr>
                        <a:t> </a:t>
                      </a:r>
                      <a:r>
                        <a:rPr lang="en-US" altLang="ko-KR" sz="800" baseline="0" dirty="0" err="1" smtClean="0">
                          <a:latin typeface="+mn-ea"/>
                        </a:rPr>
                        <a:t>dụng</a:t>
                      </a:r>
                      <a:r>
                        <a:rPr lang="en-US" altLang="ko-KR" sz="800" baseline="0" dirty="0" smtClean="0">
                          <a:latin typeface="+mn-ea"/>
                        </a:rPr>
                        <a:t> Hello Coin</a:t>
                      </a:r>
                      <a:endParaRPr lang="en-US" altLang="ko-KR" sz="800" dirty="0" smtClean="0">
                        <a:latin typeface="+mn-ea"/>
                      </a:endParaRPr>
                    </a:p>
                    <a:p>
                      <a:pPr marL="85725" indent="-85725" algn="l" defTabSz="914400" rtl="0" eaLnBrk="1" latinLnBrk="1" hangingPunct="1">
                        <a:lnSpc>
                          <a:spcPct val="120000"/>
                        </a:lnSpc>
                        <a:buFontTx/>
                        <a:buChar char="-"/>
                      </a:pPr>
                      <a:r>
                        <a:rPr lang="en-US" altLang="ko-KR" sz="800" dirty="0" err="1" smtClean="0">
                          <a:latin typeface="+mn-ea"/>
                        </a:rPr>
                        <a:t>Hiển</a:t>
                      </a:r>
                      <a:r>
                        <a:rPr lang="en-US" altLang="ko-KR" sz="800" baseline="0" dirty="0" smtClean="0">
                          <a:latin typeface="+mn-ea"/>
                        </a:rPr>
                        <a:t> </a:t>
                      </a:r>
                      <a:r>
                        <a:rPr lang="en-US" altLang="ko-KR" sz="800" baseline="0" dirty="0" err="1" smtClean="0">
                          <a:latin typeface="+mn-ea"/>
                        </a:rPr>
                        <a:t>thị</a:t>
                      </a:r>
                      <a:r>
                        <a:rPr lang="en-US" altLang="ko-KR" sz="800" baseline="0" dirty="0" smtClean="0">
                          <a:latin typeface="+mn-ea"/>
                        </a:rPr>
                        <a:t> 10 </a:t>
                      </a:r>
                      <a:r>
                        <a:rPr lang="en-US" altLang="ko-KR" sz="800" baseline="0" dirty="0" err="1" smtClean="0">
                          <a:latin typeface="+mn-ea"/>
                        </a:rPr>
                        <a:t>dòng</a:t>
                      </a:r>
                      <a:r>
                        <a:rPr lang="en-US" altLang="ko-KR" sz="800" baseline="0" dirty="0" smtClean="0">
                          <a:latin typeface="+mn-ea"/>
                        </a:rPr>
                        <a:t> </a:t>
                      </a:r>
                      <a:r>
                        <a:rPr lang="en-US" altLang="ko-KR" sz="800" baseline="0" dirty="0" err="1" smtClean="0">
                          <a:latin typeface="+mn-ea"/>
                        </a:rPr>
                        <a:t>mỗi</a:t>
                      </a:r>
                      <a:r>
                        <a:rPr lang="en-US" altLang="ko-KR" sz="800" baseline="0" dirty="0" smtClean="0">
                          <a:latin typeface="+mn-ea"/>
                        </a:rPr>
                        <a:t> </a:t>
                      </a:r>
                      <a:r>
                        <a:rPr lang="en-US" altLang="ko-KR" sz="800" baseline="0" dirty="0" err="1" smtClean="0">
                          <a:latin typeface="+mn-ea"/>
                        </a:rPr>
                        <a:t>lượt</a:t>
                      </a:r>
                      <a:r>
                        <a:rPr lang="en-US" altLang="ko-KR" sz="800" baseline="0" dirty="0" smtClean="0">
                          <a:latin typeface="+mn-ea"/>
                        </a:rPr>
                        <a:t>, </a:t>
                      </a:r>
                      <a:r>
                        <a:rPr lang="en-US" altLang="ko-KR" sz="800" baseline="0" dirty="0" err="1" smtClean="0">
                          <a:latin typeface="+mn-ea"/>
                        </a:rPr>
                        <a:t>khi</a:t>
                      </a:r>
                      <a:r>
                        <a:rPr lang="en-US" altLang="ko-KR" sz="800" baseline="0" dirty="0" smtClean="0">
                          <a:latin typeface="+mn-ea"/>
                        </a:rPr>
                        <a:t> scroll down </a:t>
                      </a:r>
                      <a:r>
                        <a:rPr lang="en-US" altLang="ko-KR" sz="800" baseline="0" dirty="0" err="1" smtClean="0">
                          <a:latin typeface="+mn-ea"/>
                        </a:rPr>
                        <a:t>xuống</a:t>
                      </a:r>
                      <a:r>
                        <a:rPr lang="en-US" altLang="ko-KR" sz="800" baseline="0" dirty="0" smtClean="0">
                          <a:latin typeface="+mn-ea"/>
                        </a:rPr>
                        <a:t> Load </a:t>
                      </a:r>
                      <a:r>
                        <a:rPr lang="en-US" altLang="ko-KR" sz="800" baseline="0" dirty="0" err="1" smtClean="0">
                          <a:latin typeface="+mn-ea"/>
                        </a:rPr>
                        <a:t>thêm</a:t>
                      </a:r>
                      <a:r>
                        <a:rPr lang="en-US" altLang="ko-KR" sz="800" baseline="0" dirty="0" smtClean="0">
                          <a:latin typeface="+mn-ea"/>
                        </a:rPr>
                        <a:t> 10 </a:t>
                      </a:r>
                      <a:r>
                        <a:rPr lang="en-US" altLang="ko-KR" sz="800" baseline="0" dirty="0" err="1" smtClean="0">
                          <a:latin typeface="+mn-ea"/>
                        </a:rPr>
                        <a:t>dòng</a:t>
                      </a:r>
                      <a:r>
                        <a:rPr lang="en-US" altLang="ko-KR" sz="800" baseline="0" dirty="0" smtClean="0">
                          <a:latin typeface="+mn-ea"/>
                        </a:rPr>
                        <a:t> </a:t>
                      </a:r>
                      <a:r>
                        <a:rPr lang="en-US" altLang="ko-KR" sz="800" baseline="0" dirty="0" err="1" smtClean="0">
                          <a:latin typeface="+mn-ea"/>
                        </a:rPr>
                        <a:t>nữa</a:t>
                      </a:r>
                      <a:endParaRPr lang="en-US" altLang="ko-KR" sz="800" dirty="0" smtClean="0">
                        <a:latin typeface="+mn-ea"/>
                      </a:endParaRPr>
                    </a:p>
                    <a:p>
                      <a:pPr marL="85725" indent="-85725" algn="l" defTabSz="914400" rtl="0" eaLnBrk="1" latinLnBrk="1" hangingPunct="1">
                        <a:lnSpc>
                          <a:spcPct val="120000"/>
                        </a:lnSpc>
                        <a:buFontTx/>
                        <a:buChar char="-"/>
                      </a:pPr>
                      <a:r>
                        <a:rPr lang="en-US" altLang="ko-KR" sz="800" dirty="0" err="1" smtClean="0">
                          <a:latin typeface="+mn-ea"/>
                        </a:rPr>
                        <a:t>Nếu</a:t>
                      </a:r>
                      <a:r>
                        <a:rPr lang="en-US" altLang="ko-KR" sz="800" baseline="0" dirty="0" smtClean="0">
                          <a:latin typeface="+mn-ea"/>
                        </a:rPr>
                        <a:t> </a:t>
                      </a:r>
                      <a:r>
                        <a:rPr lang="en-US" altLang="ko-KR" sz="800" baseline="0" dirty="0" err="1" smtClean="0">
                          <a:latin typeface="+mn-ea"/>
                        </a:rPr>
                        <a:t>chưa</a:t>
                      </a:r>
                      <a:r>
                        <a:rPr lang="en-US" altLang="ko-KR" sz="800" baseline="0" dirty="0" smtClean="0">
                          <a:latin typeface="+mn-ea"/>
                        </a:rPr>
                        <a:t> </a:t>
                      </a:r>
                      <a:r>
                        <a:rPr lang="en-US" altLang="ko-KR" sz="800" baseline="0" dirty="0" err="1" smtClean="0">
                          <a:latin typeface="+mn-ea"/>
                        </a:rPr>
                        <a:t>có</a:t>
                      </a:r>
                      <a:r>
                        <a:rPr lang="en-US" altLang="ko-KR" sz="800" baseline="0" dirty="0" smtClean="0">
                          <a:latin typeface="+mn-ea"/>
                        </a:rPr>
                        <a:t> </a:t>
                      </a:r>
                      <a:r>
                        <a:rPr lang="en-US" altLang="ko-KR" sz="800" baseline="0" dirty="0" err="1" smtClean="0">
                          <a:latin typeface="+mn-ea"/>
                        </a:rPr>
                        <a:t>bất</a:t>
                      </a:r>
                      <a:r>
                        <a:rPr lang="en-US" altLang="ko-KR" sz="800" baseline="0" dirty="0" smtClean="0">
                          <a:latin typeface="+mn-ea"/>
                        </a:rPr>
                        <a:t> </a:t>
                      </a:r>
                      <a:r>
                        <a:rPr lang="en-US" altLang="ko-KR" sz="800" baseline="0" dirty="0" err="1" smtClean="0">
                          <a:latin typeface="+mn-ea"/>
                        </a:rPr>
                        <a:t>kì</a:t>
                      </a:r>
                      <a:r>
                        <a:rPr lang="en-US" altLang="ko-KR" sz="800" baseline="0" dirty="0" smtClean="0">
                          <a:latin typeface="+mn-ea"/>
                        </a:rPr>
                        <a:t> </a:t>
                      </a:r>
                      <a:r>
                        <a:rPr lang="en-US" altLang="ko-KR" sz="800" baseline="0" dirty="0" err="1" smtClean="0">
                          <a:latin typeface="+mn-ea"/>
                        </a:rPr>
                        <a:t>biến</a:t>
                      </a:r>
                      <a:r>
                        <a:rPr lang="en-US" altLang="ko-KR" sz="800" baseline="0" dirty="0" smtClean="0">
                          <a:latin typeface="+mn-ea"/>
                        </a:rPr>
                        <a:t> </a:t>
                      </a:r>
                      <a:r>
                        <a:rPr lang="en-US" altLang="ko-KR" sz="800" baseline="0" dirty="0" err="1" smtClean="0">
                          <a:latin typeface="+mn-ea"/>
                        </a:rPr>
                        <a:t>động</a:t>
                      </a:r>
                      <a:r>
                        <a:rPr lang="en-US" altLang="ko-KR" sz="800" baseline="0" dirty="0" smtClean="0">
                          <a:latin typeface="+mn-ea"/>
                        </a:rPr>
                        <a:t> </a:t>
                      </a:r>
                      <a:r>
                        <a:rPr lang="en-US" altLang="ko-KR" sz="800" baseline="0" dirty="0" err="1" smtClean="0">
                          <a:latin typeface="+mn-ea"/>
                        </a:rPr>
                        <a:t>nào</a:t>
                      </a:r>
                      <a:r>
                        <a:rPr lang="en-US" altLang="ko-KR" sz="800" baseline="0" dirty="0" smtClean="0">
                          <a:latin typeface="+mn-ea"/>
                        </a:rPr>
                        <a:t> </a:t>
                      </a:r>
                      <a:r>
                        <a:rPr lang="en-US" altLang="ko-KR" sz="800" baseline="0" dirty="0" err="1" smtClean="0">
                          <a:latin typeface="+mn-ea"/>
                        </a:rPr>
                        <a:t>về</a:t>
                      </a:r>
                      <a:r>
                        <a:rPr lang="en-US" altLang="ko-KR" sz="800" baseline="0" dirty="0" smtClean="0">
                          <a:latin typeface="+mn-ea"/>
                        </a:rPr>
                        <a:t> Hello Coin , </a:t>
                      </a:r>
                      <a:r>
                        <a:rPr lang="en-US" altLang="ko-KR" sz="800" baseline="0" dirty="0" err="1" smtClean="0">
                          <a:latin typeface="+mn-ea"/>
                        </a:rPr>
                        <a:t>thì</a:t>
                      </a:r>
                      <a:r>
                        <a:rPr lang="en-US" altLang="ko-KR" sz="800" baseline="0" dirty="0" smtClean="0">
                          <a:latin typeface="+mn-ea"/>
                        </a:rPr>
                        <a:t> </a:t>
                      </a:r>
                      <a:r>
                        <a:rPr lang="en-US" altLang="ko-KR" sz="800" baseline="0" dirty="0" err="1" smtClean="0">
                          <a:latin typeface="+mn-ea"/>
                        </a:rPr>
                        <a:t>dưới</a:t>
                      </a:r>
                      <a:r>
                        <a:rPr lang="en-US" altLang="ko-KR" sz="800" baseline="0" dirty="0" smtClean="0">
                          <a:latin typeface="+mn-ea"/>
                        </a:rPr>
                        <a:t> tad </a:t>
                      </a:r>
                      <a:r>
                        <a:rPr lang="en-US" altLang="ko-KR" sz="800" baseline="0" dirty="0" err="1" smtClean="0">
                          <a:latin typeface="+mn-ea"/>
                        </a:rPr>
                        <a:t>danh</a:t>
                      </a:r>
                      <a:r>
                        <a:rPr lang="en-US" altLang="ko-KR" sz="800" baseline="0" dirty="0" smtClean="0">
                          <a:latin typeface="+mn-ea"/>
                        </a:rPr>
                        <a:t> </a:t>
                      </a:r>
                      <a:r>
                        <a:rPr lang="en-US" altLang="ko-KR" sz="800" baseline="0" dirty="0" err="1" smtClean="0">
                          <a:latin typeface="+mn-ea"/>
                        </a:rPr>
                        <a:t>mục</a:t>
                      </a:r>
                      <a:r>
                        <a:rPr lang="en-US" altLang="ko-KR" sz="800" baseline="0" dirty="0" smtClean="0">
                          <a:latin typeface="+mn-ea"/>
                        </a:rPr>
                        <a:t> </a:t>
                      </a:r>
                      <a:r>
                        <a:rPr lang="en-US" altLang="ko-KR" sz="800" baseline="0" dirty="0" err="1" smtClean="0">
                          <a:latin typeface="+mn-ea"/>
                        </a:rPr>
                        <a:t>hiển</a:t>
                      </a:r>
                      <a:r>
                        <a:rPr lang="en-US" altLang="ko-KR" sz="800" baseline="0" dirty="0" smtClean="0">
                          <a:latin typeface="+mn-ea"/>
                        </a:rPr>
                        <a:t> </a:t>
                      </a:r>
                      <a:r>
                        <a:rPr lang="en-US" altLang="ko-KR" sz="800" baseline="0" dirty="0" err="1" smtClean="0">
                          <a:latin typeface="+mn-ea"/>
                        </a:rPr>
                        <a:t>thị</a:t>
                      </a:r>
                      <a:r>
                        <a:rPr lang="en-US" altLang="ko-KR" sz="800" baseline="0" dirty="0" smtClean="0">
                          <a:latin typeface="+mn-ea"/>
                        </a:rPr>
                        <a:t> text </a:t>
                      </a:r>
                      <a:r>
                        <a:rPr lang="en-US" altLang="ko-KR" sz="800" dirty="0" smtClean="0">
                          <a:latin typeface="+mn-ea"/>
                        </a:rPr>
                        <a:t>‘</a:t>
                      </a:r>
                      <a:r>
                        <a:rPr lang="ko-KR" altLang="en-US" sz="800" dirty="0" smtClean="0">
                          <a:latin typeface="+mn-ea"/>
                        </a:rPr>
                        <a:t>헬로코인 변동 내역이 없습니다</a:t>
                      </a:r>
                      <a:r>
                        <a:rPr lang="en-US" altLang="ko-KR" sz="800" dirty="0" smtClean="0">
                          <a:latin typeface="+mn-ea"/>
                        </a:rPr>
                        <a:t>.’ </a:t>
                      </a:r>
                    </a:p>
                    <a:p>
                      <a:pPr marL="85725" indent="-85725" algn="l" defTabSz="914400" rtl="0" eaLnBrk="1" latinLnBrk="1" hangingPunct="1">
                        <a:lnSpc>
                          <a:spcPct val="120000"/>
                        </a:lnSpc>
                        <a:buFontTx/>
                        <a:buChar char="-"/>
                      </a:pPr>
                      <a:r>
                        <a:rPr lang="en-US" altLang="ko-KR" sz="800" dirty="0" err="1" smtClean="0">
                          <a:latin typeface="+mn-ea"/>
                        </a:rPr>
                        <a:t>Trường</a:t>
                      </a:r>
                      <a:r>
                        <a:rPr lang="en-US" altLang="ko-KR" sz="800" baseline="0" dirty="0" smtClean="0">
                          <a:latin typeface="+mn-ea"/>
                        </a:rPr>
                        <a:t> </a:t>
                      </a:r>
                      <a:r>
                        <a:rPr lang="en-US" altLang="ko-KR" sz="800" baseline="0" dirty="0" err="1" smtClean="0">
                          <a:latin typeface="+mn-ea"/>
                        </a:rPr>
                        <a:t>hợp</a:t>
                      </a:r>
                      <a:r>
                        <a:rPr lang="en-US" altLang="ko-KR" sz="800" baseline="0" dirty="0" smtClean="0">
                          <a:latin typeface="+mn-ea"/>
                        </a:rPr>
                        <a:t> </a:t>
                      </a:r>
                      <a:r>
                        <a:rPr lang="en-US" altLang="ko-KR" sz="800" baseline="0" dirty="0" err="1" smtClean="0">
                          <a:latin typeface="+mn-ea"/>
                        </a:rPr>
                        <a:t>biến</a:t>
                      </a:r>
                      <a:r>
                        <a:rPr lang="en-US" altLang="ko-KR" sz="800" baseline="0" dirty="0" smtClean="0">
                          <a:latin typeface="+mn-ea"/>
                        </a:rPr>
                        <a:t> </a:t>
                      </a:r>
                      <a:r>
                        <a:rPr lang="en-US" altLang="ko-KR" sz="800" baseline="0" dirty="0" err="1" smtClean="0">
                          <a:latin typeface="+mn-ea"/>
                        </a:rPr>
                        <a:t>động</a:t>
                      </a:r>
                      <a:r>
                        <a:rPr lang="en-US" altLang="ko-KR" sz="800" baseline="0" dirty="0" smtClean="0">
                          <a:latin typeface="+mn-ea"/>
                        </a:rPr>
                        <a:t> Hello Coin </a:t>
                      </a:r>
                      <a:endParaRPr lang="en-US" altLang="ko-KR" sz="800" dirty="0" smtClean="0">
                        <a:latin typeface="+mn-ea"/>
                      </a:endParaRPr>
                    </a:p>
                    <a:p>
                      <a:pPr marL="228600" indent="-142875" algn="l" defTabSz="914400" rtl="0" eaLnBrk="1" latinLnBrk="1" hangingPunct="1">
                        <a:lnSpc>
                          <a:spcPct val="120000"/>
                        </a:lnSpc>
                        <a:buFont typeface="+mj-ea"/>
                        <a:buAutoNum type="circleNumDbPlain"/>
                      </a:pPr>
                      <a:r>
                        <a:rPr lang="en-US" altLang="ko-KR" sz="800" dirty="0" smtClean="0">
                          <a:latin typeface="+mn-ea"/>
                        </a:rPr>
                        <a:t>+ (</a:t>
                      </a:r>
                      <a:r>
                        <a:rPr lang="en-US" altLang="ko-KR" sz="800" dirty="0" err="1" smtClean="0">
                          <a:latin typeface="+mn-ea"/>
                        </a:rPr>
                        <a:t>tăng</a:t>
                      </a:r>
                      <a:r>
                        <a:rPr lang="en-US" altLang="ko-KR" sz="800" baseline="0" dirty="0" smtClean="0">
                          <a:latin typeface="+mn-ea"/>
                        </a:rPr>
                        <a:t> </a:t>
                      </a:r>
                      <a:r>
                        <a:rPr lang="en-US" altLang="ko-KR" sz="800" baseline="0" dirty="0" err="1" smtClean="0">
                          <a:latin typeface="+mn-ea"/>
                        </a:rPr>
                        <a:t>thêm</a:t>
                      </a:r>
                      <a:r>
                        <a:rPr lang="en-US" altLang="ko-KR" sz="800" baseline="0" dirty="0" smtClean="0">
                          <a:latin typeface="+mn-ea"/>
                        </a:rPr>
                        <a:t>)</a:t>
                      </a:r>
                      <a:r>
                        <a:rPr lang="en-US" altLang="ko-KR" sz="800" dirty="0" smtClean="0">
                          <a:latin typeface="+mn-ea"/>
                        </a:rPr>
                        <a:t> : </a:t>
                      </a:r>
                      <a:r>
                        <a:rPr lang="en-US" altLang="ko-KR" sz="800" dirty="0" err="1" smtClean="0">
                          <a:latin typeface="+mn-ea"/>
                        </a:rPr>
                        <a:t>Nạp</a:t>
                      </a:r>
                      <a:r>
                        <a:rPr lang="en-US" altLang="ko-KR" sz="800" baseline="0" dirty="0" smtClean="0">
                          <a:latin typeface="+mn-ea"/>
                        </a:rPr>
                        <a:t> Coin </a:t>
                      </a:r>
                      <a:r>
                        <a:rPr lang="en-US" altLang="ko-KR" sz="800" dirty="0" smtClean="0">
                          <a:latin typeface="+mn-ea"/>
                        </a:rPr>
                        <a:t>, </a:t>
                      </a:r>
                      <a:r>
                        <a:rPr lang="en-US" altLang="ko-KR" sz="800" dirty="0" err="1" smtClean="0">
                          <a:latin typeface="+mn-ea"/>
                        </a:rPr>
                        <a:t>Hủy</a:t>
                      </a:r>
                      <a:r>
                        <a:rPr lang="en-US" altLang="ko-KR" sz="800" baseline="0" dirty="0" smtClean="0">
                          <a:latin typeface="+mn-ea"/>
                        </a:rPr>
                        <a:t> </a:t>
                      </a:r>
                      <a:r>
                        <a:rPr lang="en-US" altLang="ko-KR" sz="800" baseline="0" dirty="0" err="1" smtClean="0">
                          <a:latin typeface="+mn-ea"/>
                        </a:rPr>
                        <a:t>bỏ</a:t>
                      </a:r>
                      <a:r>
                        <a:rPr lang="en-US" altLang="ko-KR" sz="800" baseline="0" dirty="0" smtClean="0">
                          <a:latin typeface="+mn-ea"/>
                        </a:rPr>
                        <a:t> </a:t>
                      </a:r>
                      <a:r>
                        <a:rPr lang="en-US" altLang="ko-KR" sz="800" baseline="0" dirty="0" err="1" smtClean="0">
                          <a:latin typeface="+mn-ea"/>
                        </a:rPr>
                        <a:t>LỊch</a:t>
                      </a:r>
                      <a:r>
                        <a:rPr lang="en-US" altLang="ko-KR" sz="800" baseline="0" dirty="0" smtClean="0">
                          <a:latin typeface="+mn-ea"/>
                        </a:rPr>
                        <a:t> </a:t>
                      </a:r>
                      <a:r>
                        <a:rPr lang="en-US" altLang="ko-KR" sz="800" baseline="0" dirty="0" err="1" smtClean="0">
                          <a:latin typeface="+mn-ea"/>
                        </a:rPr>
                        <a:t>hẹn</a:t>
                      </a:r>
                      <a:r>
                        <a:rPr lang="en-US" altLang="ko-KR" sz="800" baseline="0" dirty="0" smtClean="0">
                          <a:latin typeface="+mn-ea"/>
                        </a:rPr>
                        <a:t> </a:t>
                      </a:r>
                      <a:r>
                        <a:rPr lang="en-US" altLang="ko-KR" sz="800" baseline="0" dirty="0" err="1" smtClean="0">
                          <a:latin typeface="+mn-ea"/>
                        </a:rPr>
                        <a:t>tư</a:t>
                      </a:r>
                      <a:r>
                        <a:rPr lang="en-US" altLang="ko-KR" sz="800" baseline="0" dirty="0" smtClean="0">
                          <a:latin typeface="+mn-ea"/>
                        </a:rPr>
                        <a:t> </a:t>
                      </a:r>
                      <a:r>
                        <a:rPr lang="en-US" altLang="ko-KR" sz="800" baseline="0" dirty="0" err="1" smtClean="0">
                          <a:latin typeface="+mn-ea"/>
                        </a:rPr>
                        <a:t>vấn</a:t>
                      </a:r>
                      <a:r>
                        <a:rPr lang="en-US" altLang="ko-KR" sz="800" dirty="0" smtClean="0">
                          <a:latin typeface="+mn-ea"/>
                        </a:rPr>
                        <a:t>, </a:t>
                      </a:r>
                      <a:r>
                        <a:rPr lang="en-US" altLang="ko-KR" sz="800" dirty="0" err="1" smtClean="0">
                          <a:latin typeface="+mn-ea"/>
                        </a:rPr>
                        <a:t>Được</a:t>
                      </a:r>
                      <a:r>
                        <a:rPr lang="en-US" altLang="ko-KR" sz="800" baseline="0" dirty="0" smtClean="0">
                          <a:latin typeface="+mn-ea"/>
                        </a:rPr>
                        <a:t> </a:t>
                      </a:r>
                      <a:r>
                        <a:rPr lang="en-US" altLang="ko-KR" sz="800" baseline="0" dirty="0" err="1" smtClean="0">
                          <a:latin typeface="+mn-ea"/>
                        </a:rPr>
                        <a:t>cấp</a:t>
                      </a:r>
                      <a:r>
                        <a:rPr lang="en-US" altLang="ko-KR" sz="800" baseline="0" dirty="0" smtClean="0">
                          <a:latin typeface="+mn-ea"/>
                        </a:rPr>
                        <a:t> </a:t>
                      </a:r>
                      <a:r>
                        <a:rPr lang="en-US" altLang="ko-KR" sz="800" baseline="0" dirty="0" err="1" smtClean="0">
                          <a:latin typeface="+mn-ea"/>
                        </a:rPr>
                        <a:t>thêm</a:t>
                      </a:r>
                      <a:r>
                        <a:rPr lang="en-US" altLang="ko-KR" sz="800" baseline="0" dirty="0" smtClean="0">
                          <a:latin typeface="+mn-ea"/>
                        </a:rPr>
                        <a:t> Coin </a:t>
                      </a:r>
                      <a:r>
                        <a:rPr lang="en-US" altLang="ko-KR" sz="800" dirty="0" smtClean="0">
                          <a:latin typeface="+mn-ea"/>
                        </a:rPr>
                        <a:t>(</a:t>
                      </a:r>
                      <a:r>
                        <a:rPr lang="en-US" altLang="ko-KR" sz="800" dirty="0" err="1" smtClean="0">
                          <a:latin typeface="+mn-ea"/>
                        </a:rPr>
                        <a:t>Tham</a:t>
                      </a:r>
                      <a:r>
                        <a:rPr lang="en-US" altLang="ko-KR" sz="800" baseline="0" dirty="0" smtClean="0">
                          <a:latin typeface="+mn-ea"/>
                        </a:rPr>
                        <a:t> </a:t>
                      </a:r>
                      <a:r>
                        <a:rPr lang="en-US" altLang="ko-KR" sz="800" baseline="0" dirty="0" err="1" smtClean="0">
                          <a:latin typeface="+mn-ea"/>
                        </a:rPr>
                        <a:t>gia</a:t>
                      </a:r>
                      <a:r>
                        <a:rPr lang="en-US" altLang="ko-KR" sz="800" baseline="0" dirty="0" smtClean="0">
                          <a:latin typeface="+mn-ea"/>
                        </a:rPr>
                        <a:t> Event</a:t>
                      </a:r>
                      <a:r>
                        <a:rPr lang="en-US" altLang="ko-KR" sz="800" dirty="0" smtClean="0">
                          <a:latin typeface="+mn-ea"/>
                        </a:rPr>
                        <a:t>, Admin chi </a:t>
                      </a:r>
                      <a:r>
                        <a:rPr lang="en-US" altLang="ko-KR" sz="800" dirty="0" err="1" smtClean="0">
                          <a:latin typeface="+mn-ea"/>
                        </a:rPr>
                        <a:t>cấp</a:t>
                      </a:r>
                      <a:r>
                        <a:rPr lang="en-US" altLang="ko-KR" sz="800" dirty="0" smtClean="0">
                          <a:latin typeface="+mn-ea"/>
                        </a:rPr>
                        <a:t>, </a:t>
                      </a:r>
                      <a:r>
                        <a:rPr lang="en-US" altLang="ko-KR" sz="800" dirty="0" err="1" smtClean="0">
                          <a:latin typeface="+mn-ea"/>
                        </a:rPr>
                        <a:t>Khác</a:t>
                      </a:r>
                      <a:r>
                        <a:rPr lang="en-US" altLang="ko-KR" sz="800" dirty="0" smtClean="0">
                          <a:latin typeface="+mn-ea"/>
                        </a:rPr>
                        <a:t>)</a:t>
                      </a:r>
                    </a:p>
                    <a:p>
                      <a:pPr marL="228600" indent="-142875" algn="l" defTabSz="914400" rtl="0" eaLnBrk="1" latinLnBrk="1" hangingPunct="1">
                        <a:lnSpc>
                          <a:spcPct val="120000"/>
                        </a:lnSpc>
                        <a:buFont typeface="+mj-ea"/>
                        <a:buAutoNum type="circleNumDbPlain"/>
                      </a:pPr>
                      <a:r>
                        <a:rPr lang="en-US" altLang="ko-KR" sz="800" dirty="0" smtClean="0">
                          <a:latin typeface="+mn-ea"/>
                        </a:rPr>
                        <a:t>-  (</a:t>
                      </a:r>
                      <a:r>
                        <a:rPr lang="en-US" altLang="ko-KR" sz="800" dirty="0" err="1" smtClean="0">
                          <a:latin typeface="+mn-ea"/>
                        </a:rPr>
                        <a:t>giảm</a:t>
                      </a:r>
                      <a:r>
                        <a:rPr lang="en-US" altLang="ko-KR" sz="800" baseline="0" dirty="0" smtClean="0">
                          <a:latin typeface="+mn-ea"/>
                        </a:rPr>
                        <a:t> </a:t>
                      </a:r>
                      <a:r>
                        <a:rPr lang="en-US" altLang="ko-KR" sz="800" baseline="0" dirty="0" err="1" smtClean="0">
                          <a:latin typeface="+mn-ea"/>
                        </a:rPr>
                        <a:t>bớt</a:t>
                      </a:r>
                      <a:r>
                        <a:rPr lang="en-US" altLang="ko-KR" sz="800" baseline="0" dirty="0" smtClean="0">
                          <a:latin typeface="+mn-ea"/>
                        </a:rPr>
                        <a:t>) </a:t>
                      </a:r>
                      <a:r>
                        <a:rPr lang="en-US" altLang="ko-KR" sz="800" dirty="0" smtClean="0">
                          <a:latin typeface="+mn-ea"/>
                        </a:rPr>
                        <a:t>: </a:t>
                      </a:r>
                      <a:r>
                        <a:rPr lang="en-US" altLang="ko-KR" sz="800" dirty="0" err="1" smtClean="0">
                          <a:latin typeface="+mn-ea"/>
                        </a:rPr>
                        <a:t>Đặt</a:t>
                      </a:r>
                      <a:r>
                        <a:rPr lang="en-US" altLang="ko-KR" sz="800" baseline="0" dirty="0" smtClean="0">
                          <a:latin typeface="+mn-ea"/>
                        </a:rPr>
                        <a:t> </a:t>
                      </a:r>
                      <a:r>
                        <a:rPr lang="en-US" altLang="ko-KR" sz="800" baseline="0" dirty="0" err="1" smtClean="0">
                          <a:latin typeface="+mn-ea"/>
                        </a:rPr>
                        <a:t>lịch</a:t>
                      </a:r>
                      <a:r>
                        <a:rPr lang="en-US" altLang="ko-KR" sz="800" baseline="0" dirty="0" smtClean="0">
                          <a:latin typeface="+mn-ea"/>
                        </a:rPr>
                        <a:t> </a:t>
                      </a:r>
                      <a:r>
                        <a:rPr lang="en-US" altLang="ko-KR" sz="800" baseline="0" dirty="0" err="1" smtClean="0">
                          <a:latin typeface="+mn-ea"/>
                        </a:rPr>
                        <a:t>hẹn</a:t>
                      </a:r>
                      <a:r>
                        <a:rPr lang="en-US" altLang="ko-KR" sz="800" baseline="0" dirty="0" smtClean="0">
                          <a:latin typeface="+mn-ea"/>
                        </a:rPr>
                        <a:t> </a:t>
                      </a:r>
                      <a:r>
                        <a:rPr lang="en-US" altLang="ko-KR" sz="800" baseline="0" dirty="0" err="1" smtClean="0">
                          <a:latin typeface="+mn-ea"/>
                        </a:rPr>
                        <a:t>tư</a:t>
                      </a:r>
                      <a:r>
                        <a:rPr lang="en-US" altLang="ko-KR" sz="800" baseline="0" dirty="0" smtClean="0">
                          <a:latin typeface="+mn-ea"/>
                        </a:rPr>
                        <a:t> </a:t>
                      </a:r>
                      <a:r>
                        <a:rPr lang="en-US" altLang="ko-KR" sz="800" baseline="0" dirty="0" err="1" smtClean="0">
                          <a:latin typeface="+mn-ea"/>
                        </a:rPr>
                        <a:t>vấn</a:t>
                      </a:r>
                      <a:r>
                        <a:rPr lang="en-US" altLang="ko-KR" sz="800" dirty="0" smtClean="0">
                          <a:latin typeface="+mn-ea"/>
                        </a:rPr>
                        <a:t>, </a:t>
                      </a:r>
                      <a:r>
                        <a:rPr lang="en-US" altLang="ko-KR" sz="800" dirty="0" err="1" smtClean="0">
                          <a:latin typeface="+mn-ea"/>
                        </a:rPr>
                        <a:t>Tham</a:t>
                      </a:r>
                      <a:r>
                        <a:rPr lang="en-US" altLang="ko-KR" sz="800" dirty="0" smtClean="0">
                          <a:latin typeface="+mn-ea"/>
                        </a:rPr>
                        <a:t> </a:t>
                      </a:r>
                      <a:r>
                        <a:rPr lang="en-US" altLang="ko-KR" sz="800" dirty="0" err="1" smtClean="0">
                          <a:latin typeface="+mn-ea"/>
                        </a:rPr>
                        <a:t>gia</a:t>
                      </a:r>
                      <a:r>
                        <a:rPr lang="en-US" altLang="ko-KR" sz="800" dirty="0" smtClean="0">
                          <a:latin typeface="+mn-ea"/>
                        </a:rPr>
                        <a:t> </a:t>
                      </a:r>
                      <a:r>
                        <a:rPr lang="en-US" altLang="ko-KR" sz="800" dirty="0" err="1" smtClean="0">
                          <a:latin typeface="+mn-ea"/>
                        </a:rPr>
                        <a:t>tư</a:t>
                      </a:r>
                      <a:r>
                        <a:rPr lang="en-US" altLang="ko-KR" sz="800" baseline="0" dirty="0" smtClean="0">
                          <a:latin typeface="+mn-ea"/>
                        </a:rPr>
                        <a:t> </a:t>
                      </a:r>
                      <a:r>
                        <a:rPr lang="en-US" altLang="ko-KR" sz="800" baseline="0" dirty="0" err="1" smtClean="0">
                          <a:latin typeface="+mn-ea"/>
                        </a:rPr>
                        <a:t>vấn</a:t>
                      </a:r>
                      <a:r>
                        <a:rPr lang="en-US" altLang="ko-KR" sz="800" baseline="0" dirty="0" smtClean="0">
                          <a:latin typeface="+mn-ea"/>
                        </a:rPr>
                        <a:t> Online</a:t>
                      </a:r>
                      <a:r>
                        <a:rPr lang="en-US" altLang="ko-KR" sz="800" dirty="0" smtClean="0">
                          <a:latin typeface="+mn-ea"/>
                        </a:rPr>
                        <a:t>, </a:t>
                      </a:r>
                      <a:r>
                        <a:rPr lang="en-US" altLang="ko-KR" sz="800" dirty="0" err="1" smtClean="0">
                          <a:latin typeface="+mn-ea"/>
                        </a:rPr>
                        <a:t>Làm</a:t>
                      </a:r>
                      <a:r>
                        <a:rPr lang="en-US" altLang="ko-KR" sz="800" baseline="0" dirty="0" smtClean="0">
                          <a:latin typeface="+mn-ea"/>
                        </a:rPr>
                        <a:t> </a:t>
                      </a:r>
                      <a:r>
                        <a:rPr lang="en-US" altLang="ko-KR" sz="800" baseline="0" dirty="0" err="1" smtClean="0">
                          <a:latin typeface="+mn-ea"/>
                        </a:rPr>
                        <a:t>trắc</a:t>
                      </a:r>
                      <a:r>
                        <a:rPr lang="en-US" altLang="ko-KR" sz="800" baseline="0" dirty="0" smtClean="0">
                          <a:latin typeface="+mn-ea"/>
                        </a:rPr>
                        <a:t> </a:t>
                      </a:r>
                      <a:r>
                        <a:rPr lang="en-US" altLang="ko-KR" sz="800" baseline="0" dirty="0" err="1" smtClean="0">
                          <a:latin typeface="+mn-ea"/>
                        </a:rPr>
                        <a:t>nghiệm</a:t>
                      </a:r>
                      <a:r>
                        <a:rPr lang="en-US" altLang="ko-KR" sz="800" baseline="0" dirty="0" smtClean="0">
                          <a:latin typeface="+mn-ea"/>
                        </a:rPr>
                        <a:t> </a:t>
                      </a:r>
                      <a:r>
                        <a:rPr lang="en-US" altLang="ko-KR" sz="800" baseline="0" dirty="0" err="1" smtClean="0">
                          <a:latin typeface="+mn-ea"/>
                        </a:rPr>
                        <a:t>tâm</a:t>
                      </a:r>
                      <a:r>
                        <a:rPr lang="en-US" altLang="ko-KR" sz="800" baseline="0" dirty="0" smtClean="0">
                          <a:latin typeface="+mn-ea"/>
                        </a:rPr>
                        <a:t> </a:t>
                      </a:r>
                      <a:r>
                        <a:rPr lang="en-US" altLang="ko-KR" sz="800" baseline="0" dirty="0" err="1" smtClean="0">
                          <a:latin typeface="+mn-ea"/>
                        </a:rPr>
                        <a:t>lý</a:t>
                      </a:r>
                      <a:r>
                        <a:rPr lang="en-US" altLang="ko-KR" sz="800" dirty="0" smtClean="0">
                          <a:latin typeface="+mn-ea"/>
                        </a:rPr>
                        <a:t>, </a:t>
                      </a:r>
                      <a:r>
                        <a:rPr lang="en-US" altLang="ko-KR" sz="800" dirty="0" err="1" smtClean="0">
                          <a:latin typeface="+mn-ea"/>
                        </a:rPr>
                        <a:t>Dùng</a:t>
                      </a:r>
                      <a:r>
                        <a:rPr lang="en-US" altLang="ko-KR" sz="800" baseline="0" dirty="0" smtClean="0">
                          <a:latin typeface="+mn-ea"/>
                        </a:rPr>
                        <a:t> Hello Coin </a:t>
                      </a:r>
                      <a:r>
                        <a:rPr lang="en-US" altLang="ko-KR" sz="800" baseline="0" dirty="0" err="1" smtClean="0">
                          <a:latin typeface="+mn-ea"/>
                        </a:rPr>
                        <a:t>để</a:t>
                      </a:r>
                      <a:r>
                        <a:rPr lang="en-US" altLang="ko-KR" sz="800" baseline="0" dirty="0" smtClean="0">
                          <a:latin typeface="+mn-ea"/>
                        </a:rPr>
                        <a:t> </a:t>
                      </a:r>
                      <a:r>
                        <a:rPr lang="en-US" altLang="ko-KR" sz="800" baseline="0" dirty="0" err="1" smtClean="0">
                          <a:latin typeface="+mn-ea"/>
                        </a:rPr>
                        <a:t>quy</a:t>
                      </a:r>
                      <a:r>
                        <a:rPr lang="en-US" altLang="ko-KR" sz="800" baseline="0" dirty="0" smtClean="0">
                          <a:latin typeface="+mn-ea"/>
                        </a:rPr>
                        <a:t> </a:t>
                      </a:r>
                      <a:r>
                        <a:rPr lang="en-US" altLang="ko-KR" sz="800" baseline="0" dirty="0" err="1" smtClean="0">
                          <a:latin typeface="+mn-ea"/>
                        </a:rPr>
                        <a:t>đổi</a:t>
                      </a:r>
                      <a:r>
                        <a:rPr lang="en-US" altLang="ko-KR" sz="800" dirty="0" smtClean="0">
                          <a:latin typeface="+mn-ea"/>
                        </a:rPr>
                        <a:t>, </a:t>
                      </a:r>
                      <a:r>
                        <a:rPr lang="en-US" altLang="ko-KR" sz="800" dirty="0" err="1" smtClean="0">
                          <a:latin typeface="+mn-ea"/>
                        </a:rPr>
                        <a:t>Khác</a:t>
                      </a:r>
                      <a:r>
                        <a:rPr lang="en-US" altLang="ko-KR" sz="800" dirty="0" smtClean="0">
                          <a:latin typeface="+mn-ea"/>
                        </a:rPr>
                        <a:t>(Admin </a:t>
                      </a:r>
                      <a:r>
                        <a:rPr lang="en-US" altLang="ko-KR" sz="800" dirty="0" err="1" smtClean="0">
                          <a:latin typeface="+mn-ea"/>
                        </a:rPr>
                        <a:t>chủ</a:t>
                      </a:r>
                      <a:r>
                        <a:rPr lang="en-US" altLang="ko-KR" sz="800" baseline="0" dirty="0" smtClean="0">
                          <a:latin typeface="+mn-ea"/>
                        </a:rPr>
                        <a:t> </a:t>
                      </a:r>
                      <a:r>
                        <a:rPr lang="en-US" altLang="ko-KR" sz="800" baseline="0" dirty="0" err="1" smtClean="0">
                          <a:latin typeface="+mn-ea"/>
                        </a:rPr>
                        <a:t>động</a:t>
                      </a:r>
                      <a:r>
                        <a:rPr lang="en-US" altLang="ko-KR" sz="800" baseline="0" dirty="0" smtClean="0">
                          <a:latin typeface="+mn-ea"/>
                        </a:rPr>
                        <a:t> </a:t>
                      </a:r>
                      <a:r>
                        <a:rPr lang="en-US" altLang="ko-KR" sz="800" dirty="0" err="1" smtClean="0">
                          <a:latin typeface="+mn-ea"/>
                        </a:rPr>
                        <a:t>giảm</a:t>
                      </a:r>
                      <a:r>
                        <a:rPr lang="en-US" altLang="ko-KR" sz="800" baseline="0" dirty="0" smtClean="0">
                          <a:latin typeface="+mn-ea"/>
                        </a:rPr>
                        <a:t> </a:t>
                      </a:r>
                      <a:r>
                        <a:rPr lang="en-US" altLang="ko-KR" sz="800" baseline="0" dirty="0" err="1" smtClean="0">
                          <a:latin typeface="+mn-ea"/>
                        </a:rPr>
                        <a:t>bớt</a:t>
                      </a:r>
                      <a:r>
                        <a:rPr lang="en-US" altLang="ko-KR" sz="800" baseline="0" dirty="0" smtClean="0">
                          <a:latin typeface="+mn-ea"/>
                        </a:rPr>
                        <a:t> )</a:t>
                      </a:r>
                      <a:endParaRPr lang="en-US" altLang="ko-KR" sz="800" dirty="0" smtClean="0">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93" name="타원 92"/>
          <p:cNvSpPr/>
          <p:nvPr/>
        </p:nvSpPr>
        <p:spPr>
          <a:xfrm>
            <a:off x="1983119" y="213388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2</a:t>
            </a:r>
            <a:endParaRPr lang="ko-KR" altLang="en-US" sz="1200" b="1" dirty="0">
              <a:solidFill>
                <a:schemeClr val="bg1"/>
              </a:solidFill>
            </a:endParaRPr>
          </a:p>
        </p:txBody>
      </p:sp>
      <p:sp>
        <p:nvSpPr>
          <p:cNvPr id="94" name="타원 93"/>
          <p:cNvSpPr/>
          <p:nvPr/>
        </p:nvSpPr>
        <p:spPr>
          <a:xfrm>
            <a:off x="243885" y="259463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3</a:t>
            </a:r>
            <a:endParaRPr lang="ko-KR" altLang="en-US" sz="1200" b="1" dirty="0">
              <a:solidFill>
                <a:schemeClr val="bg1"/>
              </a:solidFill>
            </a:endParaRPr>
          </a:p>
        </p:txBody>
      </p:sp>
      <p:sp>
        <p:nvSpPr>
          <p:cNvPr id="62" name="슬라이드 번호 개체 틀 61"/>
          <p:cNvSpPr>
            <a:spLocks noGrp="1"/>
          </p:cNvSpPr>
          <p:nvPr>
            <p:ph type="sldNum" sz="quarter" idx="4"/>
          </p:nvPr>
        </p:nvSpPr>
        <p:spPr/>
        <p:txBody>
          <a:bodyPr/>
          <a:lstStyle/>
          <a:p>
            <a:fld id="{C70D9EDE-4299-4BB9-BBD1-CAF81FD85894}" type="slidenum">
              <a:rPr lang="ko-KR" altLang="en-US" smtClean="0"/>
              <a:pPr/>
              <a:t>76</a:t>
            </a:fld>
            <a:endParaRPr lang="ko-KR" altLang="en-US" dirty="0"/>
          </a:p>
        </p:txBody>
      </p:sp>
      <p:sp>
        <p:nvSpPr>
          <p:cNvPr id="64" name="TextBox 63"/>
          <p:cNvSpPr txBox="1"/>
          <p:nvPr/>
        </p:nvSpPr>
        <p:spPr>
          <a:xfrm>
            <a:off x="1132570" y="124096"/>
            <a:ext cx="1146468" cy="215444"/>
          </a:xfrm>
          <a:prstGeom prst="rect">
            <a:avLst/>
          </a:prstGeom>
          <a:noFill/>
        </p:spPr>
        <p:txBody>
          <a:bodyPr wrap="none" rtlCol="0">
            <a:spAutoFit/>
          </a:bodyPr>
          <a:lstStyle/>
          <a:p>
            <a:r>
              <a:rPr lang="en-US" altLang="ko-KR" sz="800" dirty="0" smtClean="0">
                <a:solidFill>
                  <a:prstClr val="black"/>
                </a:solidFill>
              </a:rPr>
              <a:t>Hello Coin</a:t>
            </a:r>
            <a:r>
              <a:rPr lang="ko-KR" altLang="en-US" sz="800" dirty="0" smtClean="0">
                <a:solidFill>
                  <a:prstClr val="black"/>
                </a:solidFill>
              </a:rPr>
              <a:t> </a:t>
            </a:r>
            <a:r>
              <a:rPr lang="en-US" altLang="ko-KR" sz="800" dirty="0" smtClean="0">
                <a:solidFill>
                  <a:prstClr val="black"/>
                </a:solidFill>
              </a:rPr>
              <a:t>Summary</a:t>
            </a:r>
            <a:endParaRPr lang="ko-KR" altLang="en-US" sz="800" dirty="0">
              <a:solidFill>
                <a:prstClr val="black"/>
              </a:solidFill>
            </a:endParaRPr>
          </a:p>
        </p:txBody>
      </p:sp>
      <p:sp>
        <p:nvSpPr>
          <p:cNvPr id="65" name="TextBox 64"/>
          <p:cNvSpPr txBox="1"/>
          <p:nvPr/>
        </p:nvSpPr>
        <p:spPr>
          <a:xfrm>
            <a:off x="1132570" y="352286"/>
            <a:ext cx="3081293" cy="215444"/>
          </a:xfrm>
          <a:prstGeom prst="rect">
            <a:avLst/>
          </a:prstGeom>
          <a:noFill/>
        </p:spPr>
        <p:txBody>
          <a:bodyPr wrap="none" rtlCol="0">
            <a:spAutoFit/>
          </a:bodyPr>
          <a:lstStyle/>
          <a:p>
            <a:r>
              <a:rPr lang="en-US" altLang="ko-KR" sz="800" dirty="0" smtClean="0">
                <a:solidFill>
                  <a:prstClr val="black"/>
                </a:solidFill>
              </a:rPr>
              <a:t>My Hello &gt; Hello Coin/Voucher</a:t>
            </a:r>
            <a:r>
              <a:rPr lang="ko-KR" altLang="en-US" sz="800" dirty="0" smtClean="0">
                <a:solidFill>
                  <a:prstClr val="black"/>
                </a:solidFill>
              </a:rPr>
              <a:t> </a:t>
            </a:r>
            <a:r>
              <a:rPr lang="en-US" altLang="ko-KR" sz="800" dirty="0" smtClean="0">
                <a:solidFill>
                  <a:prstClr val="black"/>
                </a:solidFill>
              </a:rPr>
              <a:t>&gt; (Tab) Hello Coin Summary</a:t>
            </a:r>
            <a:endParaRPr lang="ko-KR" altLang="en-US" sz="800" dirty="0" smtClean="0">
              <a:solidFill>
                <a:prstClr val="black"/>
              </a:solidFill>
            </a:endParaRPr>
          </a:p>
        </p:txBody>
      </p:sp>
    </p:spTree>
    <p:extLst>
      <p:ext uri="{BB962C8B-B14F-4D97-AF65-F5344CB8AC3E}">
        <p14:creationId xmlns:p14="http://schemas.microsoft.com/office/powerpoint/2010/main" val="69998194"/>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79" name="TextBox 78"/>
          <p:cNvSpPr txBox="1"/>
          <p:nvPr/>
        </p:nvSpPr>
        <p:spPr>
          <a:xfrm>
            <a:off x="5485869" y="124096"/>
            <a:ext cx="607859" cy="215444"/>
          </a:xfrm>
          <a:prstGeom prst="rect">
            <a:avLst/>
          </a:prstGeom>
          <a:noFill/>
        </p:spPr>
        <p:txBody>
          <a:bodyPr wrap="none" rtlCol="0">
            <a:spAutoFit/>
          </a:bodyPr>
          <a:lstStyle/>
          <a:p>
            <a:r>
              <a:rPr lang="en-US" altLang="ko-KR" sz="800" dirty="0" smtClean="0">
                <a:solidFill>
                  <a:prstClr val="black"/>
                </a:solidFill>
              </a:rPr>
              <a:t>RM-0804</a:t>
            </a:r>
            <a:endParaRPr lang="ko-KR" altLang="en-US" sz="800" dirty="0">
              <a:solidFill>
                <a:prstClr val="black"/>
              </a:solidFill>
            </a:endParaRPr>
          </a:p>
        </p:txBody>
      </p:sp>
      <p:sp>
        <p:nvSpPr>
          <p:cNvPr id="81" name="TextBox 80"/>
          <p:cNvSpPr txBox="1"/>
          <p:nvPr/>
        </p:nvSpPr>
        <p:spPr>
          <a:xfrm>
            <a:off x="2093729" y="1917880"/>
            <a:ext cx="429926" cy="276999"/>
          </a:xfrm>
          <a:prstGeom prst="rect">
            <a:avLst/>
          </a:prstGeom>
          <a:noFill/>
        </p:spPr>
        <p:txBody>
          <a:bodyPr wrap="none" rtlCol="0">
            <a:spAutoFit/>
          </a:bodyPr>
          <a:lstStyle/>
          <a:p>
            <a:r>
              <a:rPr lang="en-US" altLang="ko-KR" sz="1200" b="1" dirty="0" smtClean="0"/>
              <a:t>3</a:t>
            </a:r>
            <a:r>
              <a:rPr lang="en-US" altLang="ko-KR" sz="900" dirty="0" smtClean="0"/>
              <a:t> </a:t>
            </a:r>
            <a:r>
              <a:rPr lang="ko-KR" altLang="en-US" sz="900" dirty="0" smtClean="0"/>
              <a:t>매</a:t>
            </a:r>
            <a:endParaRPr lang="ko-KR" altLang="en-US" sz="900" dirty="0"/>
          </a:p>
        </p:txBody>
      </p:sp>
      <p:sp>
        <p:nvSpPr>
          <p:cNvPr id="65" name="직사각형 64"/>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68" name="TextBox 67"/>
          <p:cNvSpPr txBox="1"/>
          <p:nvPr/>
        </p:nvSpPr>
        <p:spPr>
          <a:xfrm>
            <a:off x="701570" y="1177702"/>
            <a:ext cx="1138453" cy="246221"/>
          </a:xfrm>
          <a:prstGeom prst="rect">
            <a:avLst/>
          </a:prstGeom>
          <a:noFill/>
        </p:spPr>
        <p:txBody>
          <a:bodyPr wrap="none" rtlCol="0">
            <a:spAutoFit/>
          </a:bodyPr>
          <a:lstStyle/>
          <a:p>
            <a:r>
              <a:rPr lang="ko-KR" altLang="en-US" sz="1000" b="1" dirty="0" smtClean="0"/>
              <a:t>헬로코인</a:t>
            </a:r>
            <a:r>
              <a:rPr lang="en-US" altLang="ko-KR" sz="1000" b="1" dirty="0" smtClean="0"/>
              <a:t>/</a:t>
            </a:r>
            <a:r>
              <a:rPr lang="ko-KR" altLang="en-US" sz="1000" b="1" dirty="0" smtClean="0"/>
              <a:t>상담권</a:t>
            </a:r>
            <a:endParaRPr lang="ko-KR" altLang="en-US" sz="1000" b="1" dirty="0"/>
          </a:p>
        </p:txBody>
      </p:sp>
      <p:sp>
        <p:nvSpPr>
          <p:cNvPr id="83" name="TextBox 82"/>
          <p:cNvSpPr txBox="1"/>
          <p:nvPr/>
        </p:nvSpPr>
        <p:spPr>
          <a:xfrm>
            <a:off x="324005"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84" name="직사각형 83"/>
          <p:cNvSpPr/>
          <p:nvPr/>
        </p:nvSpPr>
        <p:spPr>
          <a:xfrm>
            <a:off x="333365" y="1522435"/>
            <a:ext cx="1407600"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헬로코인</a:t>
            </a:r>
            <a:endParaRPr lang="ko-KR" altLang="en-US" sz="900" dirty="0">
              <a:solidFill>
                <a:prstClr val="black"/>
              </a:solidFill>
            </a:endParaRPr>
          </a:p>
        </p:txBody>
      </p:sp>
      <p:sp>
        <p:nvSpPr>
          <p:cNvPr id="85" name="직사각형 84"/>
          <p:cNvSpPr/>
          <p:nvPr/>
        </p:nvSpPr>
        <p:spPr>
          <a:xfrm>
            <a:off x="1740356" y="1522360"/>
            <a:ext cx="1404000" cy="324000"/>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prstClr val="black"/>
                </a:solidFill>
              </a:rPr>
              <a:t>상담권</a:t>
            </a:r>
            <a:endParaRPr lang="ko-KR" altLang="en-US" sz="900" b="1" dirty="0">
              <a:solidFill>
                <a:prstClr val="black"/>
              </a:solidFill>
            </a:endParaRPr>
          </a:p>
        </p:txBody>
      </p:sp>
      <p:sp>
        <p:nvSpPr>
          <p:cNvPr id="86" name="TextBox 85"/>
          <p:cNvSpPr txBox="1"/>
          <p:nvPr/>
        </p:nvSpPr>
        <p:spPr>
          <a:xfrm>
            <a:off x="684720" y="1940963"/>
            <a:ext cx="1072730" cy="230832"/>
          </a:xfrm>
          <a:prstGeom prst="rect">
            <a:avLst/>
          </a:prstGeom>
          <a:noFill/>
        </p:spPr>
        <p:txBody>
          <a:bodyPr wrap="none" rtlCol="0">
            <a:spAutoFit/>
          </a:bodyPr>
          <a:lstStyle/>
          <a:p>
            <a:r>
              <a:rPr lang="ko-KR" altLang="en-US" sz="900" dirty="0" smtClean="0"/>
              <a:t>사용 가능 상담권</a:t>
            </a:r>
            <a:endParaRPr lang="ko-KR" altLang="en-US" sz="900" dirty="0"/>
          </a:p>
        </p:txBody>
      </p:sp>
      <p:grpSp>
        <p:nvGrpSpPr>
          <p:cNvPr id="112" name="그룹 111"/>
          <p:cNvGrpSpPr/>
          <p:nvPr/>
        </p:nvGrpSpPr>
        <p:grpSpPr>
          <a:xfrm>
            <a:off x="396337" y="5116387"/>
            <a:ext cx="2660696" cy="792000"/>
            <a:chOff x="405585" y="2303875"/>
            <a:chExt cx="2660696" cy="792000"/>
          </a:xfrm>
        </p:grpSpPr>
        <p:sp>
          <p:nvSpPr>
            <p:cNvPr id="113" name="모서리가 둥근 직사각형 112"/>
            <p:cNvSpPr/>
            <p:nvPr/>
          </p:nvSpPr>
          <p:spPr>
            <a:xfrm>
              <a:off x="405585" y="2303875"/>
              <a:ext cx="2660696" cy="792000"/>
            </a:xfrm>
            <a:prstGeom prst="roundRect">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lumMod val="50000"/>
                    <a:lumOff val="50000"/>
                  </a:schemeClr>
                </a:solidFill>
              </a:endParaRPr>
            </a:p>
          </p:txBody>
        </p:sp>
        <p:sp>
          <p:nvSpPr>
            <p:cNvPr id="114" name="TextBox 113"/>
            <p:cNvSpPr txBox="1"/>
            <p:nvPr/>
          </p:nvSpPr>
          <p:spPr>
            <a:xfrm>
              <a:off x="474711" y="2320830"/>
              <a:ext cx="631904" cy="215444"/>
            </a:xfrm>
            <a:prstGeom prst="rect">
              <a:avLst/>
            </a:prstGeom>
            <a:noFill/>
          </p:spPr>
          <p:txBody>
            <a:bodyPr wrap="none" rtlCol="0">
              <a:spAutoFit/>
            </a:bodyPr>
            <a:lstStyle/>
            <a:p>
              <a:r>
                <a:rPr lang="ko-KR" altLang="en-US" sz="800" dirty="0" smtClean="0">
                  <a:solidFill>
                    <a:schemeClr val="tx1">
                      <a:lumMod val="50000"/>
                      <a:lumOff val="50000"/>
                    </a:schemeClr>
                  </a:solidFill>
                </a:rPr>
                <a:t>상담권 명</a:t>
              </a:r>
              <a:endParaRPr lang="ko-KR" altLang="en-US" sz="800" dirty="0">
                <a:solidFill>
                  <a:schemeClr val="tx1">
                    <a:lumMod val="50000"/>
                    <a:lumOff val="50000"/>
                  </a:schemeClr>
                </a:solidFill>
              </a:endParaRPr>
            </a:p>
          </p:txBody>
        </p:sp>
        <p:sp>
          <p:nvSpPr>
            <p:cNvPr id="115" name="TextBox 114"/>
            <p:cNvSpPr txBox="1"/>
            <p:nvPr/>
          </p:nvSpPr>
          <p:spPr>
            <a:xfrm>
              <a:off x="1421650" y="2306436"/>
              <a:ext cx="1148071" cy="230832"/>
            </a:xfrm>
            <a:prstGeom prst="rect">
              <a:avLst/>
            </a:prstGeom>
            <a:noFill/>
          </p:spPr>
          <p:txBody>
            <a:bodyPr wrap="none" rtlCol="0">
              <a:spAutoFit/>
            </a:bodyPr>
            <a:lstStyle/>
            <a:p>
              <a:r>
                <a:rPr lang="ko-KR" altLang="en-US" sz="900" dirty="0" err="1" smtClean="0">
                  <a:solidFill>
                    <a:schemeClr val="tx1">
                      <a:lumMod val="50000"/>
                      <a:lumOff val="50000"/>
                    </a:schemeClr>
                  </a:solidFill>
                </a:rPr>
                <a:t>메트라이프</a:t>
              </a:r>
              <a:r>
                <a:rPr lang="en-US" altLang="ko-KR" sz="900" dirty="0" smtClean="0">
                  <a:solidFill>
                    <a:schemeClr val="tx1">
                      <a:lumMod val="50000"/>
                      <a:lumOff val="50000"/>
                    </a:schemeClr>
                  </a:solidFill>
                </a:rPr>
                <a:t> </a:t>
              </a:r>
              <a:r>
                <a:rPr lang="ko-KR" altLang="en-US" sz="900" dirty="0" smtClean="0">
                  <a:solidFill>
                    <a:schemeClr val="tx1">
                      <a:lumMod val="50000"/>
                      <a:lumOff val="50000"/>
                    </a:schemeClr>
                  </a:solidFill>
                </a:rPr>
                <a:t>상담권</a:t>
              </a:r>
              <a:endParaRPr lang="ko-KR" altLang="en-US" sz="900" dirty="0">
                <a:solidFill>
                  <a:schemeClr val="tx1">
                    <a:lumMod val="50000"/>
                    <a:lumOff val="50000"/>
                  </a:schemeClr>
                </a:solidFill>
              </a:endParaRPr>
            </a:p>
          </p:txBody>
        </p:sp>
        <p:sp>
          <p:nvSpPr>
            <p:cNvPr id="116" name="TextBox 115"/>
            <p:cNvSpPr txBox="1"/>
            <p:nvPr/>
          </p:nvSpPr>
          <p:spPr>
            <a:xfrm>
              <a:off x="474711" y="2510431"/>
              <a:ext cx="595035" cy="215444"/>
            </a:xfrm>
            <a:prstGeom prst="rect">
              <a:avLst/>
            </a:prstGeom>
            <a:noFill/>
          </p:spPr>
          <p:txBody>
            <a:bodyPr wrap="none" rtlCol="0">
              <a:spAutoFit/>
            </a:bodyPr>
            <a:lstStyle/>
            <a:p>
              <a:r>
                <a:rPr lang="ko-KR" altLang="en-US" sz="800" dirty="0" smtClean="0">
                  <a:solidFill>
                    <a:schemeClr val="tx1">
                      <a:lumMod val="50000"/>
                      <a:lumOff val="50000"/>
                    </a:schemeClr>
                  </a:solidFill>
                </a:rPr>
                <a:t>유효기간</a:t>
              </a:r>
              <a:endParaRPr lang="ko-KR" altLang="en-US" sz="800" dirty="0">
                <a:solidFill>
                  <a:schemeClr val="tx1">
                    <a:lumMod val="50000"/>
                    <a:lumOff val="50000"/>
                  </a:schemeClr>
                </a:solidFill>
              </a:endParaRPr>
            </a:p>
          </p:txBody>
        </p:sp>
        <p:sp>
          <p:nvSpPr>
            <p:cNvPr id="117" name="TextBox 116"/>
            <p:cNvSpPr txBox="1"/>
            <p:nvPr/>
          </p:nvSpPr>
          <p:spPr>
            <a:xfrm>
              <a:off x="1421650" y="2495043"/>
              <a:ext cx="1135247" cy="230832"/>
            </a:xfrm>
            <a:prstGeom prst="rect">
              <a:avLst/>
            </a:prstGeom>
            <a:noFill/>
          </p:spPr>
          <p:txBody>
            <a:bodyPr wrap="none" rtlCol="0">
              <a:spAutoFit/>
            </a:bodyPr>
            <a:lstStyle/>
            <a:p>
              <a:r>
                <a:rPr lang="en-US" altLang="ko-KR" sz="900" dirty="0" smtClean="0">
                  <a:solidFill>
                    <a:schemeClr val="tx1">
                      <a:lumMod val="50000"/>
                      <a:lumOff val="50000"/>
                    </a:schemeClr>
                  </a:solidFill>
                </a:rPr>
                <a:t>2016.12.31</a:t>
              </a:r>
              <a:r>
                <a:rPr lang="ko-KR" altLang="en-US" sz="900" dirty="0" smtClean="0">
                  <a:solidFill>
                    <a:schemeClr val="tx1">
                      <a:lumMod val="50000"/>
                      <a:lumOff val="50000"/>
                    </a:schemeClr>
                  </a:solidFill>
                </a:rPr>
                <a:t>일 까지</a:t>
              </a:r>
              <a:endParaRPr lang="ko-KR" altLang="en-US" sz="900" dirty="0">
                <a:solidFill>
                  <a:schemeClr val="tx1">
                    <a:lumMod val="50000"/>
                    <a:lumOff val="50000"/>
                  </a:schemeClr>
                </a:solidFill>
              </a:endParaRPr>
            </a:p>
          </p:txBody>
        </p:sp>
        <p:sp>
          <p:nvSpPr>
            <p:cNvPr id="118" name="TextBox 117"/>
            <p:cNvSpPr txBox="1"/>
            <p:nvPr/>
          </p:nvSpPr>
          <p:spPr>
            <a:xfrm>
              <a:off x="474711" y="2687775"/>
              <a:ext cx="595035" cy="215444"/>
            </a:xfrm>
            <a:prstGeom prst="rect">
              <a:avLst/>
            </a:prstGeom>
            <a:noFill/>
          </p:spPr>
          <p:txBody>
            <a:bodyPr wrap="none" rtlCol="0">
              <a:spAutoFit/>
            </a:bodyPr>
            <a:lstStyle/>
            <a:p>
              <a:r>
                <a:rPr lang="ko-KR" altLang="en-US" sz="800" dirty="0" smtClean="0">
                  <a:solidFill>
                    <a:schemeClr val="tx1">
                      <a:lumMod val="50000"/>
                      <a:lumOff val="50000"/>
                    </a:schemeClr>
                  </a:solidFill>
                </a:rPr>
                <a:t>사용여부</a:t>
              </a:r>
              <a:endParaRPr lang="ko-KR" altLang="en-US" sz="800" dirty="0">
                <a:solidFill>
                  <a:schemeClr val="tx1">
                    <a:lumMod val="50000"/>
                    <a:lumOff val="50000"/>
                  </a:schemeClr>
                </a:solidFill>
              </a:endParaRPr>
            </a:p>
          </p:txBody>
        </p:sp>
        <p:sp>
          <p:nvSpPr>
            <p:cNvPr id="119" name="TextBox 118"/>
            <p:cNvSpPr txBox="1"/>
            <p:nvPr/>
          </p:nvSpPr>
          <p:spPr>
            <a:xfrm>
              <a:off x="1421650" y="2687775"/>
              <a:ext cx="646331" cy="230832"/>
            </a:xfrm>
            <a:prstGeom prst="rect">
              <a:avLst/>
            </a:prstGeom>
            <a:noFill/>
          </p:spPr>
          <p:txBody>
            <a:bodyPr wrap="none" rtlCol="0">
              <a:spAutoFit/>
            </a:bodyPr>
            <a:lstStyle/>
            <a:p>
              <a:r>
                <a:rPr lang="ko-KR" altLang="en-US" sz="900" dirty="0" smtClean="0">
                  <a:solidFill>
                    <a:schemeClr val="tx1">
                      <a:lumMod val="50000"/>
                      <a:lumOff val="50000"/>
                    </a:schemeClr>
                  </a:solidFill>
                </a:rPr>
                <a:t>사용완료</a:t>
              </a:r>
              <a:endParaRPr lang="ko-KR" altLang="en-US" sz="900" dirty="0">
                <a:solidFill>
                  <a:schemeClr val="tx1">
                    <a:lumMod val="50000"/>
                    <a:lumOff val="50000"/>
                  </a:schemeClr>
                </a:solidFill>
              </a:endParaRPr>
            </a:p>
          </p:txBody>
        </p:sp>
        <p:sp>
          <p:nvSpPr>
            <p:cNvPr id="142" name="TextBox 141"/>
            <p:cNvSpPr txBox="1"/>
            <p:nvPr/>
          </p:nvSpPr>
          <p:spPr>
            <a:xfrm>
              <a:off x="474711" y="2870906"/>
              <a:ext cx="595035" cy="215444"/>
            </a:xfrm>
            <a:prstGeom prst="rect">
              <a:avLst/>
            </a:prstGeom>
            <a:noFill/>
          </p:spPr>
          <p:txBody>
            <a:bodyPr wrap="none" rtlCol="0">
              <a:spAutoFit/>
            </a:bodyPr>
            <a:lstStyle/>
            <a:p>
              <a:r>
                <a:rPr lang="ko-KR" altLang="en-US" sz="800" dirty="0" smtClean="0">
                  <a:solidFill>
                    <a:schemeClr val="tx1">
                      <a:lumMod val="50000"/>
                      <a:lumOff val="50000"/>
                    </a:schemeClr>
                  </a:solidFill>
                </a:rPr>
                <a:t>사용내역</a:t>
              </a:r>
              <a:endParaRPr lang="ko-KR" altLang="en-US" sz="800" dirty="0">
                <a:solidFill>
                  <a:schemeClr val="tx1">
                    <a:lumMod val="50000"/>
                    <a:lumOff val="50000"/>
                  </a:schemeClr>
                </a:solidFill>
              </a:endParaRPr>
            </a:p>
          </p:txBody>
        </p:sp>
        <p:sp>
          <p:nvSpPr>
            <p:cNvPr id="143" name="TextBox 142"/>
            <p:cNvSpPr txBox="1"/>
            <p:nvPr/>
          </p:nvSpPr>
          <p:spPr>
            <a:xfrm>
              <a:off x="1421650" y="2865043"/>
              <a:ext cx="1412566" cy="230832"/>
            </a:xfrm>
            <a:prstGeom prst="rect">
              <a:avLst/>
            </a:prstGeom>
            <a:noFill/>
          </p:spPr>
          <p:txBody>
            <a:bodyPr wrap="none" rtlCol="0">
              <a:spAutoFit/>
            </a:bodyPr>
            <a:lstStyle/>
            <a:p>
              <a:r>
                <a:rPr lang="ko-KR" altLang="en-US" sz="900" dirty="0" smtClean="0">
                  <a:solidFill>
                    <a:schemeClr val="tx1">
                      <a:lumMod val="50000"/>
                      <a:lumOff val="50000"/>
                    </a:schemeClr>
                  </a:solidFill>
                </a:rPr>
                <a:t>상담</a:t>
              </a:r>
              <a:r>
                <a:rPr lang="en-US" altLang="ko-KR" sz="900" dirty="0" smtClean="0">
                  <a:solidFill>
                    <a:schemeClr val="tx1">
                      <a:lumMod val="50000"/>
                      <a:lumOff val="50000"/>
                    </a:schemeClr>
                  </a:solidFill>
                </a:rPr>
                <a:t> (2016.07.02 01:00)</a:t>
              </a:r>
              <a:endParaRPr lang="ko-KR" altLang="en-US" sz="1000" dirty="0">
                <a:solidFill>
                  <a:schemeClr val="tx1">
                    <a:lumMod val="50000"/>
                    <a:lumOff val="50000"/>
                  </a:schemeClr>
                </a:solidFill>
              </a:endParaRPr>
            </a:p>
          </p:txBody>
        </p:sp>
      </p:grpSp>
      <p:grpSp>
        <p:nvGrpSpPr>
          <p:cNvPr id="120" name="그룹 119"/>
          <p:cNvGrpSpPr/>
          <p:nvPr/>
        </p:nvGrpSpPr>
        <p:grpSpPr>
          <a:xfrm>
            <a:off x="3278467" y="5287418"/>
            <a:ext cx="2660696" cy="792000"/>
            <a:chOff x="405585" y="2303875"/>
            <a:chExt cx="2660696" cy="792000"/>
          </a:xfrm>
        </p:grpSpPr>
        <p:sp>
          <p:nvSpPr>
            <p:cNvPr id="121" name="모서리가 둥근 직사각형 120"/>
            <p:cNvSpPr/>
            <p:nvPr/>
          </p:nvSpPr>
          <p:spPr>
            <a:xfrm>
              <a:off x="405585" y="2303875"/>
              <a:ext cx="2660696" cy="792000"/>
            </a:xfrm>
            <a:prstGeom prst="roundRect">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22" name="TextBox 121"/>
            <p:cNvSpPr txBox="1"/>
            <p:nvPr/>
          </p:nvSpPr>
          <p:spPr>
            <a:xfrm>
              <a:off x="474711" y="2320830"/>
              <a:ext cx="631904" cy="215444"/>
            </a:xfrm>
            <a:prstGeom prst="rect">
              <a:avLst/>
            </a:prstGeom>
            <a:noFill/>
          </p:spPr>
          <p:txBody>
            <a:bodyPr wrap="none" rtlCol="0">
              <a:spAutoFit/>
            </a:bodyPr>
            <a:lstStyle/>
            <a:p>
              <a:r>
                <a:rPr lang="ko-KR" altLang="en-US" sz="800" dirty="0" smtClean="0"/>
                <a:t>상담권 명</a:t>
              </a:r>
              <a:endParaRPr lang="ko-KR" altLang="en-US" sz="800" dirty="0"/>
            </a:p>
          </p:txBody>
        </p:sp>
        <p:sp>
          <p:nvSpPr>
            <p:cNvPr id="123" name="TextBox 122"/>
            <p:cNvSpPr txBox="1"/>
            <p:nvPr/>
          </p:nvSpPr>
          <p:spPr>
            <a:xfrm>
              <a:off x="1421650" y="2306436"/>
              <a:ext cx="801823" cy="230832"/>
            </a:xfrm>
            <a:prstGeom prst="rect">
              <a:avLst/>
            </a:prstGeom>
            <a:noFill/>
          </p:spPr>
          <p:txBody>
            <a:bodyPr wrap="none" rtlCol="0">
              <a:spAutoFit/>
            </a:bodyPr>
            <a:lstStyle/>
            <a:p>
              <a:r>
                <a:rPr lang="ko-KR" altLang="en-US" sz="900" dirty="0" smtClean="0"/>
                <a:t>하트</a:t>
              </a:r>
              <a:r>
                <a:rPr lang="en-US" altLang="ko-KR" sz="900" dirty="0" smtClean="0"/>
                <a:t> </a:t>
              </a:r>
              <a:r>
                <a:rPr lang="ko-KR" altLang="en-US" sz="900" dirty="0" smtClean="0"/>
                <a:t>상담권</a:t>
              </a:r>
              <a:endParaRPr lang="ko-KR" altLang="en-US" sz="900" dirty="0"/>
            </a:p>
          </p:txBody>
        </p:sp>
        <p:sp>
          <p:nvSpPr>
            <p:cNvPr id="124" name="TextBox 123"/>
            <p:cNvSpPr txBox="1"/>
            <p:nvPr/>
          </p:nvSpPr>
          <p:spPr>
            <a:xfrm>
              <a:off x="474711" y="2510431"/>
              <a:ext cx="595035" cy="215444"/>
            </a:xfrm>
            <a:prstGeom prst="rect">
              <a:avLst/>
            </a:prstGeom>
            <a:noFill/>
          </p:spPr>
          <p:txBody>
            <a:bodyPr wrap="none" rtlCol="0">
              <a:spAutoFit/>
            </a:bodyPr>
            <a:lstStyle/>
            <a:p>
              <a:r>
                <a:rPr lang="ko-KR" altLang="en-US" sz="800" dirty="0" smtClean="0"/>
                <a:t>유효기간</a:t>
              </a:r>
              <a:endParaRPr lang="ko-KR" altLang="en-US" sz="800" dirty="0"/>
            </a:p>
          </p:txBody>
        </p:sp>
        <p:sp>
          <p:nvSpPr>
            <p:cNvPr id="125" name="TextBox 124"/>
            <p:cNvSpPr txBox="1"/>
            <p:nvPr/>
          </p:nvSpPr>
          <p:spPr>
            <a:xfrm>
              <a:off x="1421650" y="2495043"/>
              <a:ext cx="1473480" cy="230832"/>
            </a:xfrm>
            <a:prstGeom prst="rect">
              <a:avLst/>
            </a:prstGeom>
            <a:noFill/>
          </p:spPr>
          <p:txBody>
            <a:bodyPr wrap="none" rtlCol="0">
              <a:spAutoFit/>
            </a:bodyPr>
            <a:lstStyle/>
            <a:p>
              <a:r>
                <a:rPr lang="en-US" altLang="ko-KR" sz="900" dirty="0" smtClean="0"/>
                <a:t>2016.06.01 ~ 2016.12.31</a:t>
              </a:r>
              <a:endParaRPr lang="ko-KR" altLang="en-US" sz="900" dirty="0"/>
            </a:p>
          </p:txBody>
        </p:sp>
        <p:sp>
          <p:nvSpPr>
            <p:cNvPr id="126" name="TextBox 125"/>
            <p:cNvSpPr txBox="1"/>
            <p:nvPr/>
          </p:nvSpPr>
          <p:spPr>
            <a:xfrm>
              <a:off x="474711" y="2687775"/>
              <a:ext cx="595035" cy="215444"/>
            </a:xfrm>
            <a:prstGeom prst="rect">
              <a:avLst/>
            </a:prstGeom>
            <a:noFill/>
          </p:spPr>
          <p:txBody>
            <a:bodyPr wrap="none" rtlCol="0">
              <a:spAutoFit/>
            </a:bodyPr>
            <a:lstStyle/>
            <a:p>
              <a:r>
                <a:rPr lang="ko-KR" altLang="en-US" sz="800" dirty="0" smtClean="0"/>
                <a:t>사용여부</a:t>
              </a:r>
              <a:endParaRPr lang="ko-KR" altLang="en-US" sz="800" dirty="0"/>
            </a:p>
          </p:txBody>
        </p:sp>
        <p:sp>
          <p:nvSpPr>
            <p:cNvPr id="127" name="TextBox 126"/>
            <p:cNvSpPr txBox="1"/>
            <p:nvPr/>
          </p:nvSpPr>
          <p:spPr>
            <a:xfrm>
              <a:off x="1421650" y="2687775"/>
              <a:ext cx="646331" cy="230832"/>
            </a:xfrm>
            <a:prstGeom prst="rect">
              <a:avLst/>
            </a:prstGeom>
            <a:noFill/>
          </p:spPr>
          <p:txBody>
            <a:bodyPr wrap="none" rtlCol="0">
              <a:spAutoFit/>
            </a:bodyPr>
            <a:lstStyle/>
            <a:p>
              <a:r>
                <a:rPr lang="ko-KR" altLang="en-US" sz="900" dirty="0" smtClean="0"/>
                <a:t>사용가능</a:t>
              </a:r>
              <a:endParaRPr lang="ko-KR" altLang="en-US" sz="900" dirty="0"/>
            </a:p>
          </p:txBody>
        </p:sp>
        <p:sp>
          <p:nvSpPr>
            <p:cNvPr id="140" name="TextBox 139"/>
            <p:cNvSpPr txBox="1"/>
            <p:nvPr/>
          </p:nvSpPr>
          <p:spPr>
            <a:xfrm>
              <a:off x="474711" y="2870906"/>
              <a:ext cx="595035" cy="215444"/>
            </a:xfrm>
            <a:prstGeom prst="rect">
              <a:avLst/>
            </a:prstGeom>
            <a:noFill/>
          </p:spPr>
          <p:txBody>
            <a:bodyPr wrap="none" rtlCol="0">
              <a:spAutoFit/>
            </a:bodyPr>
            <a:lstStyle/>
            <a:p>
              <a:r>
                <a:rPr lang="ko-KR" altLang="en-US" sz="800" dirty="0" smtClean="0"/>
                <a:t>사용내역</a:t>
              </a:r>
              <a:endParaRPr lang="ko-KR" altLang="en-US" sz="800" dirty="0"/>
            </a:p>
          </p:txBody>
        </p:sp>
        <p:sp>
          <p:nvSpPr>
            <p:cNvPr id="141" name="TextBox 140"/>
            <p:cNvSpPr txBox="1"/>
            <p:nvPr/>
          </p:nvSpPr>
          <p:spPr>
            <a:xfrm>
              <a:off x="1421650" y="2865043"/>
              <a:ext cx="232756" cy="230832"/>
            </a:xfrm>
            <a:prstGeom prst="rect">
              <a:avLst/>
            </a:prstGeom>
            <a:noFill/>
          </p:spPr>
          <p:txBody>
            <a:bodyPr wrap="none" rtlCol="0">
              <a:spAutoFit/>
            </a:bodyPr>
            <a:lstStyle/>
            <a:p>
              <a:r>
                <a:rPr lang="en-US" altLang="ko-KR" sz="900" dirty="0" smtClean="0"/>
                <a:t>-</a:t>
              </a:r>
              <a:endParaRPr lang="ko-KR" altLang="en-US" sz="900" dirty="0"/>
            </a:p>
          </p:txBody>
        </p:sp>
      </p:grpSp>
      <p:graphicFrame>
        <p:nvGraphicFramePr>
          <p:cNvPr id="144" name="표 143"/>
          <p:cNvGraphicFramePr>
            <a:graphicFrameLocks noGrp="1"/>
          </p:cNvGraphicFramePr>
          <p:nvPr>
            <p:extLst>
              <p:ext uri="{D42A27DB-BD31-4B8C-83A1-F6EECF244321}">
                <p14:modId xmlns:p14="http://schemas.microsoft.com/office/powerpoint/2010/main" val="3359472763"/>
              </p:ext>
            </p:extLst>
          </p:nvPr>
        </p:nvGraphicFramePr>
        <p:xfrm>
          <a:off x="6320290" y="908720"/>
          <a:ext cx="2678400" cy="6587302"/>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lang="en-US" altLang="ko-KR" sz="800" b="0" dirty="0" smtClean="0">
                          <a:solidFill>
                            <a:schemeClr val="tx1"/>
                          </a:solidFill>
                        </a:rPr>
                        <a:t>Hello Voucher Summary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(Tab)</a:t>
                      </a:r>
                      <a:endParaRPr kumimoji="0" lang="ko-KR" altLang="en-US" sz="800" b="0" i="0" u="none" strike="noStrike" kern="1200" cap="none" spc="0" normalizeH="0" baseline="0" noProof="0" dirty="0" smtClean="0">
                        <a:ln>
                          <a:noFill/>
                        </a:ln>
                        <a:solidFill>
                          <a:schemeClr val="tx1"/>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Trong</a:t>
                      </a:r>
                      <a:r>
                        <a:rPr lang="en-US" altLang="ko-KR" sz="800" kern="1200" dirty="0" smtClean="0">
                          <a:solidFill>
                            <a:schemeClr val="tx1"/>
                          </a:solidFill>
                          <a:latin typeface="+mn-lt"/>
                          <a:ea typeface="+mn-ea"/>
                          <a:cs typeface="+mn-cs"/>
                        </a:rPr>
                        <a:t> My</a:t>
                      </a:r>
                      <a:r>
                        <a:rPr lang="en-US" altLang="ko-KR" sz="800" kern="1200" baseline="0" dirty="0" smtClean="0">
                          <a:solidFill>
                            <a:schemeClr val="tx1"/>
                          </a:solidFill>
                          <a:latin typeface="+mn-lt"/>
                          <a:ea typeface="+mn-ea"/>
                          <a:cs typeface="+mn-cs"/>
                        </a:rPr>
                        <a:t> Hello</a:t>
                      </a:r>
                      <a:r>
                        <a:rPr lang="en-US" altLang="ko-KR" sz="800" kern="1200" baseline="0" smtClean="0">
                          <a:solidFill>
                            <a:schemeClr val="tx1"/>
                          </a:solidFill>
                          <a:latin typeface="+mn-lt"/>
                          <a:ea typeface="+mn-ea"/>
                          <a:cs typeface="+mn-cs"/>
                        </a:rPr>
                        <a:t>, </a:t>
                      </a:r>
                      <a:r>
                        <a:rPr lang="en-US" altLang="ko-KR" sz="800" kern="1200" baseline="0" smtClean="0">
                          <a:solidFill>
                            <a:schemeClr val="tx1"/>
                          </a:solidFill>
                          <a:latin typeface="+mn-lt"/>
                          <a:ea typeface="+mn-ea"/>
                          <a:cs typeface="+mn-cs"/>
                        </a:rPr>
                        <a:t>Khi click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Voucher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sẽ</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này</a:t>
                      </a:r>
                      <a:endParaRPr lang="en-US" altLang="ko-KR" sz="800" kern="1200" dirty="0" smtClean="0">
                        <a:solidFill>
                          <a:schemeClr val="tx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Voucher </a:t>
                      </a:r>
                      <a:r>
                        <a:rPr lang="en-US" altLang="ko-KR" sz="800" kern="1200" baseline="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thể</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dụng</a:t>
                      </a:r>
                      <a:r>
                        <a:rPr lang="en-US" altLang="ko-KR" sz="800" kern="1200" baseline="0" dirty="0" smtClean="0">
                          <a:solidFill>
                            <a:schemeClr val="tx1"/>
                          </a:solidFill>
                          <a:latin typeface="+mn-lt"/>
                          <a:ea typeface="+mn-ea"/>
                          <a:cs typeface="+mn-cs"/>
                        </a:rPr>
                        <a:t> ở </a:t>
                      </a:r>
                      <a:r>
                        <a:rPr lang="en-US" altLang="ko-KR" sz="800" kern="1200" baseline="0" dirty="0" err="1" smtClean="0">
                          <a:solidFill>
                            <a:schemeClr val="tx1"/>
                          </a:solidFill>
                          <a:latin typeface="+mn-lt"/>
                          <a:ea typeface="+mn-ea"/>
                          <a:cs typeface="+mn-cs"/>
                        </a:rPr>
                        <a:t>phía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trên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cùng</a:t>
                      </a:r>
                      <a:r>
                        <a:rPr lang="en-US" altLang="ko-KR" sz="800" kern="1200" baseline="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a:t>
                      </a:r>
                      <a:r>
                        <a:rPr lang="en-US" altLang="ko-KR" sz="800" baseline="0" dirty="0" err="1" smtClean="0">
                          <a:solidFill>
                            <a:schemeClr val="tx1"/>
                          </a:solidFill>
                          <a:latin typeface="+mn-ea"/>
                        </a:rPr>
                        <a:t>toàn</a:t>
                      </a:r>
                      <a:r>
                        <a:rPr lang="en-US" altLang="ko-KR" sz="800" baseline="0" dirty="0" smtClean="0">
                          <a:solidFill>
                            <a:schemeClr val="tx1"/>
                          </a:solidFill>
                          <a:latin typeface="+mn-ea"/>
                        </a:rPr>
                        <a:t> </a:t>
                      </a:r>
                      <a:r>
                        <a:rPr lang="en-US" altLang="ko-KR" sz="800" baseline="0" dirty="0" err="1" smtClean="0">
                          <a:solidFill>
                            <a:schemeClr val="tx1"/>
                          </a:solidFill>
                          <a:latin typeface="+mn-ea"/>
                        </a:rPr>
                        <a:t>bộ</a:t>
                      </a:r>
                      <a:r>
                        <a:rPr lang="en-US" altLang="ko-KR" sz="800" baseline="0" dirty="0" smtClean="0">
                          <a:solidFill>
                            <a:schemeClr val="tx1"/>
                          </a:solidFill>
                          <a:latin typeface="+mn-ea"/>
                        </a:rPr>
                        <a:t> Voucher </a:t>
                      </a:r>
                      <a:r>
                        <a:rPr lang="en-US" altLang="ko-KR" sz="800" baseline="0" dirty="0" err="1" smtClean="0">
                          <a:solidFill>
                            <a:schemeClr val="tx1"/>
                          </a:solidFill>
                          <a:latin typeface="+mn-ea"/>
                        </a:rPr>
                        <a:t>không</a:t>
                      </a:r>
                      <a:r>
                        <a:rPr lang="en-US" altLang="ko-KR" sz="800" baseline="0" dirty="0" smtClean="0">
                          <a:solidFill>
                            <a:schemeClr val="tx1"/>
                          </a:solidFill>
                          <a:latin typeface="+mn-ea"/>
                        </a:rPr>
                        <a:t> </a:t>
                      </a:r>
                      <a:r>
                        <a:rPr lang="en-US" altLang="ko-KR" sz="800" baseline="0" dirty="0" err="1" smtClean="0">
                          <a:solidFill>
                            <a:schemeClr val="tx1"/>
                          </a:solidFill>
                          <a:latin typeface="+mn-ea"/>
                        </a:rPr>
                        <a:t>phân</a:t>
                      </a:r>
                      <a:r>
                        <a:rPr lang="en-US" altLang="ko-KR" sz="800" baseline="0" dirty="0" smtClean="0">
                          <a:solidFill>
                            <a:schemeClr val="tx1"/>
                          </a:solidFill>
                          <a:latin typeface="+mn-ea"/>
                        </a:rPr>
                        <a:t> </a:t>
                      </a:r>
                      <a:r>
                        <a:rPr lang="en-US" altLang="ko-KR" sz="800" baseline="0" dirty="0" err="1" smtClean="0">
                          <a:solidFill>
                            <a:schemeClr val="tx1"/>
                          </a:solidFill>
                          <a:latin typeface="+mn-ea"/>
                        </a:rPr>
                        <a:t>biệt</a:t>
                      </a:r>
                      <a:r>
                        <a:rPr lang="en-US" altLang="ko-KR" sz="800" baseline="0" dirty="0" smtClean="0">
                          <a:solidFill>
                            <a:schemeClr val="tx1"/>
                          </a:solidFill>
                          <a:latin typeface="+mn-ea"/>
                        </a:rPr>
                        <a:t> </a:t>
                      </a:r>
                      <a:r>
                        <a:rPr lang="en-US" altLang="ko-KR" sz="800" baseline="0" dirty="0" err="1" smtClean="0">
                          <a:solidFill>
                            <a:schemeClr val="tx1"/>
                          </a:solidFill>
                          <a:latin typeface="+mn-ea"/>
                        </a:rPr>
                        <a:t>có</a:t>
                      </a:r>
                      <a:r>
                        <a:rPr lang="en-US" altLang="ko-KR" sz="800" baseline="0" dirty="0" smtClean="0">
                          <a:solidFill>
                            <a:schemeClr val="tx1"/>
                          </a:solidFill>
                          <a:latin typeface="+mn-ea"/>
                        </a:rPr>
                        <a:t> </a:t>
                      </a:r>
                      <a:r>
                        <a:rPr lang="en-US" altLang="ko-KR" sz="800" baseline="0" dirty="0" err="1" smtClean="0">
                          <a:solidFill>
                            <a:schemeClr val="tx1"/>
                          </a:solidFill>
                          <a:latin typeface="+mn-ea"/>
                        </a:rPr>
                        <a:t>còn</a:t>
                      </a:r>
                      <a:r>
                        <a:rPr lang="en-US" altLang="ko-KR" sz="800" baseline="0" dirty="0" smtClean="0">
                          <a:solidFill>
                            <a:schemeClr val="tx1"/>
                          </a:solidFill>
                          <a:latin typeface="+mn-ea"/>
                        </a:rPr>
                        <a:t> </a:t>
                      </a:r>
                      <a:r>
                        <a:rPr lang="en-US" altLang="ko-KR" sz="800" baseline="0" dirty="0" err="1" smtClean="0">
                          <a:solidFill>
                            <a:schemeClr val="tx1"/>
                          </a:solidFill>
                          <a:latin typeface="+mn-ea"/>
                        </a:rPr>
                        <a:t>sử</a:t>
                      </a:r>
                      <a:r>
                        <a:rPr lang="en-US" altLang="ko-KR" sz="800" baseline="0" dirty="0" smtClean="0">
                          <a:solidFill>
                            <a:schemeClr val="tx1"/>
                          </a:solidFill>
                          <a:latin typeface="+mn-ea"/>
                        </a:rPr>
                        <a:t> </a:t>
                      </a:r>
                      <a:r>
                        <a:rPr lang="en-US" altLang="ko-KR" sz="800" baseline="0" dirty="0" err="1" smtClean="0">
                          <a:solidFill>
                            <a:schemeClr val="tx1"/>
                          </a:solidFill>
                          <a:latin typeface="+mn-ea"/>
                        </a:rPr>
                        <a:t>dụng</a:t>
                      </a:r>
                      <a:r>
                        <a:rPr lang="en-US" altLang="ko-KR" sz="800" baseline="0" dirty="0" smtClean="0">
                          <a:solidFill>
                            <a:schemeClr val="tx1"/>
                          </a:solidFill>
                          <a:latin typeface="+mn-ea"/>
                        </a:rPr>
                        <a:t> </a:t>
                      </a:r>
                      <a:r>
                        <a:rPr lang="en-US" altLang="ko-KR" sz="800" baseline="0" dirty="0" err="1" smtClean="0">
                          <a:solidFill>
                            <a:schemeClr val="tx1"/>
                          </a:solidFill>
                          <a:latin typeface="+mn-ea"/>
                        </a:rPr>
                        <a:t>được</a:t>
                      </a:r>
                      <a:r>
                        <a:rPr lang="en-US" altLang="ko-KR" sz="800" baseline="0" dirty="0" smtClean="0">
                          <a:solidFill>
                            <a:schemeClr val="tx1"/>
                          </a:solidFill>
                          <a:latin typeface="+mn-ea"/>
                        </a:rPr>
                        <a:t> </a:t>
                      </a:r>
                      <a:r>
                        <a:rPr lang="en-US" altLang="ko-KR" sz="800" baseline="0" dirty="0" err="1" smtClean="0">
                          <a:solidFill>
                            <a:schemeClr val="tx1"/>
                          </a:solidFill>
                          <a:latin typeface="+mn-ea"/>
                        </a:rPr>
                        <a:t>nữa</a:t>
                      </a:r>
                      <a:r>
                        <a:rPr lang="en-US" altLang="ko-KR" sz="800" baseline="0" dirty="0" smtClean="0">
                          <a:solidFill>
                            <a:schemeClr val="tx1"/>
                          </a:solidFill>
                          <a:latin typeface="+mn-ea"/>
                        </a:rPr>
                        <a:t> hay </a:t>
                      </a:r>
                      <a:r>
                        <a:rPr lang="en-US" altLang="ko-KR" sz="800" baseline="0" dirty="0" err="1" smtClean="0">
                          <a:solidFill>
                            <a:schemeClr val="tx1"/>
                          </a:solidFill>
                          <a:latin typeface="+mn-ea"/>
                        </a:rPr>
                        <a:t>không</a:t>
                      </a:r>
                      <a:endParaRPr lang="en-US" altLang="ko-KR" sz="800" dirty="0" smtClean="0">
                        <a:solidFill>
                          <a:schemeClr val="tx1"/>
                        </a:solidFill>
                        <a:latin typeface="+mn-ea"/>
                      </a:endParaRPr>
                    </a:p>
                    <a:p>
                      <a:pPr marL="85725" indent="-85725" algn="l" defTabSz="914400" rtl="0" eaLnBrk="1" latinLnBrk="1" hangingPunct="1">
                        <a:lnSpc>
                          <a:spcPct val="120000"/>
                        </a:lnSpc>
                        <a:buFontTx/>
                        <a:buChar char="-"/>
                      </a:pPr>
                      <a:r>
                        <a:rPr lang="en-US" altLang="ko-KR" sz="800" dirty="0" err="1" smtClean="0">
                          <a:solidFill>
                            <a:schemeClr val="tx1"/>
                          </a:solidFill>
                          <a:latin typeface="+mn-ea"/>
                        </a:rPr>
                        <a:t>Nếu</a:t>
                      </a:r>
                      <a:r>
                        <a:rPr lang="en-US" altLang="ko-KR" sz="800" baseline="0" dirty="0" smtClean="0">
                          <a:solidFill>
                            <a:schemeClr val="tx1"/>
                          </a:solidFill>
                          <a:latin typeface="+mn-ea"/>
                        </a:rPr>
                        <a:t> </a:t>
                      </a:r>
                      <a:r>
                        <a:rPr lang="en-US" altLang="ko-KR" sz="800" baseline="0" dirty="0" err="1" smtClean="0">
                          <a:solidFill>
                            <a:schemeClr val="tx1"/>
                          </a:solidFill>
                          <a:latin typeface="+mn-ea"/>
                        </a:rPr>
                        <a:t>không</a:t>
                      </a:r>
                      <a:r>
                        <a:rPr lang="en-US" altLang="ko-KR" sz="800" baseline="0" dirty="0" smtClean="0">
                          <a:solidFill>
                            <a:schemeClr val="tx1"/>
                          </a:solidFill>
                          <a:latin typeface="+mn-ea"/>
                        </a:rPr>
                        <a:t> </a:t>
                      </a:r>
                      <a:r>
                        <a:rPr lang="en-US" altLang="ko-KR" sz="800" baseline="0" dirty="0" err="1" smtClean="0">
                          <a:solidFill>
                            <a:schemeClr val="tx1"/>
                          </a:solidFill>
                          <a:latin typeface="+mn-ea"/>
                        </a:rPr>
                        <a:t>có</a:t>
                      </a:r>
                      <a:r>
                        <a:rPr lang="en-US" altLang="ko-KR" sz="800" baseline="0" dirty="0" smtClean="0">
                          <a:solidFill>
                            <a:schemeClr val="tx1"/>
                          </a:solidFill>
                          <a:latin typeface="+mn-ea"/>
                        </a:rPr>
                        <a:t> Voucher </a:t>
                      </a:r>
                      <a:r>
                        <a:rPr lang="en-US" altLang="ko-KR" sz="800" baseline="0" dirty="0" err="1" smtClean="0">
                          <a:solidFill>
                            <a:schemeClr val="tx1"/>
                          </a:solidFill>
                          <a:latin typeface="+mn-ea"/>
                        </a:rPr>
                        <a:t>nào</a:t>
                      </a:r>
                      <a:r>
                        <a:rPr lang="en-US" altLang="ko-KR" sz="800" baseline="0" dirty="0" smtClean="0">
                          <a:solidFill>
                            <a:schemeClr val="tx1"/>
                          </a:solidFill>
                          <a:latin typeface="+mn-ea"/>
                        </a:rPr>
                        <a:t> </a:t>
                      </a:r>
                      <a:r>
                        <a:rPr lang="en-US" altLang="ko-KR" sz="800" baseline="0" dirty="0" err="1" smtClean="0">
                          <a:solidFill>
                            <a:schemeClr val="tx1"/>
                          </a:solidFill>
                          <a:latin typeface="+mn-ea"/>
                        </a:rPr>
                        <a:t>thì</a:t>
                      </a:r>
                      <a:r>
                        <a:rPr lang="en-US" altLang="ko-KR" sz="800" baseline="0" dirty="0" smtClean="0">
                          <a:solidFill>
                            <a:schemeClr val="tx1"/>
                          </a:solidFill>
                          <a:latin typeface="+mn-ea"/>
                        </a:rPr>
                        <a:t> </a:t>
                      </a:r>
                      <a:r>
                        <a:rPr lang="en-US" altLang="ko-KR" sz="800" baseline="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text </a:t>
                      </a:r>
                      <a:r>
                        <a:rPr lang="en-US" altLang="ko-KR" sz="800" dirty="0" smtClean="0">
                          <a:solidFill>
                            <a:schemeClr val="tx1"/>
                          </a:solidFill>
                          <a:latin typeface="+mn-ea"/>
                        </a:rPr>
                        <a:t>‘</a:t>
                      </a:r>
                      <a:r>
                        <a:rPr lang="ko-KR" altLang="en-US" sz="800" dirty="0" smtClean="0">
                          <a:solidFill>
                            <a:schemeClr val="tx1"/>
                          </a:solidFill>
                          <a:latin typeface="+mn-ea"/>
                        </a:rPr>
                        <a:t>상담권이 없습니다</a:t>
                      </a:r>
                      <a:r>
                        <a:rPr lang="en-US" altLang="ko-KR" sz="800" dirty="0" smtClean="0">
                          <a:solidFill>
                            <a:schemeClr val="tx1"/>
                          </a:solidFill>
                          <a:latin typeface="+mn-ea"/>
                        </a:rPr>
                        <a:t>’</a:t>
                      </a:r>
                    </a:p>
                    <a:p>
                      <a:pPr marL="85725" indent="-85725" algn="l" defTabSz="914400" rtl="0" eaLnBrk="1" latinLnBrk="1" hangingPunct="1">
                        <a:lnSpc>
                          <a:spcPct val="120000"/>
                        </a:lnSpc>
                        <a:buFontTx/>
                        <a:buChar char="-"/>
                      </a:pPr>
                      <a:r>
                        <a:rPr lang="en-US" altLang="ko-KR" sz="800" dirty="0" smtClean="0">
                          <a:solidFill>
                            <a:schemeClr val="tx1"/>
                          </a:solidFill>
                          <a:latin typeface="+mn-ea"/>
                        </a:rPr>
                        <a:t>Ban </a:t>
                      </a:r>
                      <a:r>
                        <a:rPr lang="en-US" altLang="ko-KR" sz="800" dirty="0" err="1" smtClean="0">
                          <a:solidFill>
                            <a:schemeClr val="tx1"/>
                          </a:solidFill>
                          <a:latin typeface="+mn-ea"/>
                        </a:rPr>
                        <a:t>đầu</a:t>
                      </a:r>
                      <a:r>
                        <a:rPr lang="en-US" altLang="ko-KR" sz="800" baseline="0" dirty="0" smtClean="0">
                          <a:solidFill>
                            <a:schemeClr val="tx1"/>
                          </a:solidFill>
                          <a:latin typeface="+mn-ea"/>
                        </a:rPr>
                        <a:t> </a:t>
                      </a:r>
                      <a:r>
                        <a:rPr lang="en-US" altLang="ko-KR" sz="800" baseline="0" dirty="0" err="1" smtClean="0">
                          <a:solidFill>
                            <a:schemeClr val="tx1"/>
                          </a:solidFill>
                          <a:latin typeface="+mn-ea"/>
                        </a:rPr>
                        <a:t>h</a:t>
                      </a:r>
                      <a:r>
                        <a:rPr lang="en-US" altLang="ko-KR" sz="800" dirty="0" err="1" smtClean="0">
                          <a:solidFill>
                            <a:schemeClr val="tx1"/>
                          </a:solidFill>
                          <a:latin typeface="+mn-ea"/>
                        </a:rPr>
                        <a:t>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a:t>
                      </a:r>
                      <a:r>
                        <a:rPr lang="en-US" altLang="ko-KR" sz="800" baseline="0" dirty="0" err="1" smtClean="0">
                          <a:solidFill>
                            <a:schemeClr val="tx1"/>
                          </a:solidFill>
                          <a:latin typeface="+mn-ea"/>
                        </a:rPr>
                        <a:t>thông</a:t>
                      </a:r>
                      <a:r>
                        <a:rPr lang="en-US" altLang="ko-KR" sz="800" baseline="0" dirty="0" smtClean="0">
                          <a:solidFill>
                            <a:schemeClr val="tx1"/>
                          </a:solidFill>
                          <a:latin typeface="+mn-ea"/>
                        </a:rPr>
                        <a:t> tin </a:t>
                      </a:r>
                      <a:r>
                        <a:rPr lang="en-US" altLang="ko-KR" sz="800" baseline="0" dirty="0" err="1" smtClean="0">
                          <a:solidFill>
                            <a:schemeClr val="tx1"/>
                          </a:solidFill>
                          <a:latin typeface="+mn-ea"/>
                        </a:rPr>
                        <a:t>của</a:t>
                      </a:r>
                      <a:r>
                        <a:rPr lang="en-US" altLang="ko-KR" sz="800" baseline="0" dirty="0" smtClean="0">
                          <a:solidFill>
                            <a:schemeClr val="tx1"/>
                          </a:solidFill>
                          <a:latin typeface="+mn-ea"/>
                        </a:rPr>
                        <a:t> 5 voucher, </a:t>
                      </a:r>
                      <a:r>
                        <a:rPr lang="en-US" altLang="ko-KR" sz="800" baseline="0" dirty="0" err="1" smtClean="0">
                          <a:solidFill>
                            <a:schemeClr val="tx1"/>
                          </a:solidFill>
                          <a:latin typeface="+mn-ea"/>
                        </a:rPr>
                        <a:t>khi</a:t>
                      </a:r>
                      <a:r>
                        <a:rPr lang="en-US" altLang="ko-KR" sz="800" baseline="0" dirty="0" smtClean="0">
                          <a:solidFill>
                            <a:schemeClr val="tx1"/>
                          </a:solidFill>
                          <a:latin typeface="+mn-ea"/>
                        </a:rPr>
                        <a:t> </a:t>
                      </a:r>
                      <a:r>
                        <a:rPr lang="en-US" altLang="ko-KR" sz="800" baseline="0" dirty="0" err="1" smtClean="0">
                          <a:solidFill>
                            <a:schemeClr val="tx1"/>
                          </a:solidFill>
                          <a:latin typeface="+mn-ea"/>
                        </a:rPr>
                        <a:t>nhấn</a:t>
                      </a:r>
                      <a:r>
                        <a:rPr lang="en-US" altLang="ko-KR" sz="800" baseline="0" dirty="0" smtClean="0">
                          <a:solidFill>
                            <a:schemeClr val="tx1"/>
                          </a:solidFill>
                          <a:latin typeface="+mn-ea"/>
                        </a:rPr>
                        <a:t> </a:t>
                      </a:r>
                      <a:r>
                        <a:rPr lang="en-US" altLang="ko-KR" sz="800" dirty="0" smtClean="0">
                          <a:solidFill>
                            <a:schemeClr val="tx1"/>
                          </a:solidFill>
                          <a:latin typeface="+mn-ea"/>
                        </a:rPr>
                        <a:t>[</a:t>
                      </a:r>
                      <a:r>
                        <a:rPr lang="ko-KR" altLang="en-US" sz="800" dirty="0" smtClean="0">
                          <a:solidFill>
                            <a:schemeClr val="tx1"/>
                          </a:solidFill>
                          <a:latin typeface="+mn-ea"/>
                        </a:rPr>
                        <a:t>더보기</a:t>
                      </a:r>
                      <a:r>
                        <a:rPr lang="en-US" altLang="ko-KR" sz="800" dirty="0" smtClean="0">
                          <a:solidFill>
                            <a:schemeClr val="tx1"/>
                          </a:solidFill>
                          <a:latin typeface="+mn-ea"/>
                        </a:rPr>
                        <a:t>] – </a:t>
                      </a:r>
                      <a:r>
                        <a:rPr lang="en-US" altLang="ko-KR" sz="800" dirty="0" err="1" smtClean="0">
                          <a:solidFill>
                            <a:schemeClr val="tx1"/>
                          </a:solidFill>
                          <a:latin typeface="+mn-ea"/>
                        </a:rPr>
                        <a:t>Xem</a:t>
                      </a:r>
                      <a:r>
                        <a:rPr lang="en-US" altLang="ko-KR" sz="800" dirty="0" smtClean="0">
                          <a:solidFill>
                            <a:schemeClr val="tx1"/>
                          </a:solidFill>
                          <a:latin typeface="+mn-ea"/>
                        </a:rPr>
                        <a:t> </a:t>
                      </a:r>
                      <a:r>
                        <a:rPr lang="en-US" altLang="ko-KR" sz="800" dirty="0" err="1" smtClean="0">
                          <a:solidFill>
                            <a:schemeClr val="tx1"/>
                          </a:solidFill>
                          <a:latin typeface="+mn-ea"/>
                        </a:rPr>
                        <a:t>thêm</a:t>
                      </a:r>
                      <a:r>
                        <a:rPr lang="en-US" altLang="ko-KR" sz="800" dirty="0" smtClean="0">
                          <a:solidFill>
                            <a:schemeClr val="tx1"/>
                          </a:solidFill>
                          <a:latin typeface="+mn-ea"/>
                        </a:rPr>
                        <a:t>, </a:t>
                      </a:r>
                      <a:r>
                        <a:rPr lang="en-US" altLang="ko-KR" sz="80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a:t>
                      </a:r>
                      <a:r>
                        <a:rPr lang="en-US" altLang="ko-KR" sz="800" baseline="0" dirty="0" err="1" smtClean="0">
                          <a:solidFill>
                            <a:schemeClr val="tx1"/>
                          </a:solidFill>
                          <a:latin typeface="+mn-ea"/>
                        </a:rPr>
                        <a:t>thêm</a:t>
                      </a:r>
                      <a:r>
                        <a:rPr lang="en-US" altLang="ko-KR" sz="800" baseline="0" dirty="0" smtClean="0">
                          <a:solidFill>
                            <a:schemeClr val="tx1"/>
                          </a:solidFill>
                          <a:latin typeface="+mn-ea"/>
                        </a:rPr>
                        <a:t> 5 </a:t>
                      </a:r>
                      <a:r>
                        <a:rPr lang="en-US" altLang="ko-KR" sz="800" baseline="0" dirty="0" err="1" smtClean="0">
                          <a:solidFill>
                            <a:schemeClr val="tx1"/>
                          </a:solidFill>
                          <a:latin typeface="+mn-ea"/>
                        </a:rPr>
                        <a:t>thông</a:t>
                      </a:r>
                      <a:r>
                        <a:rPr lang="en-US" altLang="ko-KR" sz="800" baseline="0" dirty="0" smtClean="0">
                          <a:solidFill>
                            <a:schemeClr val="tx1"/>
                          </a:solidFill>
                          <a:latin typeface="+mn-ea"/>
                        </a:rPr>
                        <a:t> tin </a:t>
                      </a:r>
                      <a:r>
                        <a:rPr lang="en-US" altLang="ko-KR" sz="800" baseline="0" dirty="0" err="1" smtClean="0">
                          <a:solidFill>
                            <a:schemeClr val="tx1"/>
                          </a:solidFill>
                          <a:latin typeface="+mn-ea"/>
                        </a:rPr>
                        <a:t>mỗi</a:t>
                      </a:r>
                      <a:r>
                        <a:rPr lang="en-US" altLang="ko-KR" sz="800" baseline="0" dirty="0" smtClean="0">
                          <a:solidFill>
                            <a:schemeClr val="tx1"/>
                          </a:solidFill>
                          <a:latin typeface="+mn-ea"/>
                        </a:rPr>
                        <a:t> </a:t>
                      </a:r>
                      <a:r>
                        <a:rPr lang="en-US" altLang="ko-KR" sz="800" baseline="0" dirty="0" err="1" smtClean="0">
                          <a:solidFill>
                            <a:schemeClr val="tx1"/>
                          </a:solidFill>
                          <a:latin typeface="+mn-ea"/>
                        </a:rPr>
                        <a:t>lượt</a:t>
                      </a:r>
                      <a:r>
                        <a:rPr lang="en-US" altLang="ko-KR" sz="800" baseline="0" dirty="0" smtClean="0">
                          <a:solidFill>
                            <a:schemeClr val="tx1"/>
                          </a:solidFill>
                          <a:latin typeface="+mn-ea"/>
                        </a:rPr>
                        <a:t> </a:t>
                      </a:r>
                    </a:p>
                    <a:p>
                      <a:pPr marL="85725" indent="-85725" algn="l" defTabSz="914400" rtl="0" eaLnBrk="1" latinLnBrk="1" hangingPunct="1">
                        <a:lnSpc>
                          <a:spcPct val="120000"/>
                        </a:lnSpc>
                        <a:buFontTx/>
                        <a:buChar char="-"/>
                      </a:pPr>
                      <a:r>
                        <a:rPr lang="en-US" altLang="ko-KR" sz="800" dirty="0" err="1" smtClean="0">
                          <a:solidFill>
                            <a:schemeClr val="tx1"/>
                          </a:solidFill>
                          <a:latin typeface="+mn-ea"/>
                        </a:rPr>
                        <a:t>Điều</a:t>
                      </a:r>
                      <a:r>
                        <a:rPr lang="en-US" altLang="ko-KR" sz="800" baseline="0" dirty="0" smtClean="0">
                          <a:solidFill>
                            <a:schemeClr val="tx1"/>
                          </a:solidFill>
                          <a:latin typeface="+mn-ea"/>
                        </a:rPr>
                        <a:t> </a:t>
                      </a:r>
                      <a:r>
                        <a:rPr lang="en-US" altLang="ko-KR" sz="800" baseline="0" dirty="0" err="1" smtClean="0">
                          <a:solidFill>
                            <a:schemeClr val="tx1"/>
                          </a:solidFill>
                          <a:latin typeface="+mn-ea"/>
                        </a:rPr>
                        <a:t>kiến</a:t>
                      </a:r>
                      <a:r>
                        <a:rPr lang="en-US" altLang="ko-KR" sz="800" baseline="0" dirty="0" smtClean="0">
                          <a:solidFill>
                            <a:schemeClr val="tx1"/>
                          </a:solidFill>
                          <a:latin typeface="+mn-ea"/>
                        </a:rPr>
                        <a:t> </a:t>
                      </a:r>
                      <a:r>
                        <a:rPr lang="en-US" altLang="ko-KR" sz="800" baseline="0" dirty="0" err="1" smtClean="0">
                          <a:solidFill>
                            <a:schemeClr val="tx1"/>
                          </a:solidFill>
                          <a:latin typeface="+mn-ea"/>
                        </a:rPr>
                        <a:t>sắp</a:t>
                      </a:r>
                      <a:r>
                        <a:rPr lang="en-US" altLang="ko-KR" sz="800" baseline="0" dirty="0" smtClean="0">
                          <a:solidFill>
                            <a:schemeClr val="tx1"/>
                          </a:solidFill>
                          <a:latin typeface="+mn-ea"/>
                        </a:rPr>
                        <a:t> </a:t>
                      </a:r>
                      <a:r>
                        <a:rPr lang="en-US" altLang="ko-KR" sz="800" baseline="0" dirty="0" err="1" smtClean="0">
                          <a:solidFill>
                            <a:schemeClr val="tx1"/>
                          </a:solidFill>
                          <a:latin typeface="+mn-ea"/>
                        </a:rPr>
                        <a:t>xếp</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thứ</a:t>
                      </a:r>
                      <a:r>
                        <a:rPr lang="en-US" altLang="ko-KR" sz="800" baseline="0" dirty="0" smtClean="0">
                          <a:solidFill>
                            <a:schemeClr val="tx1"/>
                          </a:solidFill>
                          <a:latin typeface="+mn-ea"/>
                        </a:rPr>
                        <a:t> </a:t>
                      </a:r>
                      <a:r>
                        <a:rPr lang="en-US" altLang="ko-KR" sz="800" baseline="0" dirty="0" err="1" smtClean="0">
                          <a:solidFill>
                            <a:schemeClr val="tx1"/>
                          </a:solidFill>
                          <a:latin typeface="+mn-ea"/>
                        </a:rPr>
                        <a:t>tự</a:t>
                      </a:r>
                      <a:r>
                        <a:rPr lang="en-US" altLang="ko-KR" sz="800" baseline="0" dirty="0" smtClean="0">
                          <a:solidFill>
                            <a:schemeClr val="tx1"/>
                          </a:solidFill>
                          <a:latin typeface="+mn-ea"/>
                        </a:rPr>
                        <a:t> Voucher </a:t>
                      </a:r>
                      <a:endParaRPr lang="en-US" altLang="ko-KR" sz="800" dirty="0" smtClean="0">
                        <a:solidFill>
                          <a:schemeClr val="tx1"/>
                        </a:solidFill>
                        <a:latin typeface="+mn-ea"/>
                      </a:endParaRPr>
                    </a:p>
                    <a:p>
                      <a:pPr marL="228600" indent="-142875" algn="l" defTabSz="914400" rtl="0" eaLnBrk="1" latinLnBrk="1" hangingPunct="1">
                        <a:lnSpc>
                          <a:spcPct val="120000"/>
                        </a:lnSpc>
                        <a:buFont typeface="+mj-ea"/>
                        <a:buAutoNum type="circleNumDbPlain"/>
                      </a:pPr>
                      <a:r>
                        <a:rPr lang="en-US" altLang="ko-KR" sz="800" dirty="0" err="1" smtClean="0">
                          <a:solidFill>
                            <a:schemeClr val="tx1"/>
                          </a:solidFill>
                          <a:latin typeface="+mn-ea"/>
                        </a:rPr>
                        <a:t>Hiển</a:t>
                      </a:r>
                      <a:r>
                        <a:rPr lang="en-US" altLang="ko-KR" sz="800" dirty="0" smtClean="0">
                          <a:solidFill>
                            <a:schemeClr val="tx1"/>
                          </a:solidFill>
                          <a:latin typeface="+mn-ea"/>
                        </a:rPr>
                        <a:t> </a:t>
                      </a:r>
                      <a:r>
                        <a:rPr lang="en-US" altLang="ko-KR" sz="800" dirty="0" err="1" smtClean="0">
                          <a:solidFill>
                            <a:schemeClr val="tx1"/>
                          </a:solidFill>
                          <a:latin typeface="+mn-ea"/>
                        </a:rPr>
                        <a:t>thị</a:t>
                      </a:r>
                      <a:r>
                        <a:rPr lang="en-US" altLang="ko-KR" sz="800" baseline="0" dirty="0" smtClean="0">
                          <a:solidFill>
                            <a:schemeClr val="tx1"/>
                          </a:solidFill>
                          <a:latin typeface="+mn-ea"/>
                        </a:rPr>
                        <a:t> Voucher </a:t>
                      </a:r>
                      <a:r>
                        <a:rPr lang="en-US" altLang="ko-KR" sz="800" baseline="0" dirty="0" err="1" smtClean="0">
                          <a:solidFill>
                            <a:schemeClr val="tx1"/>
                          </a:solidFill>
                          <a:latin typeface="+mn-ea"/>
                        </a:rPr>
                        <a:t>có</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thể</a:t>
                      </a:r>
                      <a:r>
                        <a:rPr lang="en-US" altLang="ko-KR" sz="800" baseline="0" dirty="0" smtClean="0">
                          <a:solidFill>
                            <a:schemeClr val="tx1"/>
                          </a:solidFill>
                          <a:latin typeface="+mn-ea"/>
                        </a:rPr>
                        <a:t> </a:t>
                      </a:r>
                      <a:r>
                        <a:rPr lang="en-US" altLang="ko-KR" sz="800" baseline="0" dirty="0" err="1" smtClean="0">
                          <a:solidFill>
                            <a:schemeClr val="tx1"/>
                          </a:solidFill>
                          <a:latin typeface="+mn-ea"/>
                        </a:rPr>
                        <a:t>sử</a:t>
                      </a:r>
                      <a:r>
                        <a:rPr lang="en-US" altLang="ko-KR" sz="800" baseline="0" dirty="0" smtClean="0">
                          <a:solidFill>
                            <a:schemeClr val="tx1"/>
                          </a:solidFill>
                          <a:latin typeface="+mn-ea"/>
                        </a:rPr>
                        <a:t> </a:t>
                      </a:r>
                      <a:r>
                        <a:rPr lang="en-US" altLang="ko-KR" sz="800" baseline="0" dirty="0" err="1" smtClean="0">
                          <a:solidFill>
                            <a:schemeClr val="tx1"/>
                          </a:solidFill>
                          <a:latin typeface="+mn-ea"/>
                        </a:rPr>
                        <a:t>dụng</a:t>
                      </a:r>
                      <a:r>
                        <a:rPr lang="en-US" altLang="ko-KR" sz="800" baseline="0" dirty="0" smtClean="0">
                          <a:solidFill>
                            <a:schemeClr val="tx1"/>
                          </a:solidFill>
                          <a:latin typeface="+mn-ea"/>
                        </a:rPr>
                        <a:t> ở </a:t>
                      </a:r>
                      <a:r>
                        <a:rPr lang="en-US" altLang="ko-KR" sz="800" baseline="0" dirty="0" err="1" smtClean="0">
                          <a:solidFill>
                            <a:schemeClr val="tx1"/>
                          </a:solidFill>
                          <a:latin typeface="+mn-ea"/>
                        </a:rPr>
                        <a:t>trên</a:t>
                      </a:r>
                      <a:r>
                        <a:rPr lang="en-US" altLang="ko-KR" sz="800" baseline="0" dirty="0" smtClean="0">
                          <a:solidFill>
                            <a:schemeClr val="tx1"/>
                          </a:solidFill>
                          <a:latin typeface="+mn-ea"/>
                        </a:rPr>
                        <a:t> </a:t>
                      </a:r>
                      <a:r>
                        <a:rPr lang="en-US" altLang="ko-KR" sz="800" baseline="0" dirty="0" err="1" smtClean="0">
                          <a:solidFill>
                            <a:schemeClr val="tx1"/>
                          </a:solidFill>
                          <a:latin typeface="+mn-ea"/>
                        </a:rPr>
                        <a:t>cùng</a:t>
                      </a:r>
                      <a:r>
                        <a:rPr lang="en-US" altLang="ko-KR" sz="800" baseline="0" dirty="0" smtClean="0">
                          <a:solidFill>
                            <a:schemeClr val="tx1"/>
                          </a:solidFill>
                          <a:latin typeface="+mn-ea"/>
                        </a:rPr>
                        <a:t> </a:t>
                      </a:r>
                    </a:p>
                    <a:p>
                      <a:pPr marL="228600" indent="-142875" algn="l" defTabSz="914400" rtl="0" eaLnBrk="1" latinLnBrk="1" hangingPunct="1">
                        <a:lnSpc>
                          <a:spcPct val="120000"/>
                        </a:lnSpc>
                        <a:buFont typeface="+mj-ea"/>
                        <a:buAutoNum type="circleNumDbPlain"/>
                      </a:pPr>
                      <a:r>
                        <a:rPr lang="en-US" altLang="ko-KR" sz="800" baseline="0" dirty="0" err="1" smtClean="0">
                          <a:solidFill>
                            <a:schemeClr val="tx1"/>
                          </a:solidFill>
                          <a:latin typeface="+mn-ea"/>
                        </a:rPr>
                        <a:t>Các</a:t>
                      </a:r>
                      <a:r>
                        <a:rPr lang="en-US" altLang="ko-KR" sz="800" baseline="0" dirty="0" smtClean="0">
                          <a:solidFill>
                            <a:schemeClr val="tx1"/>
                          </a:solidFill>
                          <a:latin typeface="+mn-ea"/>
                        </a:rPr>
                        <a:t> Voucher </a:t>
                      </a:r>
                      <a:r>
                        <a:rPr lang="en-US" altLang="ko-KR" sz="800" baseline="0" dirty="0" err="1" smtClean="0">
                          <a:solidFill>
                            <a:schemeClr val="tx1"/>
                          </a:solidFill>
                          <a:latin typeface="+mn-ea"/>
                        </a:rPr>
                        <a:t>có</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thời</a:t>
                      </a:r>
                      <a:r>
                        <a:rPr lang="en-US" altLang="ko-KR" sz="800" baseline="0" dirty="0" smtClean="0">
                          <a:solidFill>
                            <a:schemeClr val="tx1"/>
                          </a:solidFill>
                          <a:latin typeface="+mn-ea"/>
                        </a:rPr>
                        <a:t> </a:t>
                      </a:r>
                      <a:r>
                        <a:rPr lang="en-US" altLang="ko-KR" sz="800" baseline="0" dirty="0" err="1" smtClean="0">
                          <a:solidFill>
                            <a:schemeClr val="tx1"/>
                          </a:solidFill>
                          <a:latin typeface="+mn-ea"/>
                        </a:rPr>
                        <a:t>hạn</a:t>
                      </a:r>
                      <a:r>
                        <a:rPr lang="en-US" altLang="ko-KR" sz="800" baseline="0" dirty="0" smtClean="0">
                          <a:solidFill>
                            <a:schemeClr val="tx1"/>
                          </a:solidFill>
                          <a:latin typeface="+mn-ea"/>
                        </a:rPr>
                        <a:t> </a:t>
                      </a:r>
                      <a:r>
                        <a:rPr lang="en-US" altLang="ko-KR" sz="800" baseline="0" dirty="0" err="1" smtClean="0">
                          <a:solidFill>
                            <a:schemeClr val="tx1"/>
                          </a:solidFill>
                          <a:latin typeface="+mn-ea"/>
                        </a:rPr>
                        <a:t>sử</a:t>
                      </a:r>
                      <a:r>
                        <a:rPr lang="en-US" altLang="ko-KR" sz="800" baseline="0" dirty="0" smtClean="0">
                          <a:solidFill>
                            <a:schemeClr val="tx1"/>
                          </a:solidFill>
                          <a:latin typeface="+mn-ea"/>
                        </a:rPr>
                        <a:t> </a:t>
                      </a:r>
                      <a:r>
                        <a:rPr lang="en-US" altLang="ko-KR" sz="800" baseline="0" dirty="0" err="1" smtClean="0">
                          <a:solidFill>
                            <a:schemeClr val="tx1"/>
                          </a:solidFill>
                          <a:latin typeface="+mn-ea"/>
                        </a:rPr>
                        <a:t>dụng</a:t>
                      </a:r>
                      <a:r>
                        <a:rPr lang="en-US" altLang="ko-KR" sz="800" baseline="0" dirty="0" smtClean="0">
                          <a:solidFill>
                            <a:schemeClr val="tx1"/>
                          </a:solidFill>
                          <a:latin typeface="+mn-ea"/>
                        </a:rPr>
                        <a:t> </a:t>
                      </a:r>
                      <a:r>
                        <a:rPr lang="en-US" altLang="ko-KR" sz="800" baseline="0" dirty="0" err="1" smtClean="0">
                          <a:solidFill>
                            <a:schemeClr val="tx1"/>
                          </a:solidFill>
                          <a:latin typeface="+mn-ea"/>
                        </a:rPr>
                        <a:t>ngắn</a:t>
                      </a:r>
                      <a:r>
                        <a:rPr lang="en-US" altLang="ko-KR" sz="800" baseline="0" dirty="0" smtClean="0">
                          <a:solidFill>
                            <a:schemeClr val="tx1"/>
                          </a:solidFill>
                          <a:latin typeface="+mn-ea"/>
                        </a:rPr>
                        <a:t> </a:t>
                      </a:r>
                      <a:r>
                        <a:rPr lang="en-US" altLang="ko-KR" sz="800" baseline="0" dirty="0" err="1" smtClean="0">
                          <a:solidFill>
                            <a:schemeClr val="tx1"/>
                          </a:solidFill>
                          <a:latin typeface="+mn-ea"/>
                        </a:rPr>
                        <a:t>hạn</a:t>
                      </a:r>
                      <a:r>
                        <a:rPr lang="en-US" altLang="ko-KR" sz="800" baseline="0" dirty="0" smtClean="0">
                          <a:solidFill>
                            <a:schemeClr val="tx1"/>
                          </a:solidFill>
                          <a:latin typeface="+mn-ea"/>
                        </a:rPr>
                        <a:t> </a:t>
                      </a:r>
                      <a:r>
                        <a:rPr lang="en-US" altLang="ko-KR" sz="800" baseline="0" dirty="0" err="1" smtClean="0">
                          <a:solidFill>
                            <a:schemeClr val="tx1"/>
                          </a:solidFill>
                          <a:latin typeface="+mn-ea"/>
                        </a:rPr>
                        <a:t>sẽ</a:t>
                      </a:r>
                      <a:r>
                        <a:rPr lang="en-US" altLang="ko-KR" sz="800" baseline="0" dirty="0" smtClean="0">
                          <a:solidFill>
                            <a:schemeClr val="tx1"/>
                          </a:solidFill>
                          <a:latin typeface="+mn-ea"/>
                        </a:rPr>
                        <a:t> </a:t>
                      </a:r>
                      <a:r>
                        <a:rPr lang="en-US" altLang="ko-KR" sz="800" baseline="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a:t>
                      </a:r>
                      <a:r>
                        <a:rPr lang="en-US" altLang="ko-KR" sz="800" baseline="0" dirty="0" err="1" smtClean="0">
                          <a:solidFill>
                            <a:schemeClr val="tx1"/>
                          </a:solidFill>
                          <a:latin typeface="+mn-ea"/>
                        </a:rPr>
                        <a:t>trước</a:t>
                      </a:r>
                      <a:r>
                        <a:rPr lang="en-US" altLang="ko-KR" sz="800" baseline="0" dirty="0" smtClean="0">
                          <a:solidFill>
                            <a:schemeClr val="tx1"/>
                          </a:solidFill>
                          <a:latin typeface="+mn-ea"/>
                        </a:rPr>
                        <a:t> </a:t>
                      </a:r>
                    </a:p>
                    <a:p>
                      <a:pPr marL="228600" indent="-142875" algn="l" defTabSz="914400" rtl="0" eaLnBrk="1" latinLnBrk="1" hangingPunct="1">
                        <a:lnSpc>
                          <a:spcPct val="120000"/>
                        </a:lnSpc>
                        <a:buFont typeface="+mj-ea"/>
                        <a:buAutoNum type="circleNumDbPlain"/>
                      </a:pPr>
                      <a:r>
                        <a:rPr lang="en-US" altLang="ko-KR" sz="800" baseline="0" dirty="0" err="1" smtClean="0">
                          <a:solidFill>
                            <a:schemeClr val="tx1"/>
                          </a:solidFill>
                          <a:latin typeface="+mn-ea"/>
                        </a:rPr>
                        <a:t>Các</a:t>
                      </a:r>
                      <a:r>
                        <a:rPr lang="en-US" altLang="ko-KR" sz="800" baseline="0" dirty="0" smtClean="0">
                          <a:solidFill>
                            <a:schemeClr val="tx1"/>
                          </a:solidFill>
                          <a:latin typeface="+mn-ea"/>
                        </a:rPr>
                        <a:t> Voucher </a:t>
                      </a:r>
                      <a:r>
                        <a:rPr lang="en-US" altLang="ko-KR" sz="800" baseline="0" dirty="0" err="1" smtClean="0">
                          <a:solidFill>
                            <a:schemeClr val="tx1"/>
                          </a:solidFill>
                          <a:latin typeface="+mn-ea"/>
                        </a:rPr>
                        <a:t>không</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thể</a:t>
                      </a:r>
                      <a:r>
                        <a:rPr lang="en-US" altLang="ko-KR" sz="800" baseline="0" dirty="0" smtClean="0">
                          <a:solidFill>
                            <a:schemeClr val="tx1"/>
                          </a:solidFill>
                          <a:latin typeface="+mn-ea"/>
                        </a:rPr>
                        <a:t> </a:t>
                      </a:r>
                      <a:r>
                        <a:rPr lang="en-US" altLang="ko-KR" sz="800" baseline="0" dirty="0" err="1" smtClean="0">
                          <a:solidFill>
                            <a:schemeClr val="tx1"/>
                          </a:solidFill>
                          <a:latin typeface="+mn-ea"/>
                        </a:rPr>
                        <a:t>sử</a:t>
                      </a:r>
                      <a:r>
                        <a:rPr lang="en-US" altLang="ko-KR" sz="800" baseline="0" dirty="0" smtClean="0">
                          <a:solidFill>
                            <a:schemeClr val="tx1"/>
                          </a:solidFill>
                          <a:latin typeface="+mn-ea"/>
                        </a:rPr>
                        <a:t> </a:t>
                      </a:r>
                      <a:r>
                        <a:rPr lang="en-US" altLang="ko-KR" sz="800" baseline="0" dirty="0" err="1" smtClean="0">
                          <a:solidFill>
                            <a:schemeClr val="tx1"/>
                          </a:solidFill>
                          <a:latin typeface="+mn-ea"/>
                        </a:rPr>
                        <a:t>dụng</a:t>
                      </a:r>
                      <a:r>
                        <a:rPr lang="en-US" altLang="ko-KR" sz="800" baseline="0" dirty="0" smtClean="0">
                          <a:solidFill>
                            <a:schemeClr val="tx1"/>
                          </a:solidFill>
                          <a:latin typeface="+mn-ea"/>
                        </a:rPr>
                        <a:t> </a:t>
                      </a:r>
                      <a:r>
                        <a:rPr lang="en-US" altLang="ko-KR" sz="800" baseline="0" dirty="0" err="1" smtClean="0">
                          <a:solidFill>
                            <a:schemeClr val="tx1"/>
                          </a:solidFill>
                          <a:latin typeface="+mn-ea"/>
                        </a:rPr>
                        <a:t>được</a:t>
                      </a:r>
                      <a:r>
                        <a:rPr lang="en-US" altLang="ko-KR" sz="800" baseline="0" dirty="0" smtClean="0">
                          <a:solidFill>
                            <a:schemeClr val="tx1"/>
                          </a:solidFill>
                          <a:latin typeface="+mn-ea"/>
                        </a:rPr>
                        <a:t> </a:t>
                      </a:r>
                      <a:r>
                        <a:rPr lang="en-US" altLang="ko-KR" sz="800" baseline="0" dirty="0" err="1" smtClean="0">
                          <a:solidFill>
                            <a:schemeClr val="tx1"/>
                          </a:solidFill>
                          <a:latin typeface="+mn-ea"/>
                        </a:rPr>
                        <a:t>nữa</a:t>
                      </a:r>
                      <a:r>
                        <a:rPr lang="en-US" altLang="ko-KR" sz="800" baseline="0" dirty="0" smtClean="0">
                          <a:solidFill>
                            <a:schemeClr val="tx1"/>
                          </a:solidFill>
                          <a:latin typeface="+mn-ea"/>
                        </a:rPr>
                        <a:t> (</a:t>
                      </a:r>
                      <a:r>
                        <a:rPr lang="en-US" altLang="ko-KR" sz="800" baseline="0" dirty="0" err="1" smtClean="0">
                          <a:solidFill>
                            <a:schemeClr val="tx1"/>
                          </a:solidFill>
                          <a:latin typeface="+mn-ea"/>
                        </a:rPr>
                        <a:t>Đã</a:t>
                      </a:r>
                      <a:r>
                        <a:rPr lang="en-US" altLang="ko-KR" sz="800" baseline="0" dirty="0" smtClean="0">
                          <a:solidFill>
                            <a:schemeClr val="tx1"/>
                          </a:solidFill>
                          <a:latin typeface="+mn-ea"/>
                        </a:rPr>
                        <a:t> </a:t>
                      </a:r>
                      <a:r>
                        <a:rPr lang="en-US" altLang="ko-KR" sz="800" baseline="0" dirty="0" err="1" smtClean="0">
                          <a:solidFill>
                            <a:schemeClr val="tx1"/>
                          </a:solidFill>
                          <a:latin typeface="+mn-ea"/>
                        </a:rPr>
                        <a:t>sử</a:t>
                      </a:r>
                      <a:r>
                        <a:rPr lang="en-US" altLang="ko-KR" sz="800" baseline="0" dirty="0" smtClean="0">
                          <a:solidFill>
                            <a:schemeClr val="tx1"/>
                          </a:solidFill>
                          <a:latin typeface="+mn-ea"/>
                        </a:rPr>
                        <a:t> </a:t>
                      </a:r>
                      <a:r>
                        <a:rPr lang="en-US" altLang="ko-KR" sz="800" baseline="0" dirty="0" err="1" smtClean="0">
                          <a:solidFill>
                            <a:schemeClr val="tx1"/>
                          </a:solidFill>
                          <a:latin typeface="+mn-ea"/>
                        </a:rPr>
                        <a:t>dụng</a:t>
                      </a:r>
                      <a:r>
                        <a:rPr lang="en-US" altLang="ko-KR" sz="800" baseline="0" dirty="0" smtClean="0">
                          <a:solidFill>
                            <a:schemeClr val="tx1"/>
                          </a:solidFill>
                          <a:latin typeface="+mn-ea"/>
                        </a:rPr>
                        <a:t>/</a:t>
                      </a:r>
                      <a:r>
                        <a:rPr lang="en-US" altLang="ko-KR" sz="800" baseline="0" dirty="0" err="1" smtClean="0">
                          <a:solidFill>
                            <a:schemeClr val="tx1"/>
                          </a:solidFill>
                          <a:latin typeface="+mn-ea"/>
                        </a:rPr>
                        <a:t>Hết</a:t>
                      </a:r>
                      <a:r>
                        <a:rPr lang="en-US" altLang="ko-KR" sz="800" baseline="0" dirty="0" smtClean="0">
                          <a:solidFill>
                            <a:schemeClr val="tx1"/>
                          </a:solidFill>
                          <a:latin typeface="+mn-ea"/>
                        </a:rPr>
                        <a:t> </a:t>
                      </a:r>
                      <a:r>
                        <a:rPr lang="en-US" altLang="ko-KR" sz="800" baseline="0" dirty="0" err="1" smtClean="0">
                          <a:solidFill>
                            <a:schemeClr val="tx1"/>
                          </a:solidFill>
                          <a:latin typeface="+mn-ea"/>
                        </a:rPr>
                        <a:t>hạn</a:t>
                      </a:r>
                      <a:r>
                        <a:rPr lang="en-US" altLang="ko-KR" sz="800" baseline="0" dirty="0" smtClean="0">
                          <a:solidFill>
                            <a:schemeClr val="tx1"/>
                          </a:solidFill>
                          <a:latin typeface="+mn-ea"/>
                        </a:rPr>
                        <a:t> </a:t>
                      </a:r>
                      <a:r>
                        <a:rPr lang="en-US" altLang="ko-KR" sz="800" baseline="0" dirty="0" err="1" smtClean="0">
                          <a:solidFill>
                            <a:schemeClr val="tx1"/>
                          </a:solidFill>
                          <a:latin typeface="+mn-ea"/>
                        </a:rPr>
                        <a:t>sử</a:t>
                      </a:r>
                      <a:r>
                        <a:rPr lang="en-US" altLang="ko-KR" sz="800" baseline="0" dirty="0" smtClean="0">
                          <a:solidFill>
                            <a:schemeClr val="tx1"/>
                          </a:solidFill>
                          <a:latin typeface="+mn-ea"/>
                        </a:rPr>
                        <a:t> </a:t>
                      </a:r>
                      <a:r>
                        <a:rPr lang="en-US" altLang="ko-KR" sz="800" baseline="0" dirty="0" err="1" smtClean="0">
                          <a:solidFill>
                            <a:schemeClr val="tx1"/>
                          </a:solidFill>
                          <a:latin typeface="+mn-ea"/>
                        </a:rPr>
                        <a:t>dụng</a:t>
                      </a:r>
                      <a:r>
                        <a:rPr lang="en-US" altLang="ko-KR" sz="800" baseline="0" dirty="0" smtClean="0">
                          <a:solidFill>
                            <a:schemeClr val="tx1"/>
                          </a:solidFill>
                          <a:latin typeface="+mn-ea"/>
                        </a:rPr>
                        <a:t>) </a:t>
                      </a:r>
                      <a:r>
                        <a:rPr lang="en-US" altLang="ko-KR" sz="800" baseline="0" dirty="0" err="1" smtClean="0">
                          <a:solidFill>
                            <a:schemeClr val="tx1"/>
                          </a:solidFill>
                          <a:latin typeface="+mn-ea"/>
                        </a:rPr>
                        <a:t>sẽ</a:t>
                      </a:r>
                      <a:r>
                        <a:rPr lang="en-US" altLang="ko-KR" sz="800" baseline="0" dirty="0" smtClean="0">
                          <a:solidFill>
                            <a:schemeClr val="tx1"/>
                          </a:solidFill>
                          <a:latin typeface="+mn-ea"/>
                        </a:rPr>
                        <a:t> </a:t>
                      </a:r>
                      <a:r>
                        <a:rPr lang="en-US" altLang="ko-KR" sz="800" baseline="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a:t>
                      </a:r>
                      <a:r>
                        <a:rPr lang="en-US" altLang="ko-KR" sz="800" baseline="0" dirty="0" err="1" smtClean="0">
                          <a:solidFill>
                            <a:schemeClr val="tx1"/>
                          </a:solidFill>
                          <a:latin typeface="+mn-ea"/>
                        </a:rPr>
                        <a:t>theo</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thứ</a:t>
                      </a:r>
                      <a:r>
                        <a:rPr lang="en-US" altLang="ko-KR" sz="800" baseline="0" dirty="0" smtClean="0">
                          <a:solidFill>
                            <a:schemeClr val="tx1"/>
                          </a:solidFill>
                          <a:latin typeface="+mn-ea"/>
                        </a:rPr>
                        <a:t> </a:t>
                      </a:r>
                      <a:r>
                        <a:rPr lang="en-US" altLang="ko-KR" sz="800" baseline="0" dirty="0" err="1" smtClean="0">
                          <a:solidFill>
                            <a:schemeClr val="tx1"/>
                          </a:solidFill>
                          <a:latin typeface="+mn-ea"/>
                        </a:rPr>
                        <a:t>tự</a:t>
                      </a:r>
                      <a:r>
                        <a:rPr lang="en-US" altLang="ko-KR" sz="800" baseline="0" dirty="0" smtClean="0">
                          <a:solidFill>
                            <a:schemeClr val="tx1"/>
                          </a:solidFill>
                          <a:latin typeface="+mn-ea"/>
                        </a:rPr>
                        <a:t> </a:t>
                      </a:r>
                      <a:r>
                        <a:rPr lang="en-US" altLang="ko-KR" sz="800" baseline="0" dirty="0" err="1" smtClean="0">
                          <a:solidFill>
                            <a:schemeClr val="tx1"/>
                          </a:solidFill>
                          <a:latin typeface="+mn-ea"/>
                        </a:rPr>
                        <a:t>ưu</a:t>
                      </a:r>
                      <a:r>
                        <a:rPr lang="en-US" altLang="ko-KR" sz="800" baseline="0" dirty="0" smtClean="0">
                          <a:solidFill>
                            <a:schemeClr val="tx1"/>
                          </a:solidFill>
                          <a:latin typeface="+mn-ea"/>
                        </a:rPr>
                        <a:t> </a:t>
                      </a:r>
                      <a:r>
                        <a:rPr lang="en-US" altLang="ko-KR" sz="800" baseline="0" dirty="0" err="1" smtClean="0">
                          <a:solidFill>
                            <a:schemeClr val="tx1"/>
                          </a:solidFill>
                          <a:latin typeface="+mn-ea"/>
                        </a:rPr>
                        <a:t>tiên</a:t>
                      </a:r>
                      <a:r>
                        <a:rPr lang="en-US" altLang="ko-KR" sz="800" baseline="0" dirty="0" smtClean="0">
                          <a:solidFill>
                            <a:schemeClr val="tx1"/>
                          </a:solidFill>
                          <a:latin typeface="+mn-ea"/>
                        </a:rPr>
                        <a:t> Voucher </a:t>
                      </a:r>
                      <a:r>
                        <a:rPr lang="en-US" altLang="ko-KR" sz="800" baseline="0" dirty="0" err="1" smtClean="0">
                          <a:solidFill>
                            <a:schemeClr val="tx1"/>
                          </a:solidFill>
                          <a:latin typeface="+mn-ea"/>
                        </a:rPr>
                        <a:t>được</a:t>
                      </a:r>
                      <a:r>
                        <a:rPr lang="en-US" altLang="ko-KR" sz="800" baseline="0" dirty="0" smtClean="0">
                          <a:solidFill>
                            <a:schemeClr val="tx1"/>
                          </a:solidFill>
                          <a:latin typeface="+mn-ea"/>
                        </a:rPr>
                        <a:t> </a:t>
                      </a:r>
                      <a:r>
                        <a:rPr lang="en-US" altLang="ko-KR" sz="800" baseline="0" dirty="0" err="1" smtClean="0">
                          <a:solidFill>
                            <a:schemeClr val="tx1"/>
                          </a:solidFill>
                          <a:latin typeface="+mn-ea"/>
                        </a:rPr>
                        <a:t>sử</a:t>
                      </a:r>
                      <a:r>
                        <a:rPr lang="en-US" altLang="ko-KR" sz="800" baseline="0" dirty="0" smtClean="0">
                          <a:solidFill>
                            <a:schemeClr val="tx1"/>
                          </a:solidFill>
                          <a:latin typeface="+mn-ea"/>
                        </a:rPr>
                        <a:t> </a:t>
                      </a:r>
                      <a:r>
                        <a:rPr lang="en-US" altLang="ko-KR" sz="800" baseline="0" dirty="0" err="1" smtClean="0">
                          <a:solidFill>
                            <a:schemeClr val="tx1"/>
                          </a:solidFill>
                          <a:latin typeface="+mn-ea"/>
                        </a:rPr>
                        <a:t>dụng</a:t>
                      </a:r>
                      <a:r>
                        <a:rPr lang="en-US" altLang="ko-KR" sz="800" baseline="0" dirty="0" smtClean="0">
                          <a:solidFill>
                            <a:schemeClr val="tx1"/>
                          </a:solidFill>
                          <a:latin typeface="+mn-ea"/>
                        </a:rPr>
                        <a:t> </a:t>
                      </a:r>
                      <a:r>
                        <a:rPr lang="en-US" altLang="ko-KR" sz="800" baseline="0" dirty="0" err="1" smtClean="0">
                          <a:solidFill>
                            <a:schemeClr val="tx1"/>
                          </a:solidFill>
                          <a:latin typeface="+mn-ea"/>
                        </a:rPr>
                        <a:t>gần</a:t>
                      </a:r>
                      <a:r>
                        <a:rPr lang="en-US" altLang="ko-KR" sz="800" baseline="0" dirty="0" smtClean="0">
                          <a:solidFill>
                            <a:schemeClr val="tx1"/>
                          </a:solidFill>
                          <a:latin typeface="+mn-ea"/>
                        </a:rPr>
                        <a:t> </a:t>
                      </a:r>
                      <a:r>
                        <a:rPr lang="en-US" altLang="ko-KR" sz="800" baseline="0" dirty="0" err="1" smtClean="0">
                          <a:solidFill>
                            <a:schemeClr val="tx1"/>
                          </a:solidFill>
                          <a:latin typeface="+mn-ea"/>
                        </a:rPr>
                        <a:t>nhất</a:t>
                      </a:r>
                      <a:r>
                        <a:rPr lang="en-US" altLang="ko-KR" sz="800" baseline="0" dirty="0" smtClean="0">
                          <a:solidFill>
                            <a:schemeClr val="tx1"/>
                          </a:solidFill>
                          <a:latin typeface="+mn-ea"/>
                        </a:rPr>
                        <a:t> </a:t>
                      </a:r>
                      <a:r>
                        <a:rPr lang="en-US" altLang="ko-KR" sz="800" baseline="0" dirty="0" err="1" smtClean="0">
                          <a:solidFill>
                            <a:schemeClr val="tx1"/>
                          </a:solidFill>
                          <a:latin typeface="+mn-ea"/>
                        </a:rPr>
                        <a:t>sẽ</a:t>
                      </a:r>
                      <a:r>
                        <a:rPr lang="en-US" altLang="ko-KR" sz="800" baseline="0" dirty="0" smtClean="0">
                          <a:solidFill>
                            <a:schemeClr val="tx1"/>
                          </a:solidFill>
                          <a:latin typeface="+mn-ea"/>
                        </a:rPr>
                        <a:t> </a:t>
                      </a:r>
                      <a:r>
                        <a:rPr lang="en-US" altLang="ko-KR" sz="800" baseline="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a:t>
                      </a:r>
                      <a:r>
                        <a:rPr lang="en-US" altLang="ko-KR" sz="800" baseline="0" dirty="0" err="1" smtClean="0">
                          <a:solidFill>
                            <a:schemeClr val="tx1"/>
                          </a:solidFill>
                          <a:latin typeface="+mn-ea"/>
                        </a:rPr>
                        <a:t>trước</a:t>
                      </a:r>
                      <a:endParaRPr lang="en-US" altLang="ko-KR" sz="80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marL="85725" indent="-85725" algn="l" defTabSz="914400" rtl="0" eaLnBrk="1" latinLnBrk="1" hangingPunct="1">
                        <a:lnSpc>
                          <a:spcPct val="120000"/>
                        </a:lnSpc>
                        <a:buFontTx/>
                        <a:buNone/>
                      </a:pPr>
                      <a:r>
                        <a:rPr lang="en-US" altLang="ko-KR" sz="800" kern="1200" dirty="0" smtClean="0">
                          <a:solidFill>
                            <a:schemeClr val="tx1"/>
                          </a:solidFill>
                          <a:latin typeface="+mn-ea"/>
                          <a:ea typeface="+mn-ea"/>
                          <a:cs typeface="+mn-cs"/>
                        </a:rPr>
                        <a:t>3</a:t>
                      </a:r>
                      <a:endParaRPr lang="ko-KR" altLang="en-US" sz="800" kern="1200" dirty="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dirty="0" err="1" smtClean="0">
                          <a:solidFill>
                            <a:schemeClr val="tx1"/>
                          </a:solidFill>
                          <a:latin typeface="+mn-ea"/>
                        </a:rPr>
                        <a:t>Nếu</a:t>
                      </a:r>
                      <a:r>
                        <a:rPr lang="en-US" altLang="ko-KR" sz="800" baseline="0" dirty="0" smtClean="0">
                          <a:solidFill>
                            <a:schemeClr val="tx1"/>
                          </a:solidFill>
                          <a:latin typeface="+mn-ea"/>
                        </a:rPr>
                        <a:t> Voucher do Business member </a:t>
                      </a:r>
                      <a:r>
                        <a:rPr lang="en-US" altLang="ko-KR" sz="800" baseline="0" dirty="0" err="1" smtClean="0">
                          <a:solidFill>
                            <a:schemeClr val="tx1"/>
                          </a:solidFill>
                          <a:latin typeface="+mn-ea"/>
                        </a:rPr>
                        <a:t>cung</a:t>
                      </a:r>
                      <a:r>
                        <a:rPr lang="en-US" altLang="ko-KR" sz="800" baseline="0" dirty="0" smtClean="0">
                          <a:solidFill>
                            <a:schemeClr val="tx1"/>
                          </a:solidFill>
                          <a:latin typeface="+mn-ea"/>
                        </a:rPr>
                        <a:t> </a:t>
                      </a:r>
                      <a:r>
                        <a:rPr lang="en-US" altLang="ko-KR" sz="800" baseline="0" dirty="0" err="1" smtClean="0">
                          <a:solidFill>
                            <a:schemeClr val="tx1"/>
                          </a:solidFill>
                          <a:latin typeface="+mn-ea"/>
                        </a:rPr>
                        <a:t>cấp</a:t>
                      </a:r>
                      <a:r>
                        <a:rPr lang="en-US" altLang="ko-KR" sz="800" baseline="0" dirty="0" smtClean="0">
                          <a:solidFill>
                            <a:schemeClr val="tx1"/>
                          </a:solidFill>
                          <a:latin typeface="+mn-ea"/>
                        </a:rPr>
                        <a:t> </a:t>
                      </a:r>
                      <a:r>
                        <a:rPr lang="en-US" altLang="ko-KR" sz="800" baseline="0" dirty="0" err="1" smtClean="0">
                          <a:solidFill>
                            <a:schemeClr val="tx1"/>
                          </a:solidFill>
                          <a:latin typeface="+mn-ea"/>
                        </a:rPr>
                        <a:t>thì</a:t>
                      </a:r>
                      <a:r>
                        <a:rPr lang="en-US" altLang="ko-KR" sz="800" baseline="0" dirty="0" smtClean="0">
                          <a:solidFill>
                            <a:schemeClr val="tx1"/>
                          </a:solidFill>
                          <a:latin typeface="+mn-ea"/>
                        </a:rPr>
                        <a:t> ở </a:t>
                      </a:r>
                      <a:r>
                        <a:rPr lang="en-US" altLang="ko-KR" sz="800" baseline="0" dirty="0" err="1" smtClean="0">
                          <a:solidFill>
                            <a:schemeClr val="tx1"/>
                          </a:solidFill>
                          <a:latin typeface="+mn-ea"/>
                        </a:rPr>
                        <a:t>phía</a:t>
                      </a:r>
                      <a:r>
                        <a:rPr lang="en-US" altLang="ko-KR" sz="800" baseline="0" dirty="0" smtClean="0">
                          <a:solidFill>
                            <a:schemeClr val="tx1"/>
                          </a:solidFill>
                          <a:latin typeface="+mn-ea"/>
                        </a:rPr>
                        <a:t> </a:t>
                      </a:r>
                      <a:r>
                        <a:rPr lang="en-US" altLang="ko-KR" sz="800" baseline="0" dirty="0" err="1" smtClean="0">
                          <a:solidFill>
                            <a:schemeClr val="tx1"/>
                          </a:solidFill>
                          <a:latin typeface="+mn-ea"/>
                        </a:rPr>
                        <a:t>dưới</a:t>
                      </a:r>
                      <a:r>
                        <a:rPr lang="en-US" altLang="ko-KR" sz="800" baseline="0" dirty="0" smtClean="0">
                          <a:solidFill>
                            <a:schemeClr val="tx1"/>
                          </a:solidFill>
                          <a:latin typeface="+mn-ea"/>
                        </a:rPr>
                        <a:t>, </a:t>
                      </a:r>
                      <a:r>
                        <a:rPr lang="en-US" altLang="ko-KR" sz="800" baseline="0" dirty="0" err="1" smtClean="0">
                          <a:solidFill>
                            <a:schemeClr val="tx1"/>
                          </a:solidFill>
                          <a:latin typeface="+mn-ea"/>
                        </a:rPr>
                        <a:t>khi</a:t>
                      </a:r>
                      <a:r>
                        <a:rPr lang="en-US" altLang="ko-KR" sz="800" baseline="0" dirty="0" smtClean="0">
                          <a:solidFill>
                            <a:schemeClr val="tx1"/>
                          </a:solidFill>
                          <a:latin typeface="+mn-ea"/>
                        </a:rPr>
                        <a:t> click </a:t>
                      </a:r>
                      <a:r>
                        <a:rPr lang="en-US" altLang="ko-KR" sz="800" baseline="0" dirty="0" err="1" smtClean="0">
                          <a:solidFill>
                            <a:schemeClr val="tx1"/>
                          </a:solidFill>
                          <a:latin typeface="+mn-ea"/>
                        </a:rPr>
                        <a:t>vào</a:t>
                      </a:r>
                      <a:r>
                        <a:rPr lang="en-US" altLang="ko-KR" sz="800" baseline="0" dirty="0" smtClean="0">
                          <a:solidFill>
                            <a:schemeClr val="tx1"/>
                          </a:solidFill>
                          <a:latin typeface="+mn-ea"/>
                        </a:rPr>
                        <a:t> </a:t>
                      </a:r>
                      <a:r>
                        <a:rPr lang="en-US" altLang="ko-KR" sz="800" dirty="0" smtClean="0">
                          <a:solidFill>
                            <a:schemeClr val="tx1"/>
                          </a:solidFill>
                          <a:latin typeface="+mn-ea"/>
                        </a:rPr>
                        <a:t>[</a:t>
                      </a:r>
                      <a:r>
                        <a:rPr lang="ko-KR" altLang="en-US" sz="800" dirty="0" err="1" smtClean="0">
                          <a:solidFill>
                            <a:schemeClr val="tx1"/>
                          </a:solidFill>
                          <a:latin typeface="+mn-ea"/>
                        </a:rPr>
                        <a:t>자세히보기</a:t>
                      </a:r>
                      <a:r>
                        <a:rPr lang="en-US" altLang="ko-KR" sz="800" dirty="0" smtClean="0">
                          <a:solidFill>
                            <a:schemeClr val="tx1"/>
                          </a:solidFill>
                          <a:latin typeface="+mn-ea"/>
                        </a:rPr>
                        <a:t>] – </a:t>
                      </a:r>
                      <a:r>
                        <a:rPr lang="en-US" altLang="ko-KR" sz="800" dirty="0" err="1" smtClean="0">
                          <a:solidFill>
                            <a:schemeClr val="tx1"/>
                          </a:solidFill>
                          <a:latin typeface="+mn-ea"/>
                        </a:rPr>
                        <a:t>Xem</a:t>
                      </a:r>
                      <a:r>
                        <a:rPr lang="en-US" altLang="ko-KR" sz="800" dirty="0" smtClean="0">
                          <a:solidFill>
                            <a:schemeClr val="tx1"/>
                          </a:solidFill>
                          <a:latin typeface="+mn-ea"/>
                        </a:rPr>
                        <a:t> chi </a:t>
                      </a:r>
                      <a:r>
                        <a:rPr lang="en-US" altLang="ko-KR" sz="800" dirty="0" err="1" smtClean="0">
                          <a:solidFill>
                            <a:schemeClr val="tx1"/>
                          </a:solidFill>
                          <a:latin typeface="+mn-ea"/>
                        </a:rPr>
                        <a:t>tiết</a:t>
                      </a:r>
                      <a:r>
                        <a:rPr lang="en-US" altLang="ko-KR" sz="800" dirty="0" smtClean="0">
                          <a:solidFill>
                            <a:schemeClr val="tx1"/>
                          </a:solidFill>
                          <a:latin typeface="+mn-ea"/>
                        </a:rPr>
                        <a:t>,</a:t>
                      </a:r>
                      <a:r>
                        <a:rPr lang="en-US" altLang="ko-KR" sz="800" baseline="0" dirty="0" smtClean="0">
                          <a:solidFill>
                            <a:schemeClr val="tx1"/>
                          </a:solidFill>
                          <a:latin typeface="+mn-ea"/>
                        </a:rPr>
                        <a:t> </a:t>
                      </a:r>
                      <a:r>
                        <a:rPr lang="en-US" altLang="ko-KR" sz="800" baseline="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a:t>
                      </a:r>
                      <a:r>
                        <a:rPr lang="en-US" altLang="ko-KR" sz="800" baseline="0" dirty="0" err="1" smtClean="0">
                          <a:solidFill>
                            <a:schemeClr val="tx1"/>
                          </a:solidFill>
                          <a:latin typeface="+mn-ea"/>
                        </a:rPr>
                        <a:t>thêm</a:t>
                      </a:r>
                      <a:r>
                        <a:rPr lang="en-US" altLang="ko-KR" sz="800" baseline="0" dirty="0" smtClean="0">
                          <a:solidFill>
                            <a:schemeClr val="tx1"/>
                          </a:solidFill>
                          <a:latin typeface="+mn-ea"/>
                        </a:rPr>
                        <a:t> </a:t>
                      </a:r>
                      <a:r>
                        <a:rPr lang="en-US" altLang="ko-KR" sz="800" baseline="0" dirty="0" err="1" smtClean="0">
                          <a:solidFill>
                            <a:schemeClr val="tx1"/>
                          </a:solidFill>
                          <a:latin typeface="+mn-ea"/>
                        </a:rPr>
                        <a:t>nội</a:t>
                      </a:r>
                      <a:r>
                        <a:rPr lang="en-US" altLang="ko-KR" sz="800" baseline="0" dirty="0" smtClean="0">
                          <a:solidFill>
                            <a:schemeClr val="tx1"/>
                          </a:solidFill>
                          <a:latin typeface="+mn-ea"/>
                        </a:rPr>
                        <a:t> dung chi </a:t>
                      </a:r>
                      <a:r>
                        <a:rPr lang="en-US" altLang="ko-KR" sz="800" baseline="0" dirty="0" err="1" smtClean="0">
                          <a:solidFill>
                            <a:schemeClr val="tx1"/>
                          </a:solidFill>
                          <a:latin typeface="+mn-ea"/>
                        </a:rPr>
                        <a:t>tiết</a:t>
                      </a:r>
                      <a:r>
                        <a:rPr lang="en-US" altLang="ko-KR" sz="800" baseline="0" dirty="0" smtClean="0">
                          <a:solidFill>
                            <a:schemeClr val="tx1"/>
                          </a:solidFill>
                          <a:latin typeface="+mn-ea"/>
                        </a:rPr>
                        <a:t> </a:t>
                      </a:r>
                      <a:r>
                        <a:rPr lang="en-US" altLang="ko-KR" sz="800" baseline="0" dirty="0" err="1" smtClean="0">
                          <a:solidFill>
                            <a:schemeClr val="tx1"/>
                          </a:solidFill>
                          <a:latin typeface="+mn-ea"/>
                        </a:rPr>
                        <a:t>của</a:t>
                      </a:r>
                      <a:r>
                        <a:rPr lang="en-US" altLang="ko-KR" sz="800" baseline="0" dirty="0" smtClean="0">
                          <a:solidFill>
                            <a:schemeClr val="tx1"/>
                          </a:solidFill>
                          <a:latin typeface="+mn-ea"/>
                        </a:rPr>
                        <a:t> Voucher </a:t>
                      </a:r>
                      <a:r>
                        <a:rPr lang="en-US" altLang="ko-KR" sz="800" baseline="0" dirty="0" err="1" smtClean="0">
                          <a:solidFill>
                            <a:schemeClr val="tx1"/>
                          </a:solidFill>
                          <a:latin typeface="+mn-ea"/>
                        </a:rPr>
                        <a:t>đó</a:t>
                      </a:r>
                      <a:r>
                        <a:rPr lang="en-US" altLang="ko-KR" sz="800" baseline="0" dirty="0" smtClean="0">
                          <a:solidFill>
                            <a:schemeClr val="tx1"/>
                          </a:solidFill>
                          <a:latin typeface="+mn-ea"/>
                        </a:rPr>
                        <a:t>. </a:t>
                      </a:r>
                      <a:r>
                        <a:rPr lang="en-US" altLang="ko-KR" sz="800" baseline="0" dirty="0" err="1" smtClean="0">
                          <a:solidFill>
                            <a:schemeClr val="tx1"/>
                          </a:solidFill>
                          <a:latin typeface="+mn-ea"/>
                        </a:rPr>
                        <a:t>Phần</a:t>
                      </a:r>
                      <a:r>
                        <a:rPr lang="en-US" altLang="ko-KR" sz="800" baseline="0" dirty="0" smtClean="0">
                          <a:solidFill>
                            <a:schemeClr val="tx1"/>
                          </a:solidFill>
                          <a:latin typeface="+mn-ea"/>
                        </a:rPr>
                        <a:t> </a:t>
                      </a:r>
                      <a:r>
                        <a:rPr lang="en-US" altLang="ko-KR" sz="800" baseline="0" dirty="0" err="1" smtClean="0">
                          <a:solidFill>
                            <a:schemeClr val="tx1"/>
                          </a:solidFill>
                          <a:latin typeface="+mn-ea"/>
                        </a:rPr>
                        <a:t>nội</a:t>
                      </a:r>
                      <a:r>
                        <a:rPr lang="en-US" altLang="ko-KR" sz="800" baseline="0" dirty="0" smtClean="0">
                          <a:solidFill>
                            <a:schemeClr val="tx1"/>
                          </a:solidFill>
                          <a:latin typeface="+mn-ea"/>
                        </a:rPr>
                        <a:t> dung </a:t>
                      </a:r>
                      <a:r>
                        <a:rPr lang="en-US" altLang="ko-KR" sz="800" baseline="0" dirty="0" err="1" smtClean="0">
                          <a:solidFill>
                            <a:schemeClr val="tx1"/>
                          </a:solidFill>
                          <a:latin typeface="+mn-ea"/>
                        </a:rPr>
                        <a:t>này</a:t>
                      </a:r>
                      <a:r>
                        <a:rPr lang="en-US" altLang="ko-KR" sz="800" baseline="0" dirty="0" smtClean="0">
                          <a:solidFill>
                            <a:schemeClr val="tx1"/>
                          </a:solidFill>
                          <a:latin typeface="+mn-ea"/>
                        </a:rPr>
                        <a:t> </a:t>
                      </a:r>
                      <a:r>
                        <a:rPr lang="en-US" altLang="ko-KR" sz="800" baseline="0" dirty="0" err="1" smtClean="0">
                          <a:solidFill>
                            <a:schemeClr val="tx1"/>
                          </a:solidFill>
                          <a:latin typeface="+mn-ea"/>
                        </a:rPr>
                        <a:t>được</a:t>
                      </a:r>
                      <a:r>
                        <a:rPr lang="en-US" altLang="ko-KR" sz="800" baseline="0" dirty="0" smtClean="0">
                          <a:solidFill>
                            <a:schemeClr val="tx1"/>
                          </a:solidFill>
                          <a:latin typeface="+mn-ea"/>
                        </a:rPr>
                        <a:t> </a:t>
                      </a:r>
                      <a:r>
                        <a:rPr lang="en-US" altLang="ko-KR" sz="800" baseline="0" dirty="0" err="1" smtClean="0">
                          <a:solidFill>
                            <a:schemeClr val="tx1"/>
                          </a:solidFill>
                          <a:latin typeface="+mn-ea"/>
                        </a:rPr>
                        <a:t>thêm</a:t>
                      </a:r>
                      <a:r>
                        <a:rPr lang="en-US" altLang="ko-KR" sz="800" baseline="0" dirty="0" smtClean="0">
                          <a:solidFill>
                            <a:schemeClr val="tx1"/>
                          </a:solidFill>
                          <a:latin typeface="+mn-ea"/>
                        </a:rPr>
                        <a:t> </a:t>
                      </a:r>
                      <a:r>
                        <a:rPr lang="en-US" altLang="ko-KR" sz="800" baseline="0" dirty="0" err="1" smtClean="0">
                          <a:solidFill>
                            <a:schemeClr val="tx1"/>
                          </a:solidFill>
                          <a:latin typeface="+mn-ea"/>
                        </a:rPr>
                        <a:t>trên</a:t>
                      </a:r>
                      <a:r>
                        <a:rPr lang="en-US" altLang="ko-KR" sz="800" baseline="0" dirty="0" smtClean="0">
                          <a:solidFill>
                            <a:schemeClr val="tx1"/>
                          </a:solidFill>
                          <a:latin typeface="+mn-ea"/>
                        </a:rPr>
                        <a:t> </a:t>
                      </a:r>
                      <a:r>
                        <a:rPr lang="en-US" altLang="ko-KR" sz="800" baseline="0" dirty="0" err="1" smtClean="0">
                          <a:solidFill>
                            <a:schemeClr val="tx1"/>
                          </a:solidFill>
                          <a:latin typeface="+mn-ea"/>
                        </a:rPr>
                        <a:t>trang</a:t>
                      </a:r>
                      <a:r>
                        <a:rPr lang="en-US" altLang="ko-KR" sz="800" baseline="0" dirty="0" smtClean="0">
                          <a:solidFill>
                            <a:schemeClr val="tx1"/>
                          </a:solidFill>
                          <a:latin typeface="+mn-ea"/>
                        </a:rPr>
                        <a:t> </a:t>
                      </a:r>
                      <a:r>
                        <a:rPr lang="en-US" altLang="ko-KR" sz="800" baseline="0" dirty="0" err="1" smtClean="0">
                          <a:solidFill>
                            <a:schemeClr val="tx1"/>
                          </a:solidFill>
                          <a:latin typeface="+mn-ea"/>
                        </a:rPr>
                        <a:t>Admim</a:t>
                      </a:r>
                      <a:r>
                        <a:rPr lang="en-US" altLang="ko-KR" sz="800" baseline="0" dirty="0" smtClean="0">
                          <a:solidFill>
                            <a:schemeClr val="tx1"/>
                          </a:solidFill>
                          <a:latin typeface="+mn-ea"/>
                        </a:rPr>
                        <a:t>.</a:t>
                      </a:r>
                      <a:endParaRPr lang="en-US" altLang="ko-KR" sz="800" dirty="0" smtClean="0">
                        <a:solidFill>
                          <a:schemeClr val="tx1"/>
                        </a:solidFill>
                        <a:latin typeface="+mn-ea"/>
                      </a:endParaRPr>
                    </a:p>
                    <a:p>
                      <a:pPr marL="85725" indent="-85725" algn="l" defTabSz="914400" rtl="0" eaLnBrk="1" latinLnBrk="1" hangingPunct="1">
                        <a:lnSpc>
                          <a:spcPct val="120000"/>
                        </a:lnSpc>
                        <a:buFontTx/>
                        <a:buChar char="-"/>
                      </a:pPr>
                      <a:r>
                        <a:rPr lang="en-US" altLang="ko-KR" sz="800" kern="1200" dirty="0" smtClean="0">
                          <a:solidFill>
                            <a:schemeClr val="tx1"/>
                          </a:solidFill>
                          <a:latin typeface="+mn-ea"/>
                          <a:ea typeface="+mn-ea"/>
                          <a:cs typeface="+mn-cs"/>
                        </a:rPr>
                        <a:t>(3-1) : </a:t>
                      </a:r>
                      <a:r>
                        <a:rPr lang="en-US" altLang="ko-KR" sz="800" kern="1200" dirty="0" err="1" smtClean="0">
                          <a:solidFill>
                            <a:schemeClr val="tx1"/>
                          </a:solidFill>
                          <a:latin typeface="+mn-ea"/>
                          <a:ea typeface="+mn-ea"/>
                          <a:cs typeface="+mn-cs"/>
                        </a:rPr>
                        <a:t>Khi</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nhấn</a:t>
                      </a:r>
                      <a:r>
                        <a:rPr lang="en-US" altLang="ko-KR" sz="800" kern="1200" baseline="0" dirty="0" smtClean="0">
                          <a:solidFill>
                            <a:schemeClr val="tx1"/>
                          </a:solidFill>
                          <a:latin typeface="+mn-ea"/>
                          <a:ea typeface="+mn-ea"/>
                          <a:cs typeface="+mn-cs"/>
                        </a:rPr>
                        <a:t> </a:t>
                      </a:r>
                      <a:r>
                        <a:rPr lang="ko-KR" altLang="en-US" sz="800" kern="1200" dirty="0" smtClean="0">
                          <a:solidFill>
                            <a:schemeClr val="tx1"/>
                          </a:solidFill>
                          <a:latin typeface="+mn-ea"/>
                          <a:ea typeface="+mn-ea"/>
                          <a:cs typeface="+mn-cs"/>
                        </a:rPr>
                        <a:t>닫기 </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Đóng</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thu</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gọn</a:t>
                      </a:r>
                      <a:r>
                        <a:rPr lang="en-US" altLang="ko-KR" sz="800" kern="1200" baseline="0" dirty="0" smtClean="0">
                          <a:solidFill>
                            <a:schemeClr val="tx1"/>
                          </a:solidFill>
                          <a:latin typeface="+mn-ea"/>
                          <a:ea typeface="+mn-ea"/>
                          <a:cs typeface="+mn-cs"/>
                        </a:rPr>
                        <a:t> ô </a:t>
                      </a:r>
                      <a:r>
                        <a:rPr lang="en-US" altLang="ko-KR" sz="800" kern="1200" baseline="0" dirty="0" err="1" smtClean="0">
                          <a:solidFill>
                            <a:schemeClr val="tx1"/>
                          </a:solidFill>
                          <a:latin typeface="+mn-ea"/>
                          <a:ea typeface="+mn-ea"/>
                          <a:cs typeface="+mn-cs"/>
                        </a:rPr>
                        <a:t>đó</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lại</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marL="85725" indent="-85725" algn="l" defTabSz="914400" rtl="0" eaLnBrk="1" latinLnBrk="1" hangingPunct="1">
                        <a:lnSpc>
                          <a:spcPct val="120000"/>
                        </a:lnSpc>
                        <a:buFontTx/>
                        <a:buNone/>
                      </a:pPr>
                      <a:r>
                        <a:rPr lang="en-US" altLang="ko-KR" sz="800" kern="1200" dirty="0" smtClean="0">
                          <a:solidFill>
                            <a:schemeClr val="tx1"/>
                          </a:solidFill>
                          <a:latin typeface="+mn-ea"/>
                          <a:ea typeface="+mn-ea"/>
                          <a:cs typeface="+mn-cs"/>
                        </a:rPr>
                        <a:t>4</a:t>
                      </a:r>
                      <a:endParaRPr lang="ko-KR" altLang="en-US" sz="800" kern="1200" dirty="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Mẫu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ví</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về</a:t>
                      </a:r>
                      <a:r>
                        <a:rPr lang="en-US" altLang="ko-KR" sz="800" kern="1200" baseline="0" dirty="0" smtClean="0">
                          <a:solidFill>
                            <a:schemeClr val="tx1"/>
                          </a:solidFill>
                          <a:latin typeface="+mn-ea"/>
                          <a:ea typeface="+mn-ea"/>
                          <a:cs typeface="+mn-cs"/>
                        </a:rPr>
                        <a:t> Heart Voucher </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Nếu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là</a:t>
                      </a:r>
                      <a:r>
                        <a:rPr lang="en-US" altLang="ko-KR" sz="800" kern="1200" baseline="0" dirty="0" smtClean="0">
                          <a:solidFill>
                            <a:schemeClr val="tx1"/>
                          </a:solidFill>
                          <a:latin typeface="+mn-ea"/>
                          <a:ea typeface="+mn-ea"/>
                          <a:cs typeface="+mn-cs"/>
                        </a:rPr>
                        <a:t> Heart Voucher </a:t>
                      </a:r>
                      <a:r>
                        <a:rPr lang="en-US" altLang="ko-KR" sz="800" kern="1200" baseline="0" dirty="0" err="1" smtClean="0">
                          <a:solidFill>
                            <a:schemeClr val="tx1"/>
                          </a:solidFill>
                          <a:latin typeface="+mn-ea"/>
                          <a:ea typeface="+mn-ea"/>
                          <a:cs typeface="+mn-cs"/>
                        </a:rPr>
                        <a:t>thì</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không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có</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phần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Xem</a:t>
                      </a:r>
                      <a:r>
                        <a:rPr lang="en-US" altLang="ko-KR" sz="800" kern="1200" baseline="0" dirty="0" smtClean="0">
                          <a:solidFill>
                            <a:schemeClr val="tx1"/>
                          </a:solidFill>
                          <a:latin typeface="+mn-ea"/>
                          <a:ea typeface="+mn-ea"/>
                          <a:cs typeface="+mn-cs"/>
                        </a:rPr>
                        <a:t> chi </a:t>
                      </a:r>
                      <a:r>
                        <a:rPr lang="en-US" altLang="ko-KR" sz="800" kern="1200" baseline="0" dirty="0" err="1" smtClean="0">
                          <a:solidFill>
                            <a:schemeClr val="tx1"/>
                          </a:solidFill>
                          <a:latin typeface="+mn-ea"/>
                          <a:ea typeface="+mn-ea"/>
                          <a:cs typeface="+mn-cs"/>
                        </a:rPr>
                        <a:t>tiết</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marL="85725" indent="-85725" algn="l" defTabSz="914400" rtl="0" eaLnBrk="1" latinLnBrk="1" hangingPunct="1">
                        <a:lnSpc>
                          <a:spcPct val="120000"/>
                        </a:lnSpc>
                        <a:buFontTx/>
                        <a:buNone/>
                      </a:pPr>
                      <a:r>
                        <a:rPr lang="en-US" altLang="ko-KR" sz="800" kern="1200" dirty="0" smtClean="0">
                          <a:solidFill>
                            <a:schemeClr val="tx1"/>
                          </a:solidFill>
                          <a:latin typeface="+mn-ea"/>
                          <a:ea typeface="+mn-ea"/>
                          <a:cs typeface="+mn-cs"/>
                        </a:rPr>
                        <a:t>5</a:t>
                      </a:r>
                      <a:endParaRPr lang="ko-KR" altLang="en-US" sz="800" kern="1200" dirty="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Đối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với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Bussiness</a:t>
                      </a:r>
                      <a:r>
                        <a:rPr lang="en-US" altLang="ko-KR" sz="800" kern="1200" baseline="0" dirty="0" smtClean="0">
                          <a:solidFill>
                            <a:schemeClr val="tx1"/>
                          </a:solidFill>
                          <a:latin typeface="+mn-ea"/>
                          <a:ea typeface="+mn-ea"/>
                          <a:cs typeface="+mn-cs"/>
                        </a:rPr>
                        <a:t> Voucher, </a:t>
                      </a:r>
                      <a:r>
                        <a:rPr lang="en-US" altLang="ko-KR" sz="800" kern="1200" baseline="0" dirty="0" err="1" smtClean="0">
                          <a:solidFill>
                            <a:schemeClr val="tx1"/>
                          </a:solidFill>
                          <a:latin typeface="+mn-ea"/>
                          <a:ea typeface="+mn-ea"/>
                          <a:cs typeface="+mn-cs"/>
                        </a:rPr>
                        <a:t>trạng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thái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sử</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sẽ</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chia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ra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làm</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các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loại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sau</a:t>
                      </a:r>
                      <a:r>
                        <a:rPr lang="en-US" altLang="ko-KR" sz="800" kern="1200" baseline="0" dirty="0" smtClean="0">
                          <a:solidFill>
                            <a:schemeClr val="tx1"/>
                          </a:solidFill>
                          <a:latin typeface="+mn-ea"/>
                          <a:ea typeface="+mn-ea"/>
                          <a:cs typeface="+mn-cs"/>
                        </a:rPr>
                        <a:t> </a:t>
                      </a:r>
                      <a:endParaRPr lang="en-US" altLang="ko-KR" sz="800" kern="1200" dirty="0" smtClean="0">
                        <a:solidFill>
                          <a:schemeClr val="tx1"/>
                        </a:solidFill>
                        <a:latin typeface="+mn-ea"/>
                        <a:ea typeface="+mn-ea"/>
                        <a:cs typeface="+mn-cs"/>
                      </a:endParaRPr>
                    </a:p>
                    <a:p>
                      <a:pPr marL="228600" indent="-228600" algn="l" defTabSz="914400" rtl="0" eaLnBrk="1" latinLnBrk="1" hangingPunct="1">
                        <a:lnSpc>
                          <a:spcPct val="120000"/>
                        </a:lnSpc>
                        <a:buFont typeface="+mj-ea"/>
                        <a:buAutoNum type="circleNumDbPlain"/>
                      </a:pPr>
                      <a:r>
                        <a:rPr lang="ko-KR" altLang="en-US" sz="800" kern="1200" dirty="0" smtClean="0">
                          <a:solidFill>
                            <a:schemeClr val="tx1"/>
                          </a:solidFill>
                          <a:latin typeface="+mn-ea"/>
                          <a:ea typeface="+mn-ea"/>
                          <a:cs typeface="+mn-cs"/>
                        </a:rPr>
                        <a:t>사용가능 </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Không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giới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hạn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ngày</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sử</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a:t>
                      </a:r>
                      <a:endParaRPr lang="en-US" altLang="ko-KR" sz="800" kern="1200" dirty="0" smtClean="0">
                        <a:solidFill>
                          <a:schemeClr val="tx1"/>
                        </a:solidFill>
                        <a:latin typeface="+mn-ea"/>
                        <a:ea typeface="+mn-ea"/>
                        <a:cs typeface="+mn-cs"/>
                      </a:endParaRPr>
                    </a:p>
                    <a:p>
                      <a:pPr marL="228600" indent="-228600" algn="l" defTabSz="914400" rtl="0" eaLnBrk="1" latinLnBrk="1" hangingPunct="1">
                        <a:lnSpc>
                          <a:spcPct val="120000"/>
                        </a:lnSpc>
                        <a:buFont typeface="+mj-ea"/>
                        <a:buAutoNum type="circleNumDbPlain"/>
                      </a:pPr>
                      <a:r>
                        <a:rPr lang="ko-KR" altLang="en-US" sz="800" kern="1200" dirty="0" smtClean="0">
                          <a:solidFill>
                            <a:schemeClr val="tx1"/>
                          </a:solidFill>
                          <a:latin typeface="+mn-ea"/>
                          <a:ea typeface="+mn-ea"/>
                          <a:cs typeface="+mn-cs"/>
                        </a:rPr>
                        <a:t>사용완료 </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Đã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sử</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Voucher </a:t>
                      </a:r>
                      <a:endParaRPr lang="en-US" altLang="ko-KR" sz="800" kern="1200" dirty="0" smtClean="0">
                        <a:solidFill>
                          <a:schemeClr val="tx1"/>
                        </a:solidFill>
                        <a:latin typeface="+mn-ea"/>
                        <a:ea typeface="+mn-ea"/>
                        <a:cs typeface="+mn-cs"/>
                      </a:endParaRPr>
                    </a:p>
                    <a:p>
                      <a:pPr marL="228600" indent="-228600" algn="l" defTabSz="914400" rtl="0" eaLnBrk="1" latinLnBrk="1" hangingPunct="1">
                        <a:lnSpc>
                          <a:spcPct val="120000"/>
                        </a:lnSpc>
                        <a:buFont typeface="+mj-ea"/>
                        <a:buAutoNum type="circleNumDbPlain"/>
                      </a:pPr>
                      <a:r>
                        <a:rPr lang="ko-KR" altLang="en-US" sz="800" kern="1200" dirty="0" smtClean="0">
                          <a:solidFill>
                            <a:schemeClr val="tx1"/>
                          </a:solidFill>
                          <a:latin typeface="+mn-ea"/>
                          <a:ea typeface="+mn-ea"/>
                          <a:cs typeface="+mn-cs"/>
                        </a:rPr>
                        <a:t>유효기간 만료 </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Hết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hạn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sử</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a:t>
                      </a:r>
                      <a:endParaRPr lang="en-US" altLang="ko-KR" sz="800" kern="1200" dirty="0" smtClean="0">
                        <a:solidFill>
                          <a:schemeClr val="tx1"/>
                        </a:solidFill>
                        <a:latin typeface="+mn-ea"/>
                        <a:ea typeface="+mn-ea"/>
                        <a:cs typeface="+mn-cs"/>
                      </a:endParaRPr>
                    </a:p>
                    <a:p>
                      <a:pPr marL="228600" indent="-228600" algn="l" defTabSz="914400" rtl="0" eaLnBrk="1" latinLnBrk="1" hangingPunct="1">
                        <a:lnSpc>
                          <a:spcPct val="120000"/>
                        </a:lnSpc>
                        <a:buFont typeface="+mj-ea"/>
                        <a:buAutoNum type="circleNumDbPlain"/>
                      </a:pPr>
                      <a:r>
                        <a:rPr lang="ko-KR" altLang="en-US" sz="800" kern="1200" dirty="0" smtClean="0">
                          <a:solidFill>
                            <a:schemeClr val="tx1"/>
                          </a:solidFill>
                          <a:latin typeface="+mn-ea"/>
                          <a:ea typeface="+mn-ea"/>
                          <a:cs typeface="+mn-cs"/>
                        </a:rPr>
                        <a:t>사용보류 </a:t>
                      </a:r>
                      <a:r>
                        <a:rPr lang="en-US" altLang="ko-KR" sz="800" kern="120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Nếu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các</a:t>
                      </a:r>
                      <a:r>
                        <a:rPr lang="en-US" altLang="ko-KR" sz="800" kern="1200" baseline="0" dirty="0" smtClean="0">
                          <a:solidFill>
                            <a:schemeClr val="tx1"/>
                          </a:solidFill>
                          <a:latin typeface="+mn-ea"/>
                          <a:ea typeface="+mn-ea"/>
                          <a:cs typeface="+mn-cs"/>
                        </a:rPr>
                        <a:t> voucher </a:t>
                      </a:r>
                      <a:r>
                        <a:rPr lang="en-US" altLang="ko-KR" sz="800" kern="1200" baseline="0" dirty="0" err="1" smtClean="0">
                          <a:solidFill>
                            <a:schemeClr val="tx1"/>
                          </a:solidFill>
                          <a:latin typeface="+mn-ea"/>
                          <a:ea typeface="+mn-ea"/>
                          <a:cs typeface="+mn-cs"/>
                        </a:rPr>
                        <a:t>thuộc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các</a:t>
                      </a:r>
                      <a:r>
                        <a:rPr lang="en-US" altLang="ko-KR" sz="800" kern="1200" baseline="0" dirty="0" smtClean="0">
                          <a:solidFill>
                            <a:schemeClr val="tx1"/>
                          </a:solidFill>
                          <a:latin typeface="+mn-ea"/>
                          <a:ea typeface="+mn-ea"/>
                          <a:cs typeface="+mn-cs"/>
                        </a:rPr>
                        <a:t> Business </a:t>
                      </a:r>
                      <a:r>
                        <a:rPr lang="en-US" altLang="ko-KR" sz="800" kern="1200" baseline="0" dirty="0" err="1" smtClean="0">
                          <a:solidFill>
                            <a:schemeClr val="tx1"/>
                          </a:solidFill>
                          <a:latin typeface="+mn-ea"/>
                          <a:ea typeface="+mn-ea"/>
                          <a:cs typeface="+mn-cs"/>
                        </a:rPr>
                        <a:t>có</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trạng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thái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hợp</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đồng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là</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Bảo</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lưu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thì</a:t>
                      </a:r>
                      <a:r>
                        <a:rPr lang="en-US" altLang="ko-KR" sz="800" kern="1200" baseline="0" dirty="0" smtClean="0">
                          <a:solidFill>
                            <a:schemeClr val="tx1"/>
                          </a:solidFill>
                          <a:latin typeface="+mn-ea"/>
                          <a:ea typeface="+mn-ea"/>
                          <a:cs typeface="+mn-cs"/>
                        </a:rPr>
                        <a:t> Voucher </a:t>
                      </a:r>
                      <a:r>
                        <a:rPr lang="en-US" altLang="ko-KR" sz="800" kern="1200" baseline="0" dirty="0" err="1" smtClean="0">
                          <a:solidFill>
                            <a:schemeClr val="tx1"/>
                          </a:solidFill>
                          <a:latin typeface="+mn-ea"/>
                          <a:ea typeface="+mn-ea"/>
                          <a:cs typeface="+mn-cs"/>
                        </a:rPr>
                        <a:t>này</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không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thể</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sử</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được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và</a:t>
                      </a:r>
                      <a:r>
                        <a:rPr lang="en-US" altLang="ko-KR" sz="800" kern="1200" baseline="0" dirty="0" smtClean="0">
                          <a:solidFill>
                            <a:schemeClr val="tx1"/>
                          </a:solidFill>
                          <a:latin typeface="+mn-ea"/>
                          <a:ea typeface="+mn-ea"/>
                          <a:cs typeface="+mn-cs"/>
                        </a:rPr>
                        <a:t> ô </a:t>
                      </a:r>
                      <a:r>
                        <a:rPr lang="en-US" altLang="ko-KR" sz="800" kern="1200" baseline="0" dirty="0" err="1" smtClean="0">
                          <a:solidFill>
                            <a:schemeClr val="tx1"/>
                          </a:solidFill>
                          <a:latin typeface="+mn-ea"/>
                          <a:ea typeface="+mn-ea"/>
                          <a:cs typeface="+mn-cs"/>
                        </a:rPr>
                        <a:t>này</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cũng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vô</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hiệu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hóa</a:t>
                      </a:r>
                      <a:r>
                        <a:rPr lang="en-US" altLang="ko-KR" sz="800" kern="1200" baseline="0" dirty="0" smtClean="0">
                          <a:solidFill>
                            <a:schemeClr val="tx1"/>
                          </a:solidFill>
                          <a:latin typeface="+mn-ea"/>
                          <a:ea typeface="+mn-ea"/>
                          <a:cs typeface="+mn-cs"/>
                        </a:rPr>
                        <a:t>. </a:t>
                      </a:r>
                    </a:p>
                    <a:p>
                      <a:pPr marL="85725" indent="-85725" algn="l" defTabSz="914400" rtl="0" eaLnBrk="1" latinLnBrk="1" hangingPunct="1">
                        <a:lnSpc>
                          <a:spcPct val="120000"/>
                        </a:lnSpc>
                        <a:buFont typeface="+mj-ea"/>
                        <a:buNone/>
                      </a:pP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Đối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với</a:t>
                      </a:r>
                      <a:r>
                        <a:rPr lang="en-US" altLang="ko-KR" sz="800" kern="1200" baseline="0" dirty="0" smtClean="0">
                          <a:solidFill>
                            <a:schemeClr val="tx1"/>
                          </a:solidFill>
                          <a:latin typeface="+mn-ea"/>
                          <a:ea typeface="+mn-ea"/>
                          <a:cs typeface="+mn-cs"/>
                        </a:rPr>
                        <a:t> Heart Voucher </a:t>
                      </a:r>
                      <a:r>
                        <a:rPr lang="en-US" altLang="ko-KR" sz="800" kern="1200" baseline="0" dirty="0" err="1" smtClean="0">
                          <a:solidFill>
                            <a:schemeClr val="tx1"/>
                          </a:solidFill>
                          <a:latin typeface="+mn-ea"/>
                          <a:ea typeface="+mn-ea"/>
                          <a:cs typeface="+mn-cs"/>
                        </a:rPr>
                        <a:t>thì</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cũng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phân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loại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như</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trên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ngoại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trừ</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trương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hợp</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Bảo</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Lưu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sử</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145" name="타원 144"/>
          <p:cNvSpPr/>
          <p:nvPr/>
        </p:nvSpPr>
        <p:spPr>
          <a:xfrm>
            <a:off x="1757450" y="172043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1</a:t>
            </a:r>
            <a:endParaRPr lang="ko-KR" altLang="en-US" sz="1200" b="1" dirty="0">
              <a:solidFill>
                <a:schemeClr val="bg1"/>
              </a:solidFill>
            </a:endParaRPr>
          </a:p>
        </p:txBody>
      </p:sp>
      <p:sp>
        <p:nvSpPr>
          <p:cNvPr id="147" name="직사각형 146"/>
          <p:cNvSpPr/>
          <p:nvPr/>
        </p:nvSpPr>
        <p:spPr>
          <a:xfrm>
            <a:off x="333365" y="5874680"/>
            <a:ext cx="2807096" cy="252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65000"/>
                    <a:lumOff val="35000"/>
                  </a:schemeClr>
                </a:solidFill>
              </a:rPr>
              <a:t>▼ </a:t>
            </a:r>
            <a:r>
              <a:rPr lang="ko-KR" altLang="en-US" sz="800" dirty="0" err="1" smtClean="0">
                <a:solidFill>
                  <a:schemeClr val="tx1">
                    <a:lumMod val="65000"/>
                    <a:lumOff val="35000"/>
                  </a:schemeClr>
                </a:solidFill>
              </a:rPr>
              <a:t>더보기</a:t>
            </a:r>
            <a:endParaRPr lang="ko-KR" altLang="en-US" sz="800" dirty="0">
              <a:solidFill>
                <a:schemeClr val="tx1">
                  <a:lumMod val="65000"/>
                  <a:lumOff val="35000"/>
                </a:schemeClr>
              </a:solidFill>
            </a:endParaRPr>
          </a:p>
        </p:txBody>
      </p:sp>
      <p:sp>
        <p:nvSpPr>
          <p:cNvPr id="60" name="슬라이드 번호 개체 틀 59"/>
          <p:cNvSpPr>
            <a:spLocks noGrp="1"/>
          </p:cNvSpPr>
          <p:nvPr>
            <p:ph type="sldNum" sz="quarter" idx="4"/>
          </p:nvPr>
        </p:nvSpPr>
        <p:spPr/>
        <p:txBody>
          <a:bodyPr/>
          <a:lstStyle/>
          <a:p>
            <a:fld id="{C70D9EDE-4299-4BB9-BBD1-CAF81FD85894}" type="slidenum">
              <a:rPr lang="ko-KR" altLang="en-US" smtClean="0"/>
              <a:pPr/>
              <a:t>77</a:t>
            </a:fld>
            <a:endParaRPr lang="ko-KR" altLang="en-US" dirty="0"/>
          </a:p>
        </p:txBody>
      </p:sp>
      <p:grpSp>
        <p:nvGrpSpPr>
          <p:cNvPr id="64" name="그룹 63"/>
          <p:cNvGrpSpPr/>
          <p:nvPr/>
        </p:nvGrpSpPr>
        <p:grpSpPr>
          <a:xfrm>
            <a:off x="405585" y="2256250"/>
            <a:ext cx="2660696" cy="1014950"/>
            <a:chOff x="405585" y="2256250"/>
            <a:chExt cx="2660696" cy="1014950"/>
          </a:xfrm>
        </p:grpSpPr>
        <p:sp>
          <p:nvSpPr>
            <p:cNvPr id="88" name="모서리가 둥근 직사각형 87"/>
            <p:cNvSpPr/>
            <p:nvPr/>
          </p:nvSpPr>
          <p:spPr>
            <a:xfrm>
              <a:off x="405585" y="2256250"/>
              <a:ext cx="2660696" cy="1008000"/>
            </a:xfrm>
            <a:prstGeom prst="roundRect">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9" name="TextBox 88"/>
            <p:cNvSpPr txBox="1"/>
            <p:nvPr/>
          </p:nvSpPr>
          <p:spPr>
            <a:xfrm>
              <a:off x="474711" y="2273205"/>
              <a:ext cx="631904" cy="215444"/>
            </a:xfrm>
            <a:prstGeom prst="rect">
              <a:avLst/>
            </a:prstGeom>
            <a:noFill/>
          </p:spPr>
          <p:txBody>
            <a:bodyPr wrap="none" rtlCol="0">
              <a:spAutoFit/>
            </a:bodyPr>
            <a:lstStyle/>
            <a:p>
              <a:r>
                <a:rPr lang="ko-KR" altLang="en-US" sz="800" dirty="0" smtClean="0"/>
                <a:t>상담권 명</a:t>
              </a:r>
              <a:endParaRPr lang="ko-KR" altLang="en-US" sz="800" dirty="0"/>
            </a:p>
          </p:txBody>
        </p:sp>
        <p:sp>
          <p:nvSpPr>
            <p:cNvPr id="90" name="TextBox 89"/>
            <p:cNvSpPr txBox="1"/>
            <p:nvPr/>
          </p:nvSpPr>
          <p:spPr>
            <a:xfrm>
              <a:off x="1421650" y="2258811"/>
              <a:ext cx="917239" cy="230832"/>
            </a:xfrm>
            <a:prstGeom prst="rect">
              <a:avLst/>
            </a:prstGeom>
            <a:noFill/>
          </p:spPr>
          <p:txBody>
            <a:bodyPr wrap="none" rtlCol="0">
              <a:spAutoFit/>
            </a:bodyPr>
            <a:lstStyle/>
            <a:p>
              <a:r>
                <a:rPr lang="ko-KR" altLang="en-US" sz="900" dirty="0" smtClean="0"/>
                <a:t>신세계</a:t>
              </a:r>
              <a:r>
                <a:rPr lang="en-US" altLang="ko-KR" sz="900" dirty="0" smtClean="0"/>
                <a:t> </a:t>
              </a:r>
              <a:r>
                <a:rPr lang="ko-KR" altLang="en-US" sz="900" dirty="0" smtClean="0"/>
                <a:t>상담권</a:t>
              </a:r>
              <a:endParaRPr lang="ko-KR" altLang="en-US" sz="900" dirty="0"/>
            </a:p>
          </p:txBody>
        </p:sp>
        <p:sp>
          <p:nvSpPr>
            <p:cNvPr id="91" name="TextBox 90"/>
            <p:cNvSpPr txBox="1"/>
            <p:nvPr/>
          </p:nvSpPr>
          <p:spPr>
            <a:xfrm>
              <a:off x="474711" y="2462806"/>
              <a:ext cx="595035" cy="215444"/>
            </a:xfrm>
            <a:prstGeom prst="rect">
              <a:avLst/>
            </a:prstGeom>
            <a:noFill/>
          </p:spPr>
          <p:txBody>
            <a:bodyPr wrap="none" rtlCol="0">
              <a:spAutoFit/>
            </a:bodyPr>
            <a:lstStyle/>
            <a:p>
              <a:r>
                <a:rPr lang="ko-KR" altLang="en-US" sz="800" dirty="0" smtClean="0"/>
                <a:t>유효기간</a:t>
              </a:r>
              <a:endParaRPr lang="ko-KR" altLang="en-US" sz="800" dirty="0"/>
            </a:p>
          </p:txBody>
        </p:sp>
        <p:sp>
          <p:nvSpPr>
            <p:cNvPr id="92" name="TextBox 91"/>
            <p:cNvSpPr txBox="1"/>
            <p:nvPr/>
          </p:nvSpPr>
          <p:spPr>
            <a:xfrm>
              <a:off x="1421650" y="2447418"/>
              <a:ext cx="1135247" cy="230832"/>
            </a:xfrm>
            <a:prstGeom prst="rect">
              <a:avLst/>
            </a:prstGeom>
            <a:noFill/>
          </p:spPr>
          <p:txBody>
            <a:bodyPr wrap="none" rtlCol="0">
              <a:spAutoFit/>
            </a:bodyPr>
            <a:lstStyle/>
            <a:p>
              <a:r>
                <a:rPr lang="en-US" altLang="ko-KR" sz="900" dirty="0" smtClean="0"/>
                <a:t>2016.12.31</a:t>
              </a:r>
              <a:r>
                <a:rPr lang="ko-KR" altLang="en-US" sz="900" dirty="0" smtClean="0"/>
                <a:t>일 까지</a:t>
              </a:r>
              <a:endParaRPr lang="ko-KR" altLang="en-US" sz="900" dirty="0"/>
            </a:p>
          </p:txBody>
        </p:sp>
        <p:sp>
          <p:nvSpPr>
            <p:cNvPr id="93" name="TextBox 92"/>
            <p:cNvSpPr txBox="1"/>
            <p:nvPr/>
          </p:nvSpPr>
          <p:spPr>
            <a:xfrm>
              <a:off x="474711" y="2640150"/>
              <a:ext cx="595035" cy="215444"/>
            </a:xfrm>
            <a:prstGeom prst="rect">
              <a:avLst/>
            </a:prstGeom>
            <a:noFill/>
          </p:spPr>
          <p:txBody>
            <a:bodyPr wrap="none" rtlCol="0">
              <a:spAutoFit/>
            </a:bodyPr>
            <a:lstStyle/>
            <a:p>
              <a:r>
                <a:rPr lang="ko-KR" altLang="en-US" sz="800" dirty="0" smtClean="0"/>
                <a:t>사용여부</a:t>
              </a:r>
              <a:endParaRPr lang="ko-KR" altLang="en-US" sz="800" dirty="0"/>
            </a:p>
          </p:txBody>
        </p:sp>
        <p:sp>
          <p:nvSpPr>
            <p:cNvPr id="94" name="TextBox 93"/>
            <p:cNvSpPr txBox="1"/>
            <p:nvPr/>
          </p:nvSpPr>
          <p:spPr>
            <a:xfrm>
              <a:off x="1421650" y="2640150"/>
              <a:ext cx="646331" cy="230832"/>
            </a:xfrm>
            <a:prstGeom prst="rect">
              <a:avLst/>
            </a:prstGeom>
            <a:noFill/>
          </p:spPr>
          <p:txBody>
            <a:bodyPr wrap="none" rtlCol="0">
              <a:spAutoFit/>
            </a:bodyPr>
            <a:lstStyle/>
            <a:p>
              <a:r>
                <a:rPr lang="ko-KR" altLang="en-US" sz="900" dirty="0" smtClean="0"/>
                <a:t>사용가능</a:t>
              </a:r>
              <a:endParaRPr lang="ko-KR" altLang="en-US" sz="900" dirty="0"/>
            </a:p>
          </p:txBody>
        </p:sp>
        <p:sp>
          <p:nvSpPr>
            <p:cNvPr id="136" name="TextBox 135"/>
            <p:cNvSpPr txBox="1"/>
            <p:nvPr/>
          </p:nvSpPr>
          <p:spPr>
            <a:xfrm>
              <a:off x="474711" y="2825381"/>
              <a:ext cx="595035" cy="215444"/>
            </a:xfrm>
            <a:prstGeom prst="rect">
              <a:avLst/>
            </a:prstGeom>
            <a:noFill/>
          </p:spPr>
          <p:txBody>
            <a:bodyPr wrap="none" rtlCol="0">
              <a:spAutoFit/>
            </a:bodyPr>
            <a:lstStyle/>
            <a:p>
              <a:r>
                <a:rPr lang="ko-KR" altLang="en-US" sz="800" dirty="0" smtClean="0"/>
                <a:t>사용내역</a:t>
              </a:r>
              <a:endParaRPr lang="ko-KR" altLang="en-US" sz="800" dirty="0"/>
            </a:p>
          </p:txBody>
        </p:sp>
        <p:sp>
          <p:nvSpPr>
            <p:cNvPr id="137" name="TextBox 136"/>
            <p:cNvSpPr txBox="1"/>
            <p:nvPr/>
          </p:nvSpPr>
          <p:spPr>
            <a:xfrm>
              <a:off x="1421650" y="2825381"/>
              <a:ext cx="232756" cy="230832"/>
            </a:xfrm>
            <a:prstGeom prst="rect">
              <a:avLst/>
            </a:prstGeom>
            <a:noFill/>
          </p:spPr>
          <p:txBody>
            <a:bodyPr wrap="none" rtlCol="0">
              <a:spAutoFit/>
            </a:bodyPr>
            <a:lstStyle/>
            <a:p>
              <a:r>
                <a:rPr lang="en-US" altLang="ko-KR" sz="900" dirty="0" smtClean="0"/>
                <a:t>-</a:t>
              </a:r>
              <a:endParaRPr lang="ko-KR" altLang="en-US" sz="900" dirty="0"/>
            </a:p>
          </p:txBody>
        </p:sp>
        <p:cxnSp>
          <p:nvCxnSpPr>
            <p:cNvPr id="62" name="직선 연결선 61"/>
            <p:cNvCxnSpPr/>
            <p:nvPr/>
          </p:nvCxnSpPr>
          <p:spPr>
            <a:xfrm>
              <a:off x="405585" y="3040825"/>
              <a:ext cx="266069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318788" y="3055756"/>
              <a:ext cx="873957" cy="215444"/>
            </a:xfrm>
            <a:prstGeom prst="rect">
              <a:avLst/>
            </a:prstGeom>
            <a:noFill/>
          </p:spPr>
          <p:txBody>
            <a:bodyPr wrap="none" rtlCol="0">
              <a:spAutoFit/>
            </a:bodyPr>
            <a:lstStyle/>
            <a:p>
              <a:r>
                <a:rPr lang="ko-KR" altLang="en-US" sz="800" dirty="0" smtClean="0"/>
                <a:t>자세히 보기 ▽</a:t>
              </a:r>
              <a:endParaRPr lang="ko-KR" altLang="en-US" sz="800" dirty="0"/>
            </a:p>
          </p:txBody>
        </p:sp>
      </p:grpSp>
      <p:grpSp>
        <p:nvGrpSpPr>
          <p:cNvPr id="72" name="그룹 71"/>
          <p:cNvGrpSpPr/>
          <p:nvPr/>
        </p:nvGrpSpPr>
        <p:grpSpPr>
          <a:xfrm>
            <a:off x="405585" y="3325381"/>
            <a:ext cx="2665119" cy="1730648"/>
            <a:chOff x="405585" y="3353956"/>
            <a:chExt cx="2665119" cy="1730648"/>
          </a:xfrm>
        </p:grpSpPr>
        <p:sp>
          <p:nvSpPr>
            <p:cNvPr id="97" name="모서리가 둥근 직사각형 96"/>
            <p:cNvSpPr/>
            <p:nvPr/>
          </p:nvSpPr>
          <p:spPr>
            <a:xfrm>
              <a:off x="405585" y="3353956"/>
              <a:ext cx="2660696" cy="1723034"/>
            </a:xfrm>
            <a:prstGeom prst="roundRect">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8" name="TextBox 97"/>
            <p:cNvSpPr txBox="1"/>
            <p:nvPr/>
          </p:nvSpPr>
          <p:spPr>
            <a:xfrm>
              <a:off x="474711" y="3370912"/>
              <a:ext cx="631904" cy="215444"/>
            </a:xfrm>
            <a:prstGeom prst="rect">
              <a:avLst/>
            </a:prstGeom>
            <a:noFill/>
          </p:spPr>
          <p:txBody>
            <a:bodyPr wrap="none" rtlCol="0">
              <a:spAutoFit/>
            </a:bodyPr>
            <a:lstStyle/>
            <a:p>
              <a:r>
                <a:rPr lang="ko-KR" altLang="en-US" sz="800" dirty="0" smtClean="0"/>
                <a:t>상담권 명</a:t>
              </a:r>
              <a:endParaRPr lang="ko-KR" altLang="en-US" sz="800" dirty="0"/>
            </a:p>
          </p:txBody>
        </p:sp>
        <p:sp>
          <p:nvSpPr>
            <p:cNvPr id="99" name="TextBox 98"/>
            <p:cNvSpPr txBox="1"/>
            <p:nvPr/>
          </p:nvSpPr>
          <p:spPr>
            <a:xfrm>
              <a:off x="1421650" y="3356518"/>
              <a:ext cx="1148071" cy="230832"/>
            </a:xfrm>
            <a:prstGeom prst="rect">
              <a:avLst/>
            </a:prstGeom>
            <a:noFill/>
          </p:spPr>
          <p:txBody>
            <a:bodyPr wrap="none" rtlCol="0">
              <a:spAutoFit/>
            </a:bodyPr>
            <a:lstStyle/>
            <a:p>
              <a:r>
                <a:rPr lang="ko-KR" altLang="en-US" sz="900" dirty="0" err="1" smtClean="0"/>
                <a:t>메트라이프</a:t>
              </a:r>
              <a:r>
                <a:rPr lang="en-US" altLang="ko-KR" sz="900" dirty="0" smtClean="0"/>
                <a:t> </a:t>
              </a:r>
              <a:r>
                <a:rPr lang="ko-KR" altLang="en-US" sz="900" dirty="0" smtClean="0"/>
                <a:t>상담권</a:t>
              </a:r>
              <a:endParaRPr lang="ko-KR" altLang="en-US" sz="900" dirty="0"/>
            </a:p>
          </p:txBody>
        </p:sp>
        <p:sp>
          <p:nvSpPr>
            <p:cNvPr id="100" name="TextBox 99"/>
            <p:cNvSpPr txBox="1"/>
            <p:nvPr/>
          </p:nvSpPr>
          <p:spPr>
            <a:xfrm>
              <a:off x="474711" y="3560513"/>
              <a:ext cx="595035" cy="215444"/>
            </a:xfrm>
            <a:prstGeom prst="rect">
              <a:avLst/>
            </a:prstGeom>
            <a:noFill/>
          </p:spPr>
          <p:txBody>
            <a:bodyPr wrap="none" rtlCol="0">
              <a:spAutoFit/>
            </a:bodyPr>
            <a:lstStyle/>
            <a:p>
              <a:r>
                <a:rPr lang="ko-KR" altLang="en-US" sz="800" dirty="0" smtClean="0"/>
                <a:t>유효기간</a:t>
              </a:r>
              <a:endParaRPr lang="ko-KR" altLang="en-US" sz="800" dirty="0"/>
            </a:p>
          </p:txBody>
        </p:sp>
        <p:sp>
          <p:nvSpPr>
            <p:cNvPr id="101" name="TextBox 100"/>
            <p:cNvSpPr txBox="1"/>
            <p:nvPr/>
          </p:nvSpPr>
          <p:spPr>
            <a:xfrm>
              <a:off x="1421650" y="3545125"/>
              <a:ext cx="1135247" cy="230832"/>
            </a:xfrm>
            <a:prstGeom prst="rect">
              <a:avLst/>
            </a:prstGeom>
            <a:noFill/>
          </p:spPr>
          <p:txBody>
            <a:bodyPr wrap="none" rtlCol="0">
              <a:spAutoFit/>
            </a:bodyPr>
            <a:lstStyle/>
            <a:p>
              <a:r>
                <a:rPr lang="en-US" altLang="ko-KR" sz="900" dirty="0" smtClean="0"/>
                <a:t>2016.12.31</a:t>
              </a:r>
              <a:r>
                <a:rPr lang="ko-KR" altLang="en-US" sz="900" dirty="0" smtClean="0"/>
                <a:t>일 까지</a:t>
              </a:r>
              <a:endParaRPr lang="ko-KR" altLang="en-US" sz="900" dirty="0"/>
            </a:p>
          </p:txBody>
        </p:sp>
        <p:sp>
          <p:nvSpPr>
            <p:cNvPr id="102" name="TextBox 101"/>
            <p:cNvSpPr txBox="1"/>
            <p:nvPr/>
          </p:nvSpPr>
          <p:spPr>
            <a:xfrm>
              <a:off x="474711" y="3737857"/>
              <a:ext cx="595035" cy="215444"/>
            </a:xfrm>
            <a:prstGeom prst="rect">
              <a:avLst/>
            </a:prstGeom>
            <a:noFill/>
          </p:spPr>
          <p:txBody>
            <a:bodyPr wrap="none" rtlCol="0">
              <a:spAutoFit/>
            </a:bodyPr>
            <a:lstStyle/>
            <a:p>
              <a:r>
                <a:rPr lang="ko-KR" altLang="en-US" sz="800" dirty="0" smtClean="0"/>
                <a:t>사용여부</a:t>
              </a:r>
              <a:endParaRPr lang="ko-KR" altLang="en-US" sz="800" dirty="0"/>
            </a:p>
          </p:txBody>
        </p:sp>
        <p:sp>
          <p:nvSpPr>
            <p:cNvPr id="103" name="TextBox 102"/>
            <p:cNvSpPr txBox="1"/>
            <p:nvPr/>
          </p:nvSpPr>
          <p:spPr>
            <a:xfrm>
              <a:off x="1421650" y="3737857"/>
              <a:ext cx="646331" cy="230832"/>
            </a:xfrm>
            <a:prstGeom prst="rect">
              <a:avLst/>
            </a:prstGeom>
            <a:noFill/>
          </p:spPr>
          <p:txBody>
            <a:bodyPr wrap="none" rtlCol="0">
              <a:spAutoFit/>
            </a:bodyPr>
            <a:lstStyle/>
            <a:p>
              <a:r>
                <a:rPr lang="ko-KR" altLang="en-US" sz="900" dirty="0" smtClean="0"/>
                <a:t>사용가능</a:t>
              </a:r>
              <a:endParaRPr lang="ko-KR" altLang="en-US" sz="900" dirty="0"/>
            </a:p>
          </p:txBody>
        </p:sp>
        <p:sp>
          <p:nvSpPr>
            <p:cNvPr id="138" name="TextBox 137"/>
            <p:cNvSpPr txBox="1"/>
            <p:nvPr/>
          </p:nvSpPr>
          <p:spPr>
            <a:xfrm>
              <a:off x="474711" y="3920988"/>
              <a:ext cx="595035" cy="215444"/>
            </a:xfrm>
            <a:prstGeom prst="rect">
              <a:avLst/>
            </a:prstGeom>
            <a:noFill/>
          </p:spPr>
          <p:txBody>
            <a:bodyPr wrap="none" rtlCol="0">
              <a:spAutoFit/>
            </a:bodyPr>
            <a:lstStyle/>
            <a:p>
              <a:r>
                <a:rPr lang="ko-KR" altLang="en-US" sz="800" dirty="0" smtClean="0"/>
                <a:t>사용내역</a:t>
              </a:r>
              <a:endParaRPr lang="ko-KR" altLang="en-US" sz="800" dirty="0"/>
            </a:p>
          </p:txBody>
        </p:sp>
        <p:sp>
          <p:nvSpPr>
            <p:cNvPr id="139" name="TextBox 138"/>
            <p:cNvSpPr txBox="1"/>
            <p:nvPr/>
          </p:nvSpPr>
          <p:spPr>
            <a:xfrm>
              <a:off x="1421650" y="3915125"/>
              <a:ext cx="232756" cy="230832"/>
            </a:xfrm>
            <a:prstGeom prst="rect">
              <a:avLst/>
            </a:prstGeom>
            <a:noFill/>
          </p:spPr>
          <p:txBody>
            <a:bodyPr wrap="none" rtlCol="0">
              <a:spAutoFit/>
            </a:bodyPr>
            <a:lstStyle/>
            <a:p>
              <a:r>
                <a:rPr lang="en-US" altLang="ko-KR" sz="900" dirty="0" smtClean="0"/>
                <a:t>-</a:t>
              </a:r>
              <a:endParaRPr lang="ko-KR" altLang="en-US" sz="900" dirty="0"/>
            </a:p>
          </p:txBody>
        </p:sp>
        <p:cxnSp>
          <p:nvCxnSpPr>
            <p:cNvPr id="66" name="직선 연결선 65"/>
            <p:cNvCxnSpPr/>
            <p:nvPr/>
          </p:nvCxnSpPr>
          <p:spPr>
            <a:xfrm>
              <a:off x="410008" y="4145957"/>
              <a:ext cx="266069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7" name="직선 연결선 66"/>
            <p:cNvCxnSpPr/>
            <p:nvPr/>
          </p:nvCxnSpPr>
          <p:spPr>
            <a:xfrm>
              <a:off x="410008" y="4869161"/>
              <a:ext cx="266069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442613" y="4869160"/>
              <a:ext cx="529312" cy="215444"/>
            </a:xfrm>
            <a:prstGeom prst="rect">
              <a:avLst/>
            </a:prstGeom>
            <a:noFill/>
          </p:spPr>
          <p:txBody>
            <a:bodyPr wrap="none" rtlCol="0">
              <a:spAutoFit/>
            </a:bodyPr>
            <a:lstStyle/>
            <a:p>
              <a:r>
                <a:rPr lang="ko-KR" altLang="en-US" sz="800" dirty="0" smtClean="0"/>
                <a:t>닫기 △</a:t>
              </a:r>
              <a:endParaRPr lang="ko-KR" altLang="en-US" sz="800" dirty="0"/>
            </a:p>
          </p:txBody>
        </p:sp>
        <p:sp>
          <p:nvSpPr>
            <p:cNvPr id="71" name="TextBox 70"/>
            <p:cNvSpPr txBox="1"/>
            <p:nvPr/>
          </p:nvSpPr>
          <p:spPr>
            <a:xfrm>
              <a:off x="519159" y="4226314"/>
              <a:ext cx="2537874" cy="507831"/>
            </a:xfrm>
            <a:prstGeom prst="rect">
              <a:avLst/>
            </a:prstGeom>
            <a:noFill/>
          </p:spPr>
          <p:txBody>
            <a:bodyPr wrap="none" rtlCol="0">
              <a:spAutoFit/>
            </a:bodyPr>
            <a:lstStyle/>
            <a:p>
              <a:r>
                <a:rPr lang="ko-KR" altLang="en-US" sz="900" dirty="0" smtClean="0"/>
                <a:t>해당 </a:t>
              </a:r>
              <a:r>
                <a:rPr lang="ko-KR" altLang="en-US" sz="900" dirty="0" err="1" smtClean="0"/>
                <a:t>상담권은</a:t>
              </a:r>
              <a:r>
                <a:rPr lang="ko-KR" altLang="en-US" sz="900" dirty="0" smtClean="0"/>
                <a:t> </a:t>
              </a:r>
              <a:r>
                <a:rPr lang="ko-KR" altLang="en-US" sz="900" dirty="0" err="1" smtClean="0"/>
                <a:t>메트라이프</a:t>
              </a:r>
              <a:r>
                <a:rPr lang="ko-KR" altLang="en-US" sz="900" dirty="0" smtClean="0"/>
                <a:t> 생명에서 보험가입</a:t>
              </a:r>
              <a:endParaRPr lang="en-US" altLang="ko-KR" sz="900" dirty="0" smtClean="0"/>
            </a:p>
            <a:p>
              <a:r>
                <a:rPr lang="ko-KR" altLang="en-US" sz="900" dirty="0" smtClean="0"/>
                <a:t>자에게 제공하는 것으로 상담권 관리는 </a:t>
              </a:r>
              <a:r>
                <a:rPr lang="ko-KR" altLang="en-US" sz="900" dirty="0" err="1" smtClean="0"/>
                <a:t>메트</a:t>
              </a:r>
              <a:endParaRPr lang="en-US" altLang="ko-KR" sz="900" dirty="0" smtClean="0"/>
            </a:p>
            <a:p>
              <a:r>
                <a:rPr lang="ko-KR" altLang="en-US" sz="900" dirty="0" smtClean="0"/>
                <a:t>라이프 생명에서 합니다</a:t>
              </a:r>
              <a:r>
                <a:rPr lang="en-US" altLang="ko-KR" sz="900" dirty="0" smtClean="0"/>
                <a:t>.</a:t>
              </a:r>
              <a:endParaRPr lang="ko-KR" altLang="en-US" sz="900" dirty="0"/>
            </a:p>
          </p:txBody>
        </p:sp>
      </p:grpSp>
      <p:sp>
        <p:nvSpPr>
          <p:cNvPr id="146" name="타원 145"/>
          <p:cNvSpPr/>
          <p:nvPr/>
        </p:nvSpPr>
        <p:spPr>
          <a:xfrm>
            <a:off x="324005" y="219541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2</a:t>
            </a:r>
            <a:endParaRPr lang="ko-KR" altLang="en-US" sz="1200" b="1" dirty="0">
              <a:solidFill>
                <a:schemeClr val="bg1"/>
              </a:solidFill>
            </a:endParaRPr>
          </a:p>
        </p:txBody>
      </p:sp>
      <p:sp>
        <p:nvSpPr>
          <p:cNvPr id="73" name="타원 72"/>
          <p:cNvSpPr/>
          <p:nvPr/>
        </p:nvSpPr>
        <p:spPr>
          <a:xfrm>
            <a:off x="1097367" y="301225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3</a:t>
            </a:r>
            <a:endParaRPr lang="ko-KR" altLang="en-US" sz="1200" b="1" dirty="0">
              <a:solidFill>
                <a:schemeClr val="bg1"/>
              </a:solidFill>
            </a:endParaRPr>
          </a:p>
        </p:txBody>
      </p:sp>
      <p:sp>
        <p:nvSpPr>
          <p:cNvPr id="74" name="타원 73"/>
          <p:cNvSpPr/>
          <p:nvPr/>
        </p:nvSpPr>
        <p:spPr>
          <a:xfrm>
            <a:off x="3301426" y="516141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4</a:t>
            </a:r>
            <a:endParaRPr lang="ko-KR" altLang="en-US" sz="1200" b="1" dirty="0">
              <a:solidFill>
                <a:schemeClr val="bg1"/>
              </a:solidFill>
            </a:endParaRPr>
          </a:p>
        </p:txBody>
      </p:sp>
      <p:sp>
        <p:nvSpPr>
          <p:cNvPr id="75" name="타원 74"/>
          <p:cNvSpPr/>
          <p:nvPr/>
        </p:nvSpPr>
        <p:spPr>
          <a:xfrm>
            <a:off x="1156788" y="4714586"/>
            <a:ext cx="324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1200" b="1" spc="-250" dirty="0" smtClean="0">
                <a:solidFill>
                  <a:schemeClr val="bg1"/>
                </a:solidFill>
              </a:rPr>
              <a:t>3-1</a:t>
            </a:r>
            <a:endParaRPr lang="ko-KR" altLang="en-US" sz="1200" b="1" spc="-250" dirty="0">
              <a:solidFill>
                <a:schemeClr val="bg1"/>
              </a:solidFill>
            </a:endParaRPr>
          </a:p>
        </p:txBody>
      </p:sp>
      <p:sp>
        <p:nvSpPr>
          <p:cNvPr id="77" name="타원 76"/>
          <p:cNvSpPr/>
          <p:nvPr/>
        </p:nvSpPr>
        <p:spPr>
          <a:xfrm>
            <a:off x="1983119" y="3709282"/>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5</a:t>
            </a:r>
            <a:endParaRPr lang="ko-KR" altLang="en-US" sz="1200" b="1" dirty="0">
              <a:solidFill>
                <a:schemeClr val="bg1"/>
              </a:solidFill>
            </a:endParaRPr>
          </a:p>
        </p:txBody>
      </p:sp>
      <p:sp>
        <p:nvSpPr>
          <p:cNvPr id="78" name="TextBox 77"/>
          <p:cNvSpPr txBox="1"/>
          <p:nvPr/>
        </p:nvSpPr>
        <p:spPr>
          <a:xfrm>
            <a:off x="1132570" y="124096"/>
            <a:ext cx="1356462" cy="215444"/>
          </a:xfrm>
          <a:prstGeom prst="rect">
            <a:avLst/>
          </a:prstGeom>
          <a:noFill/>
        </p:spPr>
        <p:txBody>
          <a:bodyPr wrap="none" rtlCol="0">
            <a:spAutoFit/>
          </a:bodyPr>
          <a:lstStyle/>
          <a:p>
            <a:r>
              <a:rPr lang="en-US" altLang="ko-KR" sz="800" dirty="0" smtClean="0">
                <a:solidFill>
                  <a:prstClr val="black"/>
                </a:solidFill>
              </a:rPr>
              <a:t>Hello Voucher</a:t>
            </a:r>
            <a:r>
              <a:rPr lang="ko-KR" altLang="en-US" sz="800" dirty="0" smtClean="0">
                <a:solidFill>
                  <a:prstClr val="black"/>
                </a:solidFill>
              </a:rPr>
              <a:t> </a:t>
            </a:r>
            <a:r>
              <a:rPr lang="en-US" altLang="ko-KR" sz="800" dirty="0" smtClean="0">
                <a:solidFill>
                  <a:prstClr val="black"/>
                </a:solidFill>
              </a:rPr>
              <a:t>Summary</a:t>
            </a:r>
            <a:endParaRPr lang="ko-KR" altLang="en-US" sz="800" dirty="0">
              <a:solidFill>
                <a:prstClr val="black"/>
              </a:solidFill>
            </a:endParaRPr>
          </a:p>
        </p:txBody>
      </p:sp>
      <p:sp>
        <p:nvSpPr>
          <p:cNvPr id="80" name="TextBox 79"/>
          <p:cNvSpPr txBox="1"/>
          <p:nvPr/>
        </p:nvSpPr>
        <p:spPr>
          <a:xfrm>
            <a:off x="1132570" y="352286"/>
            <a:ext cx="3219151" cy="215444"/>
          </a:xfrm>
          <a:prstGeom prst="rect">
            <a:avLst/>
          </a:prstGeom>
          <a:noFill/>
        </p:spPr>
        <p:txBody>
          <a:bodyPr wrap="none" rtlCol="0">
            <a:spAutoFit/>
          </a:bodyPr>
          <a:lstStyle/>
          <a:p>
            <a:r>
              <a:rPr lang="en-US" altLang="ko-KR" sz="800" dirty="0" smtClean="0">
                <a:solidFill>
                  <a:prstClr val="black"/>
                </a:solidFill>
              </a:rPr>
              <a:t>My Hello &gt; Hello Coin/Voucher</a:t>
            </a:r>
            <a:r>
              <a:rPr lang="ko-KR" altLang="en-US" sz="800" dirty="0" smtClean="0">
                <a:solidFill>
                  <a:prstClr val="black"/>
                </a:solidFill>
              </a:rPr>
              <a:t> </a:t>
            </a:r>
            <a:r>
              <a:rPr lang="en-US" altLang="ko-KR" sz="800" dirty="0" smtClean="0">
                <a:solidFill>
                  <a:prstClr val="black"/>
                </a:solidFill>
              </a:rPr>
              <a:t>&gt; (Tab) Hello Voucher Summary</a:t>
            </a:r>
            <a:endParaRPr lang="ko-KR" altLang="en-US" sz="800" dirty="0" smtClean="0">
              <a:solidFill>
                <a:prstClr val="black"/>
              </a:solidFill>
            </a:endParaRPr>
          </a:p>
        </p:txBody>
      </p:sp>
    </p:spTree>
    <p:extLst>
      <p:ext uri="{BB962C8B-B14F-4D97-AF65-F5344CB8AC3E}">
        <p14:creationId xmlns:p14="http://schemas.microsoft.com/office/powerpoint/2010/main" val="69998194"/>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392488" y="899195"/>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66961" y="1120552"/>
              <a:ext cx="2812504"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392488" y="1106835"/>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9" name="TextBox 18"/>
          <p:cNvSpPr txBox="1"/>
          <p:nvPr/>
        </p:nvSpPr>
        <p:spPr>
          <a:xfrm>
            <a:off x="3765197" y="1168177"/>
            <a:ext cx="742511" cy="246221"/>
          </a:xfrm>
          <a:prstGeom prst="rect">
            <a:avLst/>
          </a:prstGeom>
          <a:noFill/>
        </p:spPr>
        <p:txBody>
          <a:bodyPr wrap="none" rtlCol="0">
            <a:spAutoFit/>
          </a:bodyPr>
          <a:lstStyle/>
          <a:p>
            <a:r>
              <a:rPr lang="ko-KR" altLang="en-US" sz="1000" b="1" dirty="0" smtClean="0"/>
              <a:t>예약 현황</a:t>
            </a:r>
            <a:endParaRPr lang="ko-KR" altLang="en-US" sz="1000" b="1" dirty="0"/>
          </a:p>
        </p:txBody>
      </p:sp>
      <p:grpSp>
        <p:nvGrpSpPr>
          <p:cNvPr id="3" name="그룹 26"/>
          <p:cNvGrpSpPr/>
          <p:nvPr/>
        </p:nvGrpSpPr>
        <p:grpSpPr>
          <a:xfrm>
            <a:off x="327284" y="898078"/>
            <a:ext cx="2812504" cy="5000582"/>
            <a:chOff x="366961" y="908720"/>
            <a:chExt cx="2812504" cy="5000582"/>
          </a:xfrm>
        </p:grpSpPr>
        <p:pic>
          <p:nvPicPr>
            <p:cNvPr id="181" name="그림 1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182" name="직사각형 181"/>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83" name="직사각형 182"/>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84" name="직사각형 183"/>
          <p:cNvSpPr/>
          <p:nvPr/>
        </p:nvSpPr>
        <p:spPr>
          <a:xfrm>
            <a:off x="331788" y="1105718"/>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86" name="TextBox 185"/>
          <p:cNvSpPr txBox="1"/>
          <p:nvPr/>
        </p:nvSpPr>
        <p:spPr>
          <a:xfrm>
            <a:off x="699993" y="1167060"/>
            <a:ext cx="742511" cy="246221"/>
          </a:xfrm>
          <a:prstGeom prst="rect">
            <a:avLst/>
          </a:prstGeom>
          <a:noFill/>
        </p:spPr>
        <p:txBody>
          <a:bodyPr wrap="none" rtlCol="0">
            <a:spAutoFit/>
          </a:bodyPr>
          <a:lstStyle/>
          <a:p>
            <a:r>
              <a:rPr lang="ko-KR" altLang="en-US" sz="1000" b="1" dirty="0" smtClean="0"/>
              <a:t>예약 현황</a:t>
            </a:r>
            <a:endParaRPr lang="ko-KR" altLang="en-US" sz="1000" b="1" dirty="0"/>
          </a:p>
        </p:txBody>
      </p:sp>
      <p:sp>
        <p:nvSpPr>
          <p:cNvPr id="203" name="직사각형 202"/>
          <p:cNvSpPr/>
          <p:nvPr/>
        </p:nvSpPr>
        <p:spPr>
          <a:xfrm>
            <a:off x="3392488" y="4843205"/>
            <a:ext cx="2812504" cy="1051545"/>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05" name="모서리가 둥근 직사각형 204"/>
          <p:cNvSpPr/>
          <p:nvPr/>
        </p:nvSpPr>
        <p:spPr>
          <a:xfrm>
            <a:off x="4166955" y="5499230"/>
            <a:ext cx="1260000" cy="270030"/>
          </a:xfrm>
          <a:prstGeom prst="roundRect">
            <a:avLst>
              <a:gd name="adj" fmla="val 0"/>
            </a:avLst>
          </a:prstGeom>
          <a:solidFill>
            <a:schemeClr val="tx1">
              <a:lumMod val="75000"/>
              <a:lumOff val="2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심리상담사 찾아보기</a:t>
            </a:r>
            <a:endParaRPr lang="ko-KR" altLang="en-US" sz="900" dirty="0">
              <a:solidFill>
                <a:schemeClr val="bg1"/>
              </a:solidFill>
            </a:endParaRPr>
          </a:p>
        </p:txBody>
      </p:sp>
      <p:sp>
        <p:nvSpPr>
          <p:cNvPr id="206" name="모서리가 둥근 직사각형 205"/>
          <p:cNvSpPr/>
          <p:nvPr/>
        </p:nvSpPr>
        <p:spPr>
          <a:xfrm>
            <a:off x="3504692" y="5065610"/>
            <a:ext cx="315035" cy="157323"/>
          </a:xfrm>
          <a:prstGeom prst="roundRect">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spc="50" dirty="0" smtClean="0">
                <a:solidFill>
                  <a:schemeClr val="tx1"/>
                </a:solidFill>
              </a:rPr>
              <a:t>TIP</a:t>
            </a:r>
            <a:endParaRPr lang="ko-KR" altLang="en-US" sz="900" spc="50" dirty="0">
              <a:solidFill>
                <a:schemeClr val="tx1"/>
              </a:solidFill>
            </a:endParaRPr>
          </a:p>
        </p:txBody>
      </p:sp>
      <p:sp>
        <p:nvSpPr>
          <p:cNvPr id="207" name="TextBox 206"/>
          <p:cNvSpPr txBox="1"/>
          <p:nvPr/>
        </p:nvSpPr>
        <p:spPr>
          <a:xfrm>
            <a:off x="3801432" y="5014798"/>
            <a:ext cx="2292296" cy="408317"/>
          </a:xfrm>
          <a:prstGeom prst="rect">
            <a:avLst/>
          </a:prstGeom>
          <a:noFill/>
        </p:spPr>
        <p:txBody>
          <a:bodyPr wrap="square" rtlCol="0">
            <a:spAutoFit/>
          </a:bodyPr>
          <a:lstStyle/>
          <a:p>
            <a:pPr>
              <a:lnSpc>
                <a:spcPct val="120000"/>
              </a:lnSpc>
            </a:pPr>
            <a:r>
              <a:rPr lang="ko-KR" altLang="en-US" sz="900" dirty="0" err="1" smtClean="0"/>
              <a:t>심리상담사를</a:t>
            </a:r>
            <a:r>
              <a:rPr lang="ko-KR" altLang="en-US" sz="900" dirty="0" smtClean="0"/>
              <a:t> 선택한 후 내가 원하는 날짜와 시간에 상담 예약을 할 수 있습니다</a:t>
            </a:r>
            <a:r>
              <a:rPr lang="en-US" altLang="ko-KR" sz="900" dirty="0" smtClean="0"/>
              <a:t>.</a:t>
            </a:r>
            <a:endParaRPr lang="ko-KR" altLang="en-US" sz="900" dirty="0"/>
          </a:p>
        </p:txBody>
      </p:sp>
      <p:pic>
        <p:nvPicPr>
          <p:cNvPr id="118" name="그림 117" descr="화상상담 이미지3.JPG"/>
          <p:cNvPicPr>
            <a:picLocks noChangeAspect="1"/>
          </p:cNvPicPr>
          <p:nvPr/>
        </p:nvPicPr>
        <p:blipFill>
          <a:blip r:embed="rId4" cstate="print"/>
          <a:srcRect t="3835" b="10525"/>
          <a:stretch>
            <a:fillRect/>
          </a:stretch>
        </p:blipFill>
        <p:spPr>
          <a:xfrm>
            <a:off x="464776" y="2261098"/>
            <a:ext cx="368770" cy="396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119" name="TextBox 118"/>
          <p:cNvSpPr txBox="1"/>
          <p:nvPr/>
        </p:nvSpPr>
        <p:spPr>
          <a:xfrm>
            <a:off x="833546" y="2252139"/>
            <a:ext cx="1042273" cy="225511"/>
          </a:xfrm>
          <a:prstGeom prst="rect">
            <a:avLst/>
          </a:prstGeom>
          <a:noFill/>
        </p:spPr>
        <p:txBody>
          <a:bodyPr wrap="none" rtlCol="0">
            <a:spAutoFit/>
          </a:bodyPr>
          <a:lstStyle/>
          <a:p>
            <a:pPr>
              <a:lnSpc>
                <a:spcPct val="120000"/>
              </a:lnSpc>
            </a:pPr>
            <a:r>
              <a:rPr lang="ko-KR" altLang="en-US" sz="800" dirty="0" smtClean="0"/>
              <a:t>김태희 심리상담사</a:t>
            </a:r>
            <a:endParaRPr lang="en-US" altLang="ko-KR" sz="800" dirty="0" smtClean="0"/>
          </a:p>
        </p:txBody>
      </p:sp>
      <p:sp>
        <p:nvSpPr>
          <p:cNvPr id="120" name="TextBox 119"/>
          <p:cNvSpPr txBox="1"/>
          <p:nvPr/>
        </p:nvSpPr>
        <p:spPr>
          <a:xfrm>
            <a:off x="833089" y="2436127"/>
            <a:ext cx="1103187" cy="230832"/>
          </a:xfrm>
          <a:prstGeom prst="rect">
            <a:avLst/>
          </a:prstGeom>
          <a:noFill/>
        </p:spPr>
        <p:txBody>
          <a:bodyPr wrap="none" rtlCol="0">
            <a:spAutoFit/>
          </a:bodyPr>
          <a:lstStyle/>
          <a:p>
            <a:r>
              <a:rPr lang="en-US" altLang="ko-KR" sz="900" b="1" dirty="0" smtClean="0"/>
              <a:t>01.</a:t>
            </a:r>
            <a:r>
              <a:rPr lang="ko-KR" altLang="en-US" sz="900" b="1" dirty="0" smtClean="0"/>
              <a:t> </a:t>
            </a:r>
            <a:r>
              <a:rPr lang="en-US" altLang="ko-KR" sz="900" b="1" dirty="0" smtClean="0"/>
              <a:t>28(</a:t>
            </a:r>
            <a:r>
              <a:rPr lang="ko-KR" altLang="en-US" sz="900" b="1" dirty="0" smtClean="0"/>
              <a:t>화</a:t>
            </a:r>
            <a:r>
              <a:rPr lang="en-US" altLang="ko-KR" sz="900" b="1" dirty="0" smtClean="0"/>
              <a:t>) 09:30 </a:t>
            </a:r>
            <a:endParaRPr lang="ko-KR" altLang="en-US" sz="900" b="1" dirty="0"/>
          </a:p>
        </p:txBody>
      </p:sp>
      <p:grpSp>
        <p:nvGrpSpPr>
          <p:cNvPr id="133" name="그룹 132"/>
          <p:cNvGrpSpPr/>
          <p:nvPr/>
        </p:nvGrpSpPr>
        <p:grpSpPr>
          <a:xfrm>
            <a:off x="2051720" y="2436127"/>
            <a:ext cx="1008934" cy="230832"/>
            <a:chOff x="5219993" y="2129780"/>
            <a:chExt cx="1008934" cy="230832"/>
          </a:xfrm>
        </p:grpSpPr>
        <p:sp>
          <p:nvSpPr>
            <p:cNvPr id="123" name="TextBox 122"/>
            <p:cNvSpPr txBox="1"/>
            <p:nvPr/>
          </p:nvSpPr>
          <p:spPr>
            <a:xfrm>
              <a:off x="5300468" y="2129780"/>
              <a:ext cx="928459" cy="230832"/>
            </a:xfrm>
            <a:prstGeom prst="rect">
              <a:avLst/>
            </a:prstGeom>
            <a:noFill/>
          </p:spPr>
          <p:txBody>
            <a:bodyPr wrap="none" rtlCol="0">
              <a:spAutoFit/>
            </a:bodyPr>
            <a:lstStyle/>
            <a:p>
              <a:r>
                <a:rPr lang="en-US" altLang="ko-KR" sz="900" b="1" dirty="0" smtClean="0"/>
                <a:t>4</a:t>
              </a:r>
              <a:r>
                <a:rPr lang="ko-KR" altLang="en-US" sz="900" b="1" dirty="0" smtClean="0"/>
                <a:t>분 </a:t>
              </a:r>
              <a:r>
                <a:rPr lang="en-US" altLang="ko-KR" sz="900" b="1" dirty="0" smtClean="0"/>
                <a:t>30</a:t>
              </a:r>
              <a:r>
                <a:rPr lang="ko-KR" altLang="en-US" sz="900" b="1" dirty="0" smtClean="0"/>
                <a:t>초 남음</a:t>
              </a:r>
              <a:endParaRPr lang="ko-KR" altLang="en-US" sz="900" b="1" dirty="0"/>
            </a:p>
          </p:txBody>
        </p:sp>
        <p:pic>
          <p:nvPicPr>
            <p:cNvPr id="124" name="그림 123" descr="clock.png"/>
            <p:cNvPicPr>
              <a:picLocks noChangeAspect="1"/>
            </p:cNvPicPr>
            <p:nvPr/>
          </p:nvPicPr>
          <p:blipFill>
            <a:blip r:embed="rId5" cstate="print"/>
            <a:stretch>
              <a:fillRect/>
            </a:stretch>
          </p:blipFill>
          <p:spPr>
            <a:xfrm>
              <a:off x="5219993" y="2176791"/>
              <a:ext cx="144000" cy="144000"/>
            </a:xfrm>
            <a:prstGeom prst="rect">
              <a:avLst/>
            </a:prstGeom>
          </p:spPr>
        </p:pic>
      </p:grpSp>
      <p:pic>
        <p:nvPicPr>
          <p:cNvPr id="125" name="그림 124" descr="화상상담 이미지3.JPG"/>
          <p:cNvPicPr>
            <a:picLocks noChangeAspect="1"/>
          </p:cNvPicPr>
          <p:nvPr/>
        </p:nvPicPr>
        <p:blipFill>
          <a:blip r:embed="rId4" cstate="print"/>
          <a:srcRect t="3835" b="10525"/>
          <a:stretch>
            <a:fillRect/>
          </a:stretch>
        </p:blipFill>
        <p:spPr>
          <a:xfrm>
            <a:off x="462156" y="3002972"/>
            <a:ext cx="368770" cy="396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126" name="TextBox 125"/>
          <p:cNvSpPr txBox="1"/>
          <p:nvPr/>
        </p:nvSpPr>
        <p:spPr>
          <a:xfrm>
            <a:off x="830926" y="2994013"/>
            <a:ext cx="1042273" cy="225511"/>
          </a:xfrm>
          <a:prstGeom prst="rect">
            <a:avLst/>
          </a:prstGeom>
          <a:noFill/>
        </p:spPr>
        <p:txBody>
          <a:bodyPr wrap="none" rtlCol="0">
            <a:spAutoFit/>
          </a:bodyPr>
          <a:lstStyle/>
          <a:p>
            <a:pPr>
              <a:lnSpc>
                <a:spcPct val="120000"/>
              </a:lnSpc>
            </a:pPr>
            <a:r>
              <a:rPr lang="ko-KR" altLang="en-US" sz="800" dirty="0" smtClean="0"/>
              <a:t>신민아 심리상담사</a:t>
            </a:r>
            <a:endParaRPr lang="en-US" altLang="ko-KR" sz="800" dirty="0" smtClean="0"/>
          </a:p>
        </p:txBody>
      </p:sp>
      <p:sp>
        <p:nvSpPr>
          <p:cNvPr id="127" name="TextBox 126"/>
          <p:cNvSpPr txBox="1"/>
          <p:nvPr/>
        </p:nvSpPr>
        <p:spPr>
          <a:xfrm>
            <a:off x="830469" y="3178001"/>
            <a:ext cx="1103187" cy="230832"/>
          </a:xfrm>
          <a:prstGeom prst="rect">
            <a:avLst/>
          </a:prstGeom>
          <a:noFill/>
        </p:spPr>
        <p:txBody>
          <a:bodyPr wrap="none" rtlCol="0">
            <a:spAutoFit/>
          </a:bodyPr>
          <a:lstStyle/>
          <a:p>
            <a:r>
              <a:rPr lang="en-US" altLang="ko-KR" sz="900" b="1" dirty="0" smtClean="0"/>
              <a:t>02.</a:t>
            </a:r>
            <a:r>
              <a:rPr lang="ko-KR" altLang="en-US" sz="900" b="1" dirty="0" smtClean="0"/>
              <a:t> </a:t>
            </a:r>
            <a:r>
              <a:rPr lang="en-US" altLang="ko-KR" sz="900" b="1" dirty="0" smtClean="0"/>
              <a:t>03(</a:t>
            </a:r>
            <a:r>
              <a:rPr lang="ko-KR" altLang="en-US" sz="900" b="1" dirty="0" smtClean="0"/>
              <a:t>수</a:t>
            </a:r>
            <a:r>
              <a:rPr lang="en-US" altLang="ko-KR" sz="900" b="1" dirty="0" smtClean="0"/>
              <a:t>) 15:30 </a:t>
            </a:r>
            <a:endParaRPr lang="ko-KR" altLang="en-US" sz="900" b="1" dirty="0"/>
          </a:p>
        </p:txBody>
      </p:sp>
      <p:cxnSp>
        <p:nvCxnSpPr>
          <p:cNvPr id="130" name="직선 연결선 129"/>
          <p:cNvCxnSpPr/>
          <p:nvPr/>
        </p:nvCxnSpPr>
        <p:spPr>
          <a:xfrm>
            <a:off x="432768" y="2843795"/>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6" name="직사각형 135"/>
          <p:cNvSpPr/>
          <p:nvPr/>
        </p:nvSpPr>
        <p:spPr>
          <a:xfrm>
            <a:off x="331788" y="1469608"/>
            <a:ext cx="2814478" cy="612002"/>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89" name="직사각형 188"/>
          <p:cNvSpPr/>
          <p:nvPr/>
        </p:nvSpPr>
        <p:spPr>
          <a:xfrm>
            <a:off x="590266" y="1493785"/>
            <a:ext cx="2310248" cy="572464"/>
          </a:xfrm>
          <a:prstGeom prst="rect">
            <a:avLst/>
          </a:prstGeom>
        </p:spPr>
        <p:txBody>
          <a:bodyPr wrap="none">
            <a:spAutoFit/>
          </a:bodyPr>
          <a:lstStyle/>
          <a:p>
            <a:pPr>
              <a:lnSpc>
                <a:spcPct val="130000"/>
              </a:lnSpc>
              <a:buFont typeface="Arial" pitchFamily="34" charset="0"/>
              <a:buChar char="•"/>
            </a:pPr>
            <a:r>
              <a:rPr lang="en-US" altLang="ko-KR" sz="800" dirty="0" smtClean="0">
                <a:solidFill>
                  <a:prstClr val="black"/>
                </a:solidFill>
              </a:rPr>
              <a:t> </a:t>
            </a:r>
            <a:r>
              <a:rPr lang="ko-KR" altLang="en-US" sz="800" dirty="0">
                <a:solidFill>
                  <a:prstClr val="black"/>
                </a:solidFill>
              </a:rPr>
              <a:t>상담 시간 </a:t>
            </a:r>
            <a:r>
              <a:rPr lang="en-US" altLang="ko-KR" sz="800" dirty="0">
                <a:solidFill>
                  <a:prstClr val="black"/>
                </a:solidFill>
              </a:rPr>
              <a:t>5</a:t>
            </a:r>
            <a:r>
              <a:rPr lang="ko-KR" altLang="en-US" sz="800" dirty="0">
                <a:solidFill>
                  <a:prstClr val="black"/>
                </a:solidFill>
              </a:rPr>
              <a:t>분전부터 입장이 가능합니다</a:t>
            </a:r>
            <a:r>
              <a:rPr lang="en-US" altLang="ko-KR" sz="800" dirty="0">
                <a:solidFill>
                  <a:prstClr val="black"/>
                </a:solidFill>
              </a:rPr>
              <a:t>. </a:t>
            </a:r>
            <a:endParaRPr lang="en-US" altLang="ko-KR" sz="800" dirty="0" smtClean="0">
              <a:solidFill>
                <a:prstClr val="black"/>
              </a:solidFill>
            </a:endParaRPr>
          </a:p>
          <a:p>
            <a:pPr>
              <a:lnSpc>
                <a:spcPct val="130000"/>
              </a:lnSpc>
              <a:buFont typeface="Arial" pitchFamily="34" charset="0"/>
              <a:buChar char="•"/>
            </a:pPr>
            <a:r>
              <a:rPr lang="en-US" altLang="ko-KR" sz="800" dirty="0" smtClean="0">
                <a:solidFill>
                  <a:prstClr val="black"/>
                </a:solidFill>
              </a:rPr>
              <a:t> </a:t>
            </a:r>
            <a:r>
              <a:rPr lang="ko-KR" altLang="en-US" sz="800" dirty="0"/>
              <a:t>원활한 상담을 위해 상담 시간을 지켜주세요</a:t>
            </a:r>
            <a:r>
              <a:rPr lang="en-US" altLang="ko-KR" sz="800" dirty="0" smtClean="0"/>
              <a:t>.</a:t>
            </a:r>
          </a:p>
          <a:p>
            <a:pPr>
              <a:lnSpc>
                <a:spcPct val="130000"/>
              </a:lnSpc>
              <a:buFont typeface="Arial" pitchFamily="34" charset="0"/>
              <a:buChar char="•"/>
            </a:pPr>
            <a:r>
              <a:rPr lang="en-US" altLang="ko-KR" sz="800" dirty="0" smtClean="0">
                <a:solidFill>
                  <a:prstClr val="black"/>
                </a:solidFill>
              </a:rPr>
              <a:t> </a:t>
            </a:r>
            <a:r>
              <a:rPr lang="ko-KR" altLang="en-US" sz="800" dirty="0" smtClean="0">
                <a:solidFill>
                  <a:prstClr val="black"/>
                </a:solidFill>
              </a:rPr>
              <a:t>예약 취소 내역은 일주일간 보여집니다</a:t>
            </a:r>
            <a:r>
              <a:rPr lang="en-US" altLang="ko-KR" sz="800" dirty="0" smtClean="0">
                <a:solidFill>
                  <a:prstClr val="black"/>
                </a:solidFill>
              </a:rPr>
              <a:t>.</a:t>
            </a:r>
          </a:p>
        </p:txBody>
      </p:sp>
      <p:pic>
        <p:nvPicPr>
          <p:cNvPr id="137" name="그림 136" descr="error.png"/>
          <p:cNvPicPr>
            <a:picLocks noChangeAspect="1"/>
          </p:cNvPicPr>
          <p:nvPr/>
        </p:nvPicPr>
        <p:blipFill>
          <a:blip r:embed="rId6" cstate="print"/>
          <a:stretch>
            <a:fillRect/>
          </a:stretch>
        </p:blipFill>
        <p:spPr>
          <a:xfrm>
            <a:off x="379267" y="1646310"/>
            <a:ext cx="288000" cy="288000"/>
          </a:xfrm>
          <a:prstGeom prst="rect">
            <a:avLst/>
          </a:prstGeom>
        </p:spPr>
      </p:pic>
      <p:grpSp>
        <p:nvGrpSpPr>
          <p:cNvPr id="138" name="그룹 137"/>
          <p:cNvGrpSpPr/>
          <p:nvPr/>
        </p:nvGrpSpPr>
        <p:grpSpPr>
          <a:xfrm>
            <a:off x="2323039" y="3168476"/>
            <a:ext cx="718791" cy="230832"/>
            <a:chOff x="5219993" y="2129780"/>
            <a:chExt cx="718791" cy="230832"/>
          </a:xfrm>
        </p:grpSpPr>
        <p:sp>
          <p:nvSpPr>
            <p:cNvPr id="139" name="TextBox 138"/>
            <p:cNvSpPr txBox="1"/>
            <p:nvPr/>
          </p:nvSpPr>
          <p:spPr>
            <a:xfrm>
              <a:off x="5300468" y="2129780"/>
              <a:ext cx="638316" cy="230832"/>
            </a:xfrm>
            <a:prstGeom prst="rect">
              <a:avLst/>
            </a:prstGeom>
            <a:noFill/>
          </p:spPr>
          <p:txBody>
            <a:bodyPr wrap="none" rtlCol="0">
              <a:spAutoFit/>
            </a:bodyPr>
            <a:lstStyle/>
            <a:p>
              <a:r>
                <a:rPr lang="en-US" altLang="ko-KR" sz="900" b="1" dirty="0" smtClean="0"/>
                <a:t>3</a:t>
              </a:r>
              <a:r>
                <a:rPr lang="ko-KR" altLang="en-US" sz="900" b="1" dirty="0" smtClean="0"/>
                <a:t>일 남음</a:t>
              </a:r>
              <a:endParaRPr lang="ko-KR" altLang="en-US" sz="900" b="1" dirty="0"/>
            </a:p>
          </p:txBody>
        </p:sp>
        <p:pic>
          <p:nvPicPr>
            <p:cNvPr id="140" name="그림 139" descr="clock.png"/>
            <p:cNvPicPr>
              <a:picLocks noChangeAspect="1"/>
            </p:cNvPicPr>
            <p:nvPr/>
          </p:nvPicPr>
          <p:blipFill>
            <a:blip r:embed="rId5" cstate="print"/>
            <a:stretch>
              <a:fillRect/>
            </a:stretch>
          </p:blipFill>
          <p:spPr>
            <a:xfrm>
              <a:off x="5219993" y="2176791"/>
              <a:ext cx="144000" cy="144000"/>
            </a:xfrm>
            <a:prstGeom prst="rect">
              <a:avLst/>
            </a:prstGeom>
          </p:spPr>
        </p:pic>
      </p:grpSp>
      <p:sp>
        <p:nvSpPr>
          <p:cNvPr id="142" name="직사각형 141"/>
          <p:cNvSpPr/>
          <p:nvPr/>
        </p:nvSpPr>
        <p:spPr>
          <a:xfrm>
            <a:off x="3392488" y="1465145"/>
            <a:ext cx="2811600" cy="61646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9" name="타원 48"/>
          <p:cNvSpPr/>
          <p:nvPr/>
        </p:nvSpPr>
        <p:spPr>
          <a:xfrm>
            <a:off x="251520" y="233935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1</a:t>
            </a:r>
            <a:endParaRPr lang="ko-KR" altLang="en-US" sz="1200" b="1" dirty="0">
              <a:solidFill>
                <a:schemeClr val="bg1"/>
              </a:solidFill>
            </a:endParaRPr>
          </a:p>
        </p:txBody>
      </p:sp>
      <p:sp>
        <p:nvSpPr>
          <p:cNvPr id="52" name="타원 51"/>
          <p:cNvSpPr/>
          <p:nvPr/>
        </p:nvSpPr>
        <p:spPr>
          <a:xfrm>
            <a:off x="3833960" y="308948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2</a:t>
            </a:r>
            <a:endParaRPr lang="ko-KR" altLang="en-US" sz="1200" b="1" dirty="0">
              <a:solidFill>
                <a:schemeClr val="bg1"/>
              </a:solidFill>
            </a:endParaRPr>
          </a:p>
        </p:txBody>
      </p:sp>
      <p:sp>
        <p:nvSpPr>
          <p:cNvPr id="53" name="TextBox 52"/>
          <p:cNvSpPr txBox="1"/>
          <p:nvPr/>
        </p:nvSpPr>
        <p:spPr>
          <a:xfrm>
            <a:off x="5485869" y="124096"/>
            <a:ext cx="607859" cy="215444"/>
          </a:xfrm>
          <a:prstGeom prst="rect">
            <a:avLst/>
          </a:prstGeom>
          <a:noFill/>
        </p:spPr>
        <p:txBody>
          <a:bodyPr wrap="none" rtlCol="0">
            <a:spAutoFit/>
          </a:bodyPr>
          <a:lstStyle/>
          <a:p>
            <a:r>
              <a:rPr lang="en-US" altLang="ko-KR" sz="800" dirty="0" smtClean="0">
                <a:solidFill>
                  <a:prstClr val="black"/>
                </a:solidFill>
              </a:rPr>
              <a:t>RM-0801</a:t>
            </a:r>
            <a:endParaRPr lang="ko-KR" altLang="en-US" sz="800" dirty="0">
              <a:solidFill>
                <a:prstClr val="black"/>
              </a:solidFill>
            </a:endParaRPr>
          </a:p>
        </p:txBody>
      </p:sp>
      <p:cxnSp>
        <p:nvCxnSpPr>
          <p:cNvPr id="54" name="직선 연결선 53"/>
          <p:cNvCxnSpPr/>
          <p:nvPr/>
        </p:nvCxnSpPr>
        <p:spPr>
          <a:xfrm>
            <a:off x="447970" y="3634975"/>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5" name="그림 54" descr="화상상담 이미지3.JPG"/>
          <p:cNvPicPr>
            <a:picLocks noChangeAspect="1"/>
          </p:cNvPicPr>
          <p:nvPr/>
        </p:nvPicPr>
        <p:blipFill>
          <a:blip r:embed="rId4" cstate="print">
            <a:grayscl/>
          </a:blip>
          <a:srcRect t="3835" b="10525"/>
          <a:stretch>
            <a:fillRect/>
          </a:stretch>
        </p:blipFill>
        <p:spPr>
          <a:xfrm>
            <a:off x="462156" y="3788224"/>
            <a:ext cx="368770" cy="396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56" name="TextBox 55"/>
          <p:cNvSpPr txBox="1"/>
          <p:nvPr/>
        </p:nvSpPr>
        <p:spPr>
          <a:xfrm>
            <a:off x="830926" y="3779265"/>
            <a:ext cx="1042273" cy="225511"/>
          </a:xfrm>
          <a:prstGeom prst="rect">
            <a:avLst/>
          </a:prstGeom>
          <a:noFill/>
        </p:spPr>
        <p:txBody>
          <a:bodyPr wrap="none" rtlCol="0">
            <a:spAutoFit/>
          </a:bodyPr>
          <a:lstStyle/>
          <a:p>
            <a:pPr>
              <a:lnSpc>
                <a:spcPct val="120000"/>
              </a:lnSpc>
            </a:pPr>
            <a:r>
              <a:rPr lang="ko-KR" altLang="en-US" sz="800" dirty="0" smtClean="0">
                <a:solidFill>
                  <a:schemeClr val="bg1">
                    <a:lumMod val="75000"/>
                  </a:schemeClr>
                </a:solidFill>
              </a:rPr>
              <a:t>신민아 심리상담사</a:t>
            </a:r>
            <a:endParaRPr lang="en-US" altLang="ko-KR" sz="800" dirty="0" smtClean="0">
              <a:solidFill>
                <a:schemeClr val="bg1">
                  <a:lumMod val="75000"/>
                </a:schemeClr>
              </a:solidFill>
            </a:endParaRPr>
          </a:p>
        </p:txBody>
      </p:sp>
      <p:sp>
        <p:nvSpPr>
          <p:cNvPr id="57" name="TextBox 56"/>
          <p:cNvSpPr txBox="1"/>
          <p:nvPr/>
        </p:nvSpPr>
        <p:spPr>
          <a:xfrm>
            <a:off x="830469" y="3963253"/>
            <a:ext cx="1103187" cy="230832"/>
          </a:xfrm>
          <a:prstGeom prst="rect">
            <a:avLst/>
          </a:prstGeom>
          <a:noFill/>
        </p:spPr>
        <p:txBody>
          <a:bodyPr wrap="none" rtlCol="0">
            <a:spAutoFit/>
          </a:bodyPr>
          <a:lstStyle/>
          <a:p>
            <a:r>
              <a:rPr lang="en-US" altLang="ko-KR" sz="900" b="1" dirty="0" smtClean="0">
                <a:solidFill>
                  <a:schemeClr val="bg1">
                    <a:lumMod val="75000"/>
                  </a:schemeClr>
                </a:solidFill>
              </a:rPr>
              <a:t>02.</a:t>
            </a:r>
            <a:r>
              <a:rPr lang="ko-KR" altLang="en-US" sz="900" b="1" dirty="0" smtClean="0">
                <a:solidFill>
                  <a:schemeClr val="bg1">
                    <a:lumMod val="75000"/>
                  </a:schemeClr>
                </a:solidFill>
              </a:rPr>
              <a:t> </a:t>
            </a:r>
            <a:r>
              <a:rPr lang="en-US" altLang="ko-KR" sz="900" b="1" dirty="0" smtClean="0">
                <a:solidFill>
                  <a:schemeClr val="bg1">
                    <a:lumMod val="75000"/>
                  </a:schemeClr>
                </a:solidFill>
              </a:rPr>
              <a:t>05(</a:t>
            </a:r>
            <a:r>
              <a:rPr lang="ko-KR" altLang="en-US" sz="900" b="1" dirty="0" smtClean="0">
                <a:solidFill>
                  <a:schemeClr val="bg1">
                    <a:lumMod val="75000"/>
                  </a:schemeClr>
                </a:solidFill>
              </a:rPr>
              <a:t>금</a:t>
            </a:r>
            <a:r>
              <a:rPr lang="en-US" altLang="ko-KR" sz="900" b="1" dirty="0" smtClean="0">
                <a:solidFill>
                  <a:schemeClr val="bg1">
                    <a:lumMod val="75000"/>
                  </a:schemeClr>
                </a:solidFill>
              </a:rPr>
              <a:t>) 15:30 </a:t>
            </a:r>
            <a:endParaRPr lang="ko-KR" altLang="en-US" sz="900" b="1" dirty="0">
              <a:solidFill>
                <a:schemeClr val="bg1">
                  <a:lumMod val="75000"/>
                </a:schemeClr>
              </a:solidFill>
            </a:endParaRPr>
          </a:p>
        </p:txBody>
      </p:sp>
      <p:sp>
        <p:nvSpPr>
          <p:cNvPr id="62" name="TextBox 61"/>
          <p:cNvSpPr txBox="1"/>
          <p:nvPr/>
        </p:nvSpPr>
        <p:spPr>
          <a:xfrm>
            <a:off x="2402404" y="3905005"/>
            <a:ext cx="646331" cy="230832"/>
          </a:xfrm>
          <a:prstGeom prst="rect">
            <a:avLst/>
          </a:prstGeom>
          <a:noFill/>
        </p:spPr>
        <p:txBody>
          <a:bodyPr wrap="none" rtlCol="0">
            <a:spAutoFit/>
          </a:bodyPr>
          <a:lstStyle/>
          <a:p>
            <a:r>
              <a:rPr lang="ko-KR" altLang="en-US" sz="900" dirty="0" smtClean="0">
                <a:solidFill>
                  <a:schemeClr val="bg1">
                    <a:lumMod val="65000"/>
                  </a:schemeClr>
                </a:solidFill>
              </a:rPr>
              <a:t>예약취소</a:t>
            </a:r>
            <a:endParaRPr lang="ko-KR" altLang="en-US" sz="900" dirty="0">
              <a:solidFill>
                <a:schemeClr val="bg1">
                  <a:lumMod val="65000"/>
                </a:schemeClr>
              </a:solidFill>
            </a:endParaRPr>
          </a:p>
        </p:txBody>
      </p:sp>
      <p:sp>
        <p:nvSpPr>
          <p:cNvPr id="58" name="TextBox 57"/>
          <p:cNvSpPr txBox="1"/>
          <p:nvPr/>
        </p:nvSpPr>
        <p:spPr>
          <a:xfrm>
            <a:off x="4060293" y="3215487"/>
            <a:ext cx="1444626" cy="230832"/>
          </a:xfrm>
          <a:prstGeom prst="rect">
            <a:avLst/>
          </a:prstGeom>
          <a:noFill/>
        </p:spPr>
        <p:txBody>
          <a:bodyPr wrap="none" rtlCol="0">
            <a:spAutoFit/>
          </a:bodyPr>
          <a:lstStyle/>
          <a:p>
            <a:r>
              <a:rPr lang="ko-KR" altLang="en-US" sz="900" dirty="0" smtClean="0"/>
              <a:t>예약된 상담이 없습니다</a:t>
            </a:r>
            <a:r>
              <a:rPr lang="en-US" altLang="ko-KR" sz="900" dirty="0" smtClean="0"/>
              <a:t>.</a:t>
            </a:r>
            <a:endParaRPr lang="ko-KR" altLang="en-US" sz="900" dirty="0"/>
          </a:p>
        </p:txBody>
      </p:sp>
      <p:sp>
        <p:nvSpPr>
          <p:cNvPr id="59" name="TextBox 58"/>
          <p:cNvSpPr txBox="1"/>
          <p:nvPr/>
        </p:nvSpPr>
        <p:spPr>
          <a:xfrm>
            <a:off x="324005"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sp>
        <p:nvSpPr>
          <p:cNvPr id="60" name="TextBox 59"/>
          <p:cNvSpPr txBox="1"/>
          <p:nvPr/>
        </p:nvSpPr>
        <p:spPr>
          <a:xfrm>
            <a:off x="3396679" y="1115041"/>
            <a:ext cx="389850" cy="338554"/>
          </a:xfrm>
          <a:prstGeom prst="rect">
            <a:avLst/>
          </a:prstGeom>
          <a:noFill/>
        </p:spPr>
        <p:txBody>
          <a:bodyPr wrap="none" rtlCol="0">
            <a:spAutoFit/>
          </a:bodyPr>
          <a:lstStyle/>
          <a:p>
            <a:r>
              <a:rPr lang="ko-KR" altLang="en-US" sz="1600" b="1" dirty="0" smtClean="0">
                <a:solidFill>
                  <a:prstClr val="black"/>
                </a:solidFill>
              </a:rPr>
              <a:t>＜</a:t>
            </a:r>
            <a:endParaRPr lang="ko-KR" altLang="en-US" sz="1600" b="1" dirty="0">
              <a:solidFill>
                <a:prstClr val="black"/>
              </a:solidFill>
            </a:endParaRPr>
          </a:p>
        </p:txBody>
      </p:sp>
      <p:graphicFrame>
        <p:nvGraphicFramePr>
          <p:cNvPr id="63" name="표 62"/>
          <p:cNvGraphicFramePr>
            <a:graphicFrameLocks noGrp="1"/>
          </p:cNvGraphicFramePr>
          <p:nvPr>
            <p:extLst>
              <p:ext uri="{D42A27DB-BD31-4B8C-83A1-F6EECF244321}">
                <p14:modId xmlns:p14="http://schemas.microsoft.com/office/powerpoint/2010/main" val="2004693077"/>
              </p:ext>
            </p:extLst>
          </p:nvPr>
        </p:nvGraphicFramePr>
        <p:xfrm>
          <a:off x="6320290" y="908720"/>
          <a:ext cx="2678400" cy="3146811"/>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My Reservation page </a:t>
                      </a:r>
                    </a:p>
                    <a:p>
                      <a:pPr latinLnBrk="1"/>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p>
                      <a:pPr latinLnBrk="1"/>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Sau</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khi</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hoàn</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thành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buổi</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tư</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vấn</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thì</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xóa</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thông</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tin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Lịch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hẹn</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tư</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vấn</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đó</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khỏi</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List</a:t>
                      </a:r>
                      <a:endParaRPr kumimoji="0" lang="ko-KR" altLang="en-US" sz="800" b="0" i="0" u="none" strike="noStrike" kern="1200" cap="none" spc="0" normalizeH="0" baseline="0" noProof="0" dirty="0" smtClean="0">
                        <a:ln>
                          <a:noFill/>
                        </a:ln>
                        <a:solidFill>
                          <a:schemeClr val="tx1"/>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lt"/>
                          <a:ea typeface="+mn-ea"/>
                          <a:cs typeface="+mn-cs"/>
                        </a:rPr>
                        <a:t>Trong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danh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sách</a:t>
                      </a:r>
                      <a:r>
                        <a:rPr lang="en-US" altLang="ko-KR" sz="800" kern="1200" baseline="0" dirty="0" smtClean="0">
                          <a:solidFill>
                            <a:schemeClr val="tx1"/>
                          </a:solidFill>
                          <a:latin typeface="+mn-lt"/>
                          <a:ea typeface="+mn-ea"/>
                          <a:cs typeface="+mn-cs"/>
                        </a:rPr>
                        <a:t> counselor, </a:t>
                      </a:r>
                      <a:r>
                        <a:rPr lang="en-US" altLang="ko-KR" sz="800" kern="1200" baseline="0" dirty="0" err="1" smtClean="0">
                          <a:solidFill>
                            <a:schemeClr val="tx1"/>
                          </a:solidFill>
                          <a:latin typeface="+mn-lt"/>
                          <a:ea typeface="+mn-ea"/>
                          <a:cs typeface="+mn-cs"/>
                        </a:rPr>
                        <a:t>hi</a:t>
                      </a:r>
                      <a:r>
                        <a:rPr lang="en-US" altLang="ko-KR" sz="800" kern="1200" dirty="0" err="1" smtClean="0">
                          <a:solidFill>
                            <a:schemeClr val="tx1"/>
                          </a:solidFill>
                          <a:latin typeface="+mn-lt"/>
                          <a:ea typeface="+mn-ea"/>
                          <a:cs typeface="+mn-cs"/>
                        </a:rPr>
                        <a:t>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Ảnh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diện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Tên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gian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gian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còn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lại</a:t>
                      </a:r>
                      <a:r>
                        <a:rPr lang="en-US" altLang="ko-KR" sz="800" kern="1200" baseline="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Đặt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lịch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Hẹn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(RM-080101)</a:t>
                      </a: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smtClean="0">
                          <a:solidFill>
                            <a:schemeClr val="tx1"/>
                          </a:solidFill>
                          <a:latin typeface="+mn-lt"/>
                          <a:ea typeface="+mn-ea"/>
                          <a:cs typeface="+mn-cs"/>
                        </a:rPr>
                        <a:t>(1-1) :  </a:t>
                      </a: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hủy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lịch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hẹn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thay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gian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còn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예약취소</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vô</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hiệu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hóa</a:t>
                      </a:r>
                      <a:r>
                        <a:rPr lang="en-US" altLang="ko-KR" sz="800" kern="1200" baseline="0" dirty="0" smtClean="0">
                          <a:solidFill>
                            <a:schemeClr val="tx1"/>
                          </a:solidFill>
                          <a:latin typeface="+mn-lt"/>
                          <a:ea typeface="+mn-ea"/>
                          <a:cs typeface="+mn-cs"/>
                        </a:rPr>
                        <a:t> tab </a:t>
                      </a:r>
                      <a:r>
                        <a:rPr lang="en-US" altLang="ko-KR" sz="800" kern="1200" baseline="0" dirty="0" err="1" smtClean="0">
                          <a:solidFill>
                            <a:schemeClr val="tx1"/>
                          </a:solidFill>
                          <a:latin typeface="+mn-lt"/>
                          <a:ea typeface="+mn-ea"/>
                          <a:cs typeface="+mn-cs"/>
                        </a:rPr>
                        <a:t>đó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[Counselor Detail]</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(RM-070101). </a:t>
                      </a:r>
                      <a:r>
                        <a:rPr lang="en-US" altLang="ko-KR" sz="800" kern="1200" dirty="0" err="1" smtClean="0">
                          <a:solidFill>
                            <a:schemeClr val="tx1"/>
                          </a:solidFill>
                          <a:latin typeface="+mn-lt"/>
                          <a:ea typeface="+mn-ea"/>
                          <a:cs typeface="+mn-cs"/>
                        </a:rPr>
                        <a:t>Chỉ</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hiện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những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Lịch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hẹn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vẫn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hủy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trong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vòn</a:t>
                      </a:r>
                      <a:r>
                        <a:rPr lang="en-US" altLang="ko-KR" sz="800" kern="1200" baseline="0" dirty="0" smtClean="0">
                          <a:solidFill>
                            <a:schemeClr val="tx1"/>
                          </a:solidFill>
                          <a:latin typeface="+mn-lt"/>
                          <a:ea typeface="+mn-ea"/>
                          <a:cs typeface="+mn-cs"/>
                        </a:rPr>
                        <a:t> 1 </a:t>
                      </a:r>
                      <a:r>
                        <a:rPr lang="en-US" altLang="ko-KR" sz="800" kern="1200" baseline="0" dirty="0" err="1" smtClean="0">
                          <a:solidFill>
                            <a:schemeClr val="tx1"/>
                          </a:solidFill>
                          <a:latin typeface="+mn-lt"/>
                          <a:ea typeface="+mn-ea"/>
                          <a:cs typeface="+mn-cs"/>
                        </a:rPr>
                        <a:t>tuần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kể</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từ</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ngày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Hủy</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a:t>
                      </a:r>
                      <a:r>
                        <a:rPr lang="en-US" altLang="ko-KR" sz="800" baseline="0" dirty="0" err="1" smtClean="0">
                          <a:solidFill>
                            <a:schemeClr val="tx1"/>
                          </a:solidFill>
                          <a:latin typeface="+mn-ea"/>
                        </a:rPr>
                        <a:t>khi</a:t>
                      </a:r>
                      <a:r>
                        <a:rPr lang="en-US" altLang="ko-KR" sz="800" baseline="0" dirty="0" smtClean="0">
                          <a:solidFill>
                            <a:schemeClr val="tx1"/>
                          </a:solidFill>
                          <a:latin typeface="+mn-ea"/>
                        </a:rPr>
                        <a:t> </a:t>
                      </a:r>
                      <a:r>
                        <a:rPr lang="en-US" altLang="ko-KR" sz="800" baseline="0" dirty="0" err="1" smtClean="0">
                          <a:solidFill>
                            <a:schemeClr val="tx1"/>
                          </a:solidFill>
                          <a:latin typeface="+mn-ea"/>
                        </a:rPr>
                        <a:t>không</a:t>
                      </a:r>
                      <a:r>
                        <a:rPr lang="en-US" altLang="ko-KR" sz="800" baseline="0" dirty="0" smtClean="0">
                          <a:solidFill>
                            <a:schemeClr val="tx1"/>
                          </a:solidFill>
                          <a:latin typeface="+mn-ea"/>
                        </a:rPr>
                        <a:t> </a:t>
                      </a:r>
                      <a:r>
                        <a:rPr lang="en-US" altLang="ko-KR" sz="800" baseline="0" dirty="0" err="1" smtClean="0">
                          <a:solidFill>
                            <a:schemeClr val="tx1"/>
                          </a:solidFill>
                          <a:latin typeface="+mn-ea"/>
                        </a:rPr>
                        <a:t>có</a:t>
                      </a:r>
                      <a:r>
                        <a:rPr lang="en-US" altLang="ko-KR" sz="800" baseline="0" dirty="0" smtClean="0">
                          <a:solidFill>
                            <a:schemeClr val="tx1"/>
                          </a:solidFill>
                          <a:latin typeface="+mn-ea"/>
                        </a:rPr>
                        <a:t> </a:t>
                      </a:r>
                      <a:r>
                        <a:rPr lang="vi-VN" altLang="ko-KR" sz="800" baseline="0" dirty="0" smtClean="0">
                          <a:solidFill>
                            <a:schemeClr val="tx1"/>
                          </a:solidFill>
                          <a:latin typeface="+mn-ea"/>
                        </a:rPr>
                        <a:t>Lịch hẹn tư vấn</a:t>
                      </a:r>
                      <a:r>
                        <a:rPr lang="en-US" altLang="ko-KR" sz="800" baseline="0" dirty="0" smtClean="0">
                          <a:solidFill>
                            <a:schemeClr val="tx1"/>
                          </a:solidFill>
                          <a:latin typeface="+mn-ea"/>
                        </a:rPr>
                        <a:t> </a:t>
                      </a:r>
                      <a:endParaRPr lang="en-US" altLang="ko-KR" sz="80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a:t>
                      </a:r>
                      <a:r>
                        <a:rPr lang="en-US" altLang="ko-KR" sz="800" baseline="0" dirty="0" err="1" smtClean="0">
                          <a:solidFill>
                            <a:schemeClr val="tx1"/>
                          </a:solidFill>
                          <a:latin typeface="+mn-ea"/>
                        </a:rPr>
                        <a:t>khi</a:t>
                      </a:r>
                      <a:r>
                        <a:rPr lang="en-US" altLang="ko-KR" sz="800" baseline="0" dirty="0" smtClean="0">
                          <a:solidFill>
                            <a:schemeClr val="tx1"/>
                          </a:solidFill>
                          <a:latin typeface="+mn-ea"/>
                        </a:rPr>
                        <a:t> </a:t>
                      </a:r>
                      <a:r>
                        <a:rPr lang="en-US" altLang="ko-KR" sz="800" baseline="0" dirty="0" err="1" smtClean="0">
                          <a:solidFill>
                            <a:schemeClr val="tx1"/>
                          </a:solidFill>
                          <a:latin typeface="+mn-ea"/>
                        </a:rPr>
                        <a:t>hiện</a:t>
                      </a:r>
                      <a:r>
                        <a:rPr lang="en-US" altLang="ko-KR" sz="800" baseline="0" dirty="0" smtClean="0">
                          <a:solidFill>
                            <a:schemeClr val="tx1"/>
                          </a:solidFill>
                          <a:latin typeface="+mn-ea"/>
                        </a:rPr>
                        <a:t> </a:t>
                      </a:r>
                      <a:r>
                        <a:rPr lang="en-US" altLang="ko-KR" sz="800" baseline="0" dirty="0" err="1" smtClean="0">
                          <a:solidFill>
                            <a:schemeClr val="tx1"/>
                          </a:solidFill>
                          <a:latin typeface="+mn-ea"/>
                        </a:rPr>
                        <a:t>tại</a:t>
                      </a:r>
                      <a:r>
                        <a:rPr lang="en-US" altLang="ko-KR" sz="800" baseline="0" dirty="0" smtClean="0">
                          <a:solidFill>
                            <a:schemeClr val="tx1"/>
                          </a:solidFill>
                          <a:latin typeface="+mn-ea"/>
                        </a:rPr>
                        <a:t> </a:t>
                      </a:r>
                      <a:r>
                        <a:rPr lang="en-US" altLang="ko-KR" sz="800" baseline="0" dirty="0" err="1" smtClean="0">
                          <a:solidFill>
                            <a:schemeClr val="tx1"/>
                          </a:solidFill>
                          <a:latin typeface="+mn-ea"/>
                        </a:rPr>
                        <a:t>không</a:t>
                      </a:r>
                      <a:r>
                        <a:rPr lang="en-US" altLang="ko-KR" sz="800" baseline="0" dirty="0" smtClean="0">
                          <a:solidFill>
                            <a:schemeClr val="tx1"/>
                          </a:solidFill>
                          <a:latin typeface="+mn-ea"/>
                        </a:rPr>
                        <a:t> </a:t>
                      </a:r>
                      <a:r>
                        <a:rPr lang="en-US" altLang="ko-KR" sz="800" baseline="0" dirty="0" err="1" smtClean="0">
                          <a:solidFill>
                            <a:schemeClr val="tx1"/>
                          </a:solidFill>
                          <a:latin typeface="+mn-ea"/>
                        </a:rPr>
                        <a:t>có</a:t>
                      </a:r>
                      <a:r>
                        <a:rPr lang="en-US" altLang="ko-KR" sz="800" baseline="0" dirty="0" smtClean="0">
                          <a:solidFill>
                            <a:schemeClr val="tx1"/>
                          </a:solidFill>
                          <a:latin typeface="+mn-ea"/>
                        </a:rPr>
                        <a:t> </a:t>
                      </a:r>
                      <a:r>
                        <a:rPr lang="vi-VN" altLang="ko-KR" sz="800" baseline="0" dirty="0" smtClean="0">
                          <a:solidFill>
                            <a:schemeClr val="tx1"/>
                          </a:solidFill>
                          <a:latin typeface="+mn-ea"/>
                        </a:rPr>
                        <a:t>Lịch hẹn tư vấn</a:t>
                      </a:r>
                      <a:r>
                        <a:rPr lang="en-US" altLang="ko-KR" sz="800" baseline="0" dirty="0" smtClean="0">
                          <a:solidFill>
                            <a:schemeClr val="tx1"/>
                          </a:solidFill>
                          <a:latin typeface="+mn-ea"/>
                        </a:rPr>
                        <a:t> </a:t>
                      </a:r>
                      <a:endParaRPr lang="en-US" altLang="ko-KR" sz="800" dirty="0" smtClean="0">
                        <a:solidFill>
                          <a:schemeClr val="tx1"/>
                        </a:solidFill>
                        <a:latin typeface="+mn-ea"/>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smtClean="0">
                          <a:solidFill>
                            <a:schemeClr val="tx1"/>
                          </a:solidFill>
                          <a:latin typeface="+mn-ea"/>
                        </a:rPr>
                        <a:t>Khi click</a:t>
                      </a:r>
                      <a:r>
                        <a:rPr lang="en-US" altLang="ko-KR" sz="800" baseline="0" smtClean="0">
                          <a:solidFill>
                            <a:schemeClr val="tx1"/>
                          </a:solidFill>
                          <a:latin typeface="+mn-ea"/>
                        </a:rPr>
                        <a:t>, </a:t>
                      </a:r>
                      <a:r>
                        <a:rPr lang="en-US" altLang="ko-KR" sz="800" baseline="0" dirty="0" err="1" smtClean="0">
                          <a:solidFill>
                            <a:schemeClr val="tx1"/>
                          </a:solidFill>
                          <a:latin typeface="+mn-ea"/>
                        </a:rPr>
                        <a:t>chuyển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đến</a:t>
                      </a:r>
                      <a:r>
                        <a:rPr lang="en-US" altLang="ko-KR" sz="800" baseline="0" dirty="0" smtClean="0">
                          <a:solidFill>
                            <a:schemeClr val="tx1"/>
                          </a:solidFill>
                          <a:latin typeface="+mn-ea"/>
                        </a:rPr>
                        <a:t> </a:t>
                      </a:r>
                      <a:r>
                        <a:rPr lang="en-US" altLang="ko-KR" sz="800" baseline="0" dirty="0" err="1" smtClean="0">
                          <a:solidFill>
                            <a:schemeClr val="tx1"/>
                          </a:solidFill>
                          <a:latin typeface="+mn-ea"/>
                        </a:rPr>
                        <a:t>trang</a:t>
                      </a:r>
                      <a:r>
                        <a:rPr lang="en-US" altLang="ko-KR" sz="800" baseline="0" dirty="0" smtClean="0">
                          <a:solidFill>
                            <a:schemeClr val="tx1"/>
                          </a:solidFill>
                          <a:latin typeface="+mn-ea"/>
                        </a:rPr>
                        <a:t> [</a:t>
                      </a:r>
                      <a:r>
                        <a:rPr lang="en-US" altLang="ko-KR" sz="800" dirty="0" smtClean="0">
                          <a:solidFill>
                            <a:schemeClr val="tx1"/>
                          </a:solidFill>
                        </a:rPr>
                        <a:t>Select Psychological Counselor</a:t>
                      </a:r>
                      <a:r>
                        <a:rPr lang="en-US" altLang="ko-KR" sz="800" baseline="0" dirty="0" smtClean="0">
                          <a:solidFill>
                            <a:schemeClr val="tx1"/>
                          </a:solidFill>
                          <a:latin typeface="+mn-ea"/>
                        </a:rPr>
                        <a:t>] </a:t>
                      </a:r>
                      <a:r>
                        <a:rPr lang="en-US" altLang="ko-KR" sz="800" dirty="0" smtClean="0">
                          <a:solidFill>
                            <a:schemeClr val="tx1"/>
                          </a:solidFill>
                          <a:latin typeface="+mn-ea"/>
                        </a:rPr>
                        <a:t>(RM-07)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69" name="타원 68"/>
          <p:cNvSpPr/>
          <p:nvPr/>
        </p:nvSpPr>
        <p:spPr>
          <a:xfrm>
            <a:off x="3959960" y="543953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3</a:t>
            </a:r>
            <a:endParaRPr lang="ko-KR" altLang="en-US" sz="1200" b="1" dirty="0">
              <a:solidFill>
                <a:schemeClr val="bg1"/>
              </a:solidFill>
            </a:endParaRPr>
          </a:p>
        </p:txBody>
      </p:sp>
      <p:sp>
        <p:nvSpPr>
          <p:cNvPr id="70" name="직사각형 69"/>
          <p:cNvSpPr/>
          <p:nvPr/>
        </p:nvSpPr>
        <p:spPr>
          <a:xfrm>
            <a:off x="3607678" y="1493785"/>
            <a:ext cx="2310248" cy="572464"/>
          </a:xfrm>
          <a:prstGeom prst="rect">
            <a:avLst/>
          </a:prstGeom>
        </p:spPr>
        <p:txBody>
          <a:bodyPr wrap="none">
            <a:spAutoFit/>
          </a:bodyPr>
          <a:lstStyle/>
          <a:p>
            <a:pPr>
              <a:lnSpc>
                <a:spcPct val="130000"/>
              </a:lnSpc>
              <a:buFont typeface="Arial" pitchFamily="34" charset="0"/>
              <a:buChar char="•"/>
            </a:pPr>
            <a:r>
              <a:rPr lang="en-US" altLang="ko-KR" sz="800" dirty="0" smtClean="0">
                <a:solidFill>
                  <a:prstClr val="black"/>
                </a:solidFill>
              </a:rPr>
              <a:t> </a:t>
            </a:r>
            <a:r>
              <a:rPr lang="ko-KR" altLang="en-US" sz="800" dirty="0">
                <a:solidFill>
                  <a:prstClr val="black"/>
                </a:solidFill>
              </a:rPr>
              <a:t>상담 시간 </a:t>
            </a:r>
            <a:r>
              <a:rPr lang="en-US" altLang="ko-KR" sz="800" dirty="0">
                <a:solidFill>
                  <a:prstClr val="black"/>
                </a:solidFill>
              </a:rPr>
              <a:t>5</a:t>
            </a:r>
            <a:r>
              <a:rPr lang="ko-KR" altLang="en-US" sz="800" dirty="0">
                <a:solidFill>
                  <a:prstClr val="black"/>
                </a:solidFill>
              </a:rPr>
              <a:t>분전부터 입장이 가능합니다</a:t>
            </a:r>
            <a:r>
              <a:rPr lang="en-US" altLang="ko-KR" sz="800" dirty="0">
                <a:solidFill>
                  <a:prstClr val="black"/>
                </a:solidFill>
              </a:rPr>
              <a:t>. </a:t>
            </a:r>
            <a:endParaRPr lang="en-US" altLang="ko-KR" sz="800" dirty="0" smtClean="0">
              <a:solidFill>
                <a:prstClr val="black"/>
              </a:solidFill>
            </a:endParaRPr>
          </a:p>
          <a:p>
            <a:pPr>
              <a:lnSpc>
                <a:spcPct val="130000"/>
              </a:lnSpc>
              <a:buFont typeface="Arial" pitchFamily="34" charset="0"/>
              <a:buChar char="•"/>
            </a:pPr>
            <a:r>
              <a:rPr lang="en-US" altLang="ko-KR" sz="800" dirty="0" smtClean="0">
                <a:solidFill>
                  <a:prstClr val="black"/>
                </a:solidFill>
              </a:rPr>
              <a:t> </a:t>
            </a:r>
            <a:r>
              <a:rPr lang="ko-KR" altLang="en-US" sz="800" dirty="0"/>
              <a:t>원활한 상담을 위해 상담 시간을 지켜주세요</a:t>
            </a:r>
            <a:r>
              <a:rPr lang="en-US" altLang="ko-KR" sz="800" dirty="0" smtClean="0"/>
              <a:t>.</a:t>
            </a:r>
          </a:p>
          <a:p>
            <a:pPr>
              <a:lnSpc>
                <a:spcPct val="130000"/>
              </a:lnSpc>
              <a:buFont typeface="Arial" pitchFamily="34" charset="0"/>
              <a:buChar char="•"/>
            </a:pPr>
            <a:r>
              <a:rPr lang="en-US" altLang="ko-KR" sz="800" dirty="0" smtClean="0">
                <a:solidFill>
                  <a:prstClr val="black"/>
                </a:solidFill>
              </a:rPr>
              <a:t> </a:t>
            </a:r>
            <a:r>
              <a:rPr lang="ko-KR" altLang="en-US" sz="800" dirty="0" smtClean="0">
                <a:solidFill>
                  <a:prstClr val="black"/>
                </a:solidFill>
              </a:rPr>
              <a:t>예약 취소 내역은 일주일간 보여집니다</a:t>
            </a:r>
            <a:r>
              <a:rPr lang="en-US" altLang="ko-KR" sz="800" dirty="0" smtClean="0">
                <a:solidFill>
                  <a:prstClr val="black"/>
                </a:solidFill>
              </a:rPr>
              <a:t>.</a:t>
            </a:r>
          </a:p>
        </p:txBody>
      </p:sp>
      <p:pic>
        <p:nvPicPr>
          <p:cNvPr id="71" name="그림 70" descr="error.png"/>
          <p:cNvPicPr>
            <a:picLocks noChangeAspect="1"/>
          </p:cNvPicPr>
          <p:nvPr/>
        </p:nvPicPr>
        <p:blipFill>
          <a:blip r:embed="rId6" cstate="print"/>
          <a:stretch>
            <a:fillRect/>
          </a:stretch>
        </p:blipFill>
        <p:spPr>
          <a:xfrm>
            <a:off x="3396679" y="1646310"/>
            <a:ext cx="288000" cy="288000"/>
          </a:xfrm>
          <a:prstGeom prst="rect">
            <a:avLst/>
          </a:prstGeom>
        </p:spPr>
      </p:pic>
      <p:sp>
        <p:nvSpPr>
          <p:cNvPr id="61" name="슬라이드 번호 개체 틀 60"/>
          <p:cNvSpPr>
            <a:spLocks noGrp="1"/>
          </p:cNvSpPr>
          <p:nvPr>
            <p:ph type="sldNum" sz="quarter" idx="4"/>
          </p:nvPr>
        </p:nvSpPr>
        <p:spPr/>
        <p:txBody>
          <a:bodyPr/>
          <a:lstStyle/>
          <a:p>
            <a:fld id="{C70D9EDE-4299-4BB9-BBD1-CAF81FD85894}" type="slidenum">
              <a:rPr lang="ko-KR" altLang="en-US" smtClean="0"/>
              <a:pPr/>
              <a:t>78</a:t>
            </a:fld>
            <a:endParaRPr lang="ko-KR" altLang="en-US" dirty="0"/>
          </a:p>
        </p:txBody>
      </p:sp>
      <p:sp>
        <p:nvSpPr>
          <p:cNvPr id="64" name="타원 63"/>
          <p:cNvSpPr/>
          <p:nvPr/>
        </p:nvSpPr>
        <p:spPr>
          <a:xfrm>
            <a:off x="180768" y="3752776"/>
            <a:ext cx="324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1200" b="1" spc="-250" dirty="0" smtClean="0">
                <a:solidFill>
                  <a:schemeClr val="bg1"/>
                </a:solidFill>
              </a:rPr>
              <a:t>1-1</a:t>
            </a:r>
            <a:endParaRPr lang="ko-KR" altLang="en-US" sz="1200" b="1" spc="-250" dirty="0">
              <a:solidFill>
                <a:schemeClr val="bg1"/>
              </a:solidFill>
            </a:endParaRPr>
          </a:p>
        </p:txBody>
      </p:sp>
      <p:sp>
        <p:nvSpPr>
          <p:cNvPr id="65" name="TextBox 64"/>
          <p:cNvSpPr txBox="1"/>
          <p:nvPr/>
        </p:nvSpPr>
        <p:spPr>
          <a:xfrm>
            <a:off x="1132570" y="124096"/>
            <a:ext cx="915635" cy="215444"/>
          </a:xfrm>
          <a:prstGeom prst="rect">
            <a:avLst/>
          </a:prstGeom>
          <a:noFill/>
        </p:spPr>
        <p:txBody>
          <a:bodyPr wrap="none" rtlCol="0">
            <a:spAutoFit/>
          </a:bodyPr>
          <a:lstStyle/>
          <a:p>
            <a:r>
              <a:rPr lang="en-US" altLang="ko-KR" sz="800" dirty="0" smtClean="0">
                <a:solidFill>
                  <a:prstClr val="black"/>
                </a:solidFill>
              </a:rPr>
              <a:t>My reservation </a:t>
            </a:r>
            <a:endParaRPr lang="ko-KR" altLang="en-US" sz="800" dirty="0">
              <a:solidFill>
                <a:prstClr val="black"/>
              </a:solidFill>
            </a:endParaRPr>
          </a:p>
        </p:txBody>
      </p:sp>
      <p:sp>
        <p:nvSpPr>
          <p:cNvPr id="66" name="TextBox 65"/>
          <p:cNvSpPr txBox="1"/>
          <p:nvPr/>
        </p:nvSpPr>
        <p:spPr>
          <a:xfrm>
            <a:off x="1132570" y="352286"/>
            <a:ext cx="1484702" cy="215444"/>
          </a:xfrm>
          <a:prstGeom prst="rect">
            <a:avLst/>
          </a:prstGeom>
          <a:noFill/>
        </p:spPr>
        <p:txBody>
          <a:bodyPr wrap="none" rtlCol="0">
            <a:spAutoFit/>
          </a:bodyPr>
          <a:lstStyle/>
          <a:p>
            <a:r>
              <a:rPr lang="en-US" altLang="ko-KR" sz="800" dirty="0" smtClean="0">
                <a:solidFill>
                  <a:prstClr val="black"/>
                </a:solidFill>
              </a:rPr>
              <a:t>My Hello &gt; My reservation </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5485869" y="124096"/>
            <a:ext cx="720069" cy="215444"/>
          </a:xfrm>
          <a:prstGeom prst="rect">
            <a:avLst/>
          </a:prstGeom>
          <a:noFill/>
        </p:spPr>
        <p:txBody>
          <a:bodyPr wrap="none" rtlCol="0">
            <a:spAutoFit/>
          </a:bodyPr>
          <a:lstStyle/>
          <a:p>
            <a:r>
              <a:rPr lang="en-US" altLang="ko-KR" sz="800" dirty="0" smtClean="0">
                <a:solidFill>
                  <a:prstClr val="black"/>
                </a:solidFill>
              </a:rPr>
              <a:t>RM-080101</a:t>
            </a:r>
            <a:endParaRPr lang="ko-KR" altLang="en-US" sz="800" dirty="0">
              <a:solidFill>
                <a:prstClr val="black"/>
              </a:solidFill>
            </a:endParaRPr>
          </a:p>
        </p:txBody>
      </p:sp>
      <p:grpSp>
        <p:nvGrpSpPr>
          <p:cNvPr id="41" name="그룹 40"/>
          <p:cNvGrpSpPr/>
          <p:nvPr/>
        </p:nvGrpSpPr>
        <p:grpSpPr>
          <a:xfrm>
            <a:off x="358113" y="903411"/>
            <a:ext cx="2812721" cy="5000582"/>
            <a:chOff x="-3079067" y="932736"/>
            <a:chExt cx="2812721" cy="5000582"/>
          </a:xfrm>
        </p:grpSpPr>
        <p:grpSp>
          <p:nvGrpSpPr>
            <p:cNvPr id="61" name="그룹 26"/>
            <p:cNvGrpSpPr/>
            <p:nvPr/>
          </p:nvGrpSpPr>
          <p:grpSpPr>
            <a:xfrm>
              <a:off x="-3078850" y="932736"/>
              <a:ext cx="2812504" cy="5000582"/>
              <a:chOff x="366961" y="908720"/>
              <a:chExt cx="2812504" cy="5000582"/>
            </a:xfrm>
          </p:grpSpPr>
          <p:pic>
            <p:nvPicPr>
              <p:cNvPr id="75" name="그림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76" name="직사각형 7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7" name="직사각형 7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63" name="직사각형 62"/>
            <p:cNvSpPr/>
            <p:nvPr/>
          </p:nvSpPr>
          <p:spPr>
            <a:xfrm>
              <a:off x="-3079067" y="1482919"/>
              <a:ext cx="2802883" cy="1436299"/>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67" name="TextBox 66"/>
            <p:cNvSpPr txBox="1"/>
            <p:nvPr/>
          </p:nvSpPr>
          <p:spPr>
            <a:xfrm>
              <a:off x="-1800326" y="1646627"/>
              <a:ext cx="1388522" cy="307777"/>
            </a:xfrm>
            <a:prstGeom prst="rect">
              <a:avLst/>
            </a:prstGeom>
            <a:noFill/>
          </p:spPr>
          <p:txBody>
            <a:bodyPr wrap="none" rtlCol="0">
              <a:spAutoFit/>
            </a:bodyPr>
            <a:lstStyle/>
            <a:p>
              <a:r>
                <a:rPr lang="ko-KR" altLang="en-US" sz="1400" b="1" dirty="0" smtClean="0"/>
                <a:t>김태희 </a:t>
              </a:r>
              <a:r>
                <a:rPr lang="ko-KR" altLang="en-US" sz="900" dirty="0" smtClean="0"/>
                <a:t>심리상담사</a:t>
              </a:r>
              <a:endParaRPr lang="ko-KR" altLang="en-US" sz="900" dirty="0"/>
            </a:p>
          </p:txBody>
        </p:sp>
        <p:pic>
          <p:nvPicPr>
            <p:cNvPr id="68" name="그림 67" descr="화상상담 이미지3.JPG"/>
            <p:cNvPicPr>
              <a:picLocks noChangeAspect="1"/>
            </p:cNvPicPr>
            <p:nvPr/>
          </p:nvPicPr>
          <p:blipFill>
            <a:blip r:embed="rId4" cstate="print"/>
            <a:srcRect t="3835" b="10525"/>
            <a:stretch>
              <a:fillRect/>
            </a:stretch>
          </p:blipFill>
          <p:spPr>
            <a:xfrm>
              <a:off x="-2968742" y="1646627"/>
              <a:ext cx="1005742" cy="1080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69" name="직사각형 68"/>
            <p:cNvSpPr/>
            <p:nvPr/>
          </p:nvSpPr>
          <p:spPr>
            <a:xfrm>
              <a:off x="-1763963" y="1954829"/>
              <a:ext cx="933269" cy="215444"/>
            </a:xfrm>
            <a:prstGeom prst="rect">
              <a:avLst/>
            </a:prstGeom>
          </p:spPr>
          <p:txBody>
            <a:bodyPr wrap="none">
              <a:spAutoFit/>
            </a:bodyPr>
            <a:lstStyle/>
            <a:p>
              <a:r>
                <a:rPr lang="ko-KR" altLang="en-US" sz="800" dirty="0" smtClean="0"/>
                <a:t>★★★★</a:t>
              </a:r>
              <a:r>
                <a:rPr lang="ko-KR" altLang="en-US" sz="800" dirty="0" smtClean="0">
                  <a:solidFill>
                    <a:schemeClr val="bg1">
                      <a:lumMod val="75000"/>
                    </a:schemeClr>
                  </a:solidFill>
                </a:rPr>
                <a:t>★ </a:t>
              </a:r>
              <a:r>
                <a:rPr lang="en-US" altLang="ko-KR" sz="800" dirty="0" smtClean="0"/>
                <a:t>(4.6)</a:t>
              </a:r>
              <a:endParaRPr lang="ko-KR" altLang="en-US" dirty="0">
                <a:solidFill>
                  <a:schemeClr val="bg1">
                    <a:lumMod val="75000"/>
                  </a:schemeClr>
                </a:solidFill>
              </a:endParaRPr>
            </a:p>
          </p:txBody>
        </p:sp>
        <p:sp>
          <p:nvSpPr>
            <p:cNvPr id="70" name="TextBox 69"/>
            <p:cNvSpPr txBox="1"/>
            <p:nvPr/>
          </p:nvSpPr>
          <p:spPr>
            <a:xfrm>
              <a:off x="-2045407" y="3815128"/>
              <a:ext cx="184731" cy="231730"/>
            </a:xfrm>
            <a:prstGeom prst="rect">
              <a:avLst/>
            </a:prstGeom>
            <a:noFill/>
          </p:spPr>
          <p:txBody>
            <a:bodyPr wrap="none" rtlCol="0">
              <a:spAutoFit/>
            </a:bodyPr>
            <a:lstStyle/>
            <a:p>
              <a:pPr algn="ctr">
                <a:lnSpc>
                  <a:spcPct val="110000"/>
                </a:lnSpc>
              </a:pPr>
              <a:endParaRPr lang="ko-KR" altLang="en-US" sz="900" dirty="0"/>
            </a:p>
          </p:txBody>
        </p:sp>
        <p:sp>
          <p:nvSpPr>
            <p:cNvPr id="71" name="TextBox 70"/>
            <p:cNvSpPr txBox="1"/>
            <p:nvPr/>
          </p:nvSpPr>
          <p:spPr>
            <a:xfrm>
              <a:off x="-1147141" y="3815128"/>
              <a:ext cx="184731" cy="231730"/>
            </a:xfrm>
            <a:prstGeom prst="rect">
              <a:avLst/>
            </a:prstGeom>
            <a:noFill/>
          </p:spPr>
          <p:txBody>
            <a:bodyPr wrap="none" rtlCol="0">
              <a:spAutoFit/>
            </a:bodyPr>
            <a:lstStyle/>
            <a:p>
              <a:pPr algn="ctr">
                <a:lnSpc>
                  <a:spcPct val="110000"/>
                </a:lnSpc>
              </a:pPr>
              <a:endParaRPr lang="ko-KR" altLang="en-US" sz="900" dirty="0"/>
            </a:p>
          </p:txBody>
        </p:sp>
        <p:cxnSp>
          <p:nvCxnSpPr>
            <p:cNvPr id="72" name="직선 연결선 71"/>
            <p:cNvCxnSpPr/>
            <p:nvPr/>
          </p:nvCxnSpPr>
          <p:spPr>
            <a:xfrm>
              <a:off x="-2992821" y="3814448"/>
              <a:ext cx="2628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81" name="그림 80" descr="mail.png"/>
          <p:cNvPicPr>
            <a:picLocks noChangeAspect="1"/>
          </p:cNvPicPr>
          <p:nvPr/>
        </p:nvPicPr>
        <p:blipFill>
          <a:blip r:embed="rId5" cstate="print"/>
          <a:stretch>
            <a:fillRect/>
          </a:stretch>
        </p:blipFill>
        <p:spPr>
          <a:xfrm>
            <a:off x="2554780" y="1924948"/>
            <a:ext cx="216000" cy="216000"/>
          </a:xfrm>
          <a:prstGeom prst="rect">
            <a:avLst/>
          </a:prstGeom>
          <a:solidFill>
            <a:schemeClr val="bg1"/>
          </a:solidFill>
        </p:spPr>
      </p:pic>
      <p:sp>
        <p:nvSpPr>
          <p:cNvPr id="83" name="타원 82"/>
          <p:cNvSpPr/>
          <p:nvPr/>
        </p:nvSpPr>
        <p:spPr>
          <a:xfrm>
            <a:off x="1114180" y="2337302"/>
            <a:ext cx="360000" cy="360000"/>
          </a:xfrm>
          <a:prstGeom prst="ellipse">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등급</a:t>
            </a:r>
            <a:endParaRPr lang="en-US" altLang="ko-KR" sz="900" dirty="0" smtClean="0">
              <a:solidFill>
                <a:schemeClr val="tx1"/>
              </a:solidFill>
            </a:endParaRPr>
          </a:p>
          <a:p>
            <a:pPr algn="ctr"/>
            <a:r>
              <a:rPr lang="ko-KR" altLang="en-US" sz="900" dirty="0" smtClean="0">
                <a:solidFill>
                  <a:schemeClr val="tx1"/>
                </a:solidFill>
              </a:rPr>
              <a:t>엠블럼</a:t>
            </a:r>
            <a:endParaRPr lang="ko-KR" altLang="en-US" sz="900" dirty="0">
              <a:solidFill>
                <a:schemeClr val="tx1"/>
              </a:solidFill>
            </a:endParaRPr>
          </a:p>
        </p:txBody>
      </p:sp>
      <p:sp>
        <p:nvSpPr>
          <p:cNvPr id="86" name="타원 85"/>
          <p:cNvSpPr/>
          <p:nvPr/>
        </p:nvSpPr>
        <p:spPr>
          <a:xfrm>
            <a:off x="2770780" y="1925504"/>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87" name="TextBox 86"/>
          <p:cNvSpPr txBox="1"/>
          <p:nvPr/>
        </p:nvSpPr>
        <p:spPr>
          <a:xfrm>
            <a:off x="35054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88" name="TextBox 87"/>
          <p:cNvSpPr txBox="1"/>
          <p:nvPr/>
        </p:nvSpPr>
        <p:spPr>
          <a:xfrm>
            <a:off x="712456" y="1168177"/>
            <a:ext cx="742511" cy="246221"/>
          </a:xfrm>
          <a:prstGeom prst="rect">
            <a:avLst/>
          </a:prstGeom>
          <a:noFill/>
        </p:spPr>
        <p:txBody>
          <a:bodyPr wrap="none" rtlCol="0">
            <a:spAutoFit/>
          </a:bodyPr>
          <a:lstStyle/>
          <a:p>
            <a:r>
              <a:rPr lang="ko-KR" altLang="en-US" sz="1000" b="1" dirty="0" smtClean="0"/>
              <a:t>예약 확인</a:t>
            </a:r>
            <a:endParaRPr lang="ko-KR" altLang="en-US" sz="1000" b="1" dirty="0"/>
          </a:p>
        </p:txBody>
      </p:sp>
      <p:sp>
        <p:nvSpPr>
          <p:cNvPr id="90" name="직사각형 89"/>
          <p:cNvSpPr/>
          <p:nvPr/>
        </p:nvSpPr>
        <p:spPr>
          <a:xfrm>
            <a:off x="356607" y="5580275"/>
            <a:ext cx="1404000" cy="324000"/>
          </a:xfrm>
          <a:prstGeom prst="rect">
            <a:avLst/>
          </a:prstGeom>
          <a:solidFill>
            <a:schemeClr val="tx1">
              <a:lumMod val="65000"/>
              <a:lumOff val="3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    예약 취소</a:t>
            </a:r>
            <a:endParaRPr lang="ko-KR" altLang="en-US" sz="900" dirty="0">
              <a:solidFill>
                <a:schemeClr val="bg1"/>
              </a:solidFill>
            </a:endParaRPr>
          </a:p>
        </p:txBody>
      </p:sp>
      <p:sp>
        <p:nvSpPr>
          <p:cNvPr id="91" name="직사각형 90"/>
          <p:cNvSpPr/>
          <p:nvPr/>
        </p:nvSpPr>
        <p:spPr>
          <a:xfrm>
            <a:off x="1770812" y="5580200"/>
            <a:ext cx="1404000" cy="324000"/>
          </a:xfrm>
          <a:prstGeom prst="rect">
            <a:avLst/>
          </a:prstGeom>
          <a:solidFill>
            <a:schemeClr val="tx1">
              <a:lumMod val="65000"/>
              <a:lumOff val="3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   상담 시작</a:t>
            </a:r>
            <a:endParaRPr lang="ko-KR" altLang="en-US" sz="900" dirty="0">
              <a:solidFill>
                <a:schemeClr val="bg1"/>
              </a:solidFill>
            </a:endParaRPr>
          </a:p>
        </p:txBody>
      </p:sp>
      <p:pic>
        <p:nvPicPr>
          <p:cNvPr id="92" name="Picture 2" descr="Z:\img\Remote 참고 이미지\images.png"/>
          <p:cNvPicPr>
            <a:picLocks noChangeAspect="1" noChangeArrowheads="1"/>
          </p:cNvPicPr>
          <p:nvPr/>
        </p:nvPicPr>
        <p:blipFill>
          <a:blip r:embed="rId6" cstate="print"/>
          <a:srcRect/>
          <a:stretch>
            <a:fillRect/>
          </a:stretch>
        </p:blipFill>
        <p:spPr bwMode="auto">
          <a:xfrm>
            <a:off x="699537" y="5679790"/>
            <a:ext cx="144000" cy="144000"/>
          </a:xfrm>
          <a:prstGeom prst="rect">
            <a:avLst/>
          </a:prstGeom>
          <a:noFill/>
        </p:spPr>
      </p:pic>
      <p:pic>
        <p:nvPicPr>
          <p:cNvPr id="93" name="Picture 3" descr="Z:\img\Remote 참고 이미지\images (1).png"/>
          <p:cNvPicPr>
            <a:picLocks noChangeAspect="1" noChangeArrowheads="1"/>
          </p:cNvPicPr>
          <p:nvPr/>
        </p:nvPicPr>
        <p:blipFill>
          <a:blip r:embed="rId7" cstate="print">
            <a:duotone>
              <a:schemeClr val="accent4">
                <a:shade val="45000"/>
                <a:satMod val="135000"/>
              </a:schemeClr>
              <a:prstClr val="white"/>
            </a:duotone>
          </a:blip>
          <a:srcRect/>
          <a:stretch>
            <a:fillRect/>
          </a:stretch>
        </p:blipFill>
        <p:spPr bwMode="auto">
          <a:xfrm>
            <a:off x="1961710" y="5616795"/>
            <a:ext cx="252000" cy="252000"/>
          </a:xfrm>
          <a:prstGeom prst="rect">
            <a:avLst/>
          </a:prstGeom>
          <a:noFill/>
        </p:spPr>
      </p:pic>
      <p:sp>
        <p:nvSpPr>
          <p:cNvPr id="100" name="TextBox 99"/>
          <p:cNvSpPr txBox="1"/>
          <p:nvPr/>
        </p:nvSpPr>
        <p:spPr>
          <a:xfrm>
            <a:off x="1296377" y="3347334"/>
            <a:ext cx="928459" cy="230832"/>
          </a:xfrm>
          <a:prstGeom prst="rect">
            <a:avLst/>
          </a:prstGeom>
          <a:noFill/>
        </p:spPr>
        <p:txBody>
          <a:bodyPr wrap="none" rtlCol="0">
            <a:spAutoFit/>
          </a:bodyPr>
          <a:lstStyle/>
          <a:p>
            <a:r>
              <a:rPr lang="en-US" altLang="ko-KR" sz="900" b="1" dirty="0" smtClean="0"/>
              <a:t>4</a:t>
            </a:r>
            <a:r>
              <a:rPr lang="ko-KR" altLang="en-US" sz="900" b="1" dirty="0" smtClean="0"/>
              <a:t>분 </a:t>
            </a:r>
            <a:r>
              <a:rPr lang="en-US" altLang="ko-KR" sz="900" b="1" dirty="0" smtClean="0"/>
              <a:t>40</a:t>
            </a:r>
            <a:r>
              <a:rPr lang="ko-KR" altLang="en-US" sz="900" b="1" dirty="0" smtClean="0"/>
              <a:t>초 남음</a:t>
            </a:r>
            <a:endParaRPr lang="ko-KR" altLang="en-US" sz="800" dirty="0"/>
          </a:p>
        </p:txBody>
      </p:sp>
      <p:sp>
        <p:nvSpPr>
          <p:cNvPr id="101" name="TextBox 100"/>
          <p:cNvSpPr txBox="1"/>
          <p:nvPr/>
        </p:nvSpPr>
        <p:spPr>
          <a:xfrm>
            <a:off x="997490" y="3137641"/>
            <a:ext cx="1526380" cy="230832"/>
          </a:xfrm>
          <a:prstGeom prst="rect">
            <a:avLst/>
          </a:prstGeom>
          <a:noFill/>
        </p:spPr>
        <p:txBody>
          <a:bodyPr wrap="none" rtlCol="0">
            <a:spAutoFit/>
          </a:bodyPr>
          <a:lstStyle/>
          <a:p>
            <a:r>
              <a:rPr lang="en-US" altLang="ko-KR" sz="900" b="1" dirty="0" smtClean="0"/>
              <a:t>01.</a:t>
            </a:r>
            <a:r>
              <a:rPr lang="ko-KR" altLang="en-US" sz="900" b="1" dirty="0" smtClean="0"/>
              <a:t> </a:t>
            </a:r>
            <a:r>
              <a:rPr lang="en-US" altLang="ko-KR" sz="900" b="1" dirty="0" smtClean="0"/>
              <a:t>28(</a:t>
            </a:r>
            <a:r>
              <a:rPr lang="ko-KR" altLang="en-US" sz="900" b="1" dirty="0" smtClean="0"/>
              <a:t>화</a:t>
            </a:r>
            <a:r>
              <a:rPr lang="en-US" altLang="ko-KR" sz="900" b="1" dirty="0" smtClean="0"/>
              <a:t>) 09:30 ~ 10:05</a:t>
            </a:r>
            <a:endParaRPr lang="ko-KR" altLang="en-US" sz="900" dirty="0"/>
          </a:p>
        </p:txBody>
      </p:sp>
      <p:sp>
        <p:nvSpPr>
          <p:cNvPr id="102" name="TextBox 101"/>
          <p:cNvSpPr txBox="1"/>
          <p:nvPr/>
        </p:nvSpPr>
        <p:spPr>
          <a:xfrm>
            <a:off x="429724" y="4116129"/>
            <a:ext cx="2650084" cy="1248086"/>
          </a:xfrm>
          <a:prstGeom prst="rect">
            <a:avLst/>
          </a:prstGeom>
          <a:noFill/>
        </p:spPr>
        <p:txBody>
          <a:bodyPr wrap="square" rtlCol="0">
            <a:spAutoFit/>
          </a:bodyPr>
          <a:lstStyle/>
          <a:p>
            <a:pPr>
              <a:lnSpc>
                <a:spcPct val="130000"/>
              </a:lnSpc>
              <a:buFont typeface="Arial" pitchFamily="34" charset="0"/>
              <a:buChar char="•"/>
            </a:pPr>
            <a:r>
              <a:rPr lang="en-US" altLang="ko-KR" sz="800" dirty="0" smtClean="0">
                <a:solidFill>
                  <a:prstClr val="black"/>
                </a:solidFill>
              </a:rPr>
              <a:t> </a:t>
            </a:r>
            <a:r>
              <a:rPr lang="ko-KR" altLang="en-US" sz="800" dirty="0" smtClean="0">
                <a:solidFill>
                  <a:prstClr val="black"/>
                </a:solidFill>
              </a:rPr>
              <a:t>상담 시간 </a:t>
            </a:r>
            <a:r>
              <a:rPr lang="en-US" altLang="ko-KR" sz="800" dirty="0" smtClean="0">
                <a:solidFill>
                  <a:prstClr val="black"/>
                </a:solidFill>
              </a:rPr>
              <a:t>5</a:t>
            </a:r>
            <a:r>
              <a:rPr lang="ko-KR" altLang="en-US" sz="800" dirty="0" smtClean="0">
                <a:solidFill>
                  <a:prstClr val="black"/>
                </a:solidFill>
              </a:rPr>
              <a:t>분전부터 입장이 가능합니다</a:t>
            </a:r>
            <a:r>
              <a:rPr lang="en-US" altLang="ko-KR" sz="800" dirty="0" smtClean="0">
                <a:solidFill>
                  <a:prstClr val="black"/>
                </a:solidFill>
              </a:rPr>
              <a:t>. </a:t>
            </a:r>
          </a:p>
          <a:p>
            <a:pPr>
              <a:lnSpc>
                <a:spcPct val="130000"/>
              </a:lnSpc>
              <a:buFont typeface="Arial" pitchFamily="34" charset="0"/>
              <a:buChar char="•"/>
            </a:pPr>
            <a:r>
              <a:rPr lang="ko-KR" altLang="en-US" sz="800" dirty="0" smtClean="0"/>
              <a:t> 원활한 상담을 위해 상담 시간을 지켜주세요</a:t>
            </a:r>
            <a:r>
              <a:rPr lang="en-US" altLang="ko-KR" sz="800" dirty="0" smtClean="0"/>
              <a:t>.</a:t>
            </a:r>
          </a:p>
          <a:p>
            <a:pPr>
              <a:lnSpc>
                <a:spcPct val="130000"/>
              </a:lnSpc>
              <a:buFont typeface="Arial" pitchFamily="34" charset="0"/>
              <a:buChar char="•"/>
            </a:pPr>
            <a:r>
              <a:rPr lang="ko-KR" altLang="en-US" sz="800" dirty="0" smtClean="0"/>
              <a:t> 상담을 연속 두 건 예약하신 경우 상담 종료 후 다음 </a:t>
            </a:r>
            <a:endParaRPr lang="en-US" altLang="ko-KR" sz="800" dirty="0" smtClean="0"/>
          </a:p>
          <a:p>
            <a:pPr>
              <a:lnSpc>
                <a:spcPct val="130000"/>
              </a:lnSpc>
            </a:pPr>
            <a:r>
              <a:rPr lang="ko-KR" altLang="en-US" sz="800" dirty="0" smtClean="0"/>
              <a:t>  상담시간에 재 입장해야 합니다</a:t>
            </a:r>
            <a:r>
              <a:rPr lang="en-US" altLang="ko-KR" sz="800" dirty="0" smtClean="0"/>
              <a:t>. </a:t>
            </a:r>
            <a:endParaRPr lang="en-US" altLang="ko-KR" sz="800" dirty="0"/>
          </a:p>
          <a:p>
            <a:pPr>
              <a:lnSpc>
                <a:spcPct val="130000"/>
              </a:lnSpc>
              <a:buFont typeface="Arial" pitchFamily="34" charset="0"/>
              <a:buChar char="•"/>
            </a:pPr>
            <a:r>
              <a:rPr lang="en-US" altLang="ko-KR" sz="800" dirty="0" smtClean="0"/>
              <a:t> </a:t>
            </a:r>
            <a:r>
              <a:rPr lang="ko-KR" altLang="en-US" sz="800" dirty="0" smtClean="0"/>
              <a:t>예약 취소 시 상담 시간이 </a:t>
            </a:r>
            <a:r>
              <a:rPr lang="en-US" altLang="ko-KR" sz="800" dirty="0" smtClean="0"/>
              <a:t>24</a:t>
            </a:r>
            <a:r>
              <a:rPr lang="ko-KR" altLang="en-US" sz="800" dirty="0" smtClean="0"/>
              <a:t>시간 이내로 남은 경우 </a:t>
            </a:r>
            <a:endParaRPr lang="en-US" altLang="ko-KR" sz="800" dirty="0" smtClean="0"/>
          </a:p>
          <a:p>
            <a:pPr>
              <a:lnSpc>
                <a:spcPct val="130000"/>
              </a:lnSpc>
            </a:pPr>
            <a:r>
              <a:rPr lang="en-US" altLang="ko-KR" sz="800" dirty="0" smtClean="0"/>
              <a:t>  50%, 24</a:t>
            </a:r>
            <a:r>
              <a:rPr lang="ko-KR" altLang="en-US" sz="800" dirty="0" smtClean="0"/>
              <a:t>시간 이상 남은 경우 전액을 </a:t>
            </a:r>
            <a:r>
              <a:rPr lang="ko-KR" altLang="en-US" sz="800" dirty="0" err="1" smtClean="0"/>
              <a:t>헬로코인으로</a:t>
            </a:r>
            <a:r>
              <a:rPr lang="ko-KR" altLang="en-US" sz="800" dirty="0" smtClean="0"/>
              <a:t> 환급해드립니다</a:t>
            </a:r>
            <a:r>
              <a:rPr lang="en-US" altLang="ko-KR" sz="800" dirty="0" smtClean="0"/>
              <a:t>.   </a:t>
            </a:r>
          </a:p>
        </p:txBody>
      </p:sp>
      <p:sp>
        <p:nvSpPr>
          <p:cNvPr id="103" name="직사각형 102"/>
          <p:cNvSpPr/>
          <p:nvPr/>
        </p:nvSpPr>
        <p:spPr>
          <a:xfrm>
            <a:off x="617676" y="3924055"/>
            <a:ext cx="631904" cy="215444"/>
          </a:xfrm>
          <a:prstGeom prst="rect">
            <a:avLst/>
          </a:prstGeom>
        </p:spPr>
        <p:txBody>
          <a:bodyPr wrap="none">
            <a:spAutoFit/>
          </a:bodyPr>
          <a:lstStyle/>
          <a:p>
            <a:r>
              <a:rPr lang="ko-KR" altLang="en-US" sz="800" dirty="0" smtClean="0">
                <a:solidFill>
                  <a:prstClr val="black"/>
                </a:solidFill>
              </a:rPr>
              <a:t>안내사항 </a:t>
            </a:r>
            <a:endParaRPr lang="ko-KR" altLang="en-US" sz="1600" b="1" dirty="0"/>
          </a:p>
        </p:txBody>
      </p:sp>
      <p:pic>
        <p:nvPicPr>
          <p:cNvPr id="104" name="그림 103" descr="info.png"/>
          <p:cNvPicPr>
            <a:picLocks noChangeAspect="1"/>
          </p:cNvPicPr>
          <p:nvPr/>
        </p:nvPicPr>
        <p:blipFill>
          <a:blip r:embed="rId8" cstate="print"/>
          <a:stretch>
            <a:fillRect/>
          </a:stretch>
        </p:blipFill>
        <p:spPr>
          <a:xfrm>
            <a:off x="463182" y="3924055"/>
            <a:ext cx="216000" cy="216000"/>
          </a:xfrm>
          <a:prstGeom prst="rect">
            <a:avLst/>
          </a:prstGeom>
        </p:spPr>
      </p:pic>
      <p:graphicFrame>
        <p:nvGraphicFramePr>
          <p:cNvPr id="105" name="표 104"/>
          <p:cNvGraphicFramePr>
            <a:graphicFrameLocks noGrp="1"/>
          </p:cNvGraphicFramePr>
          <p:nvPr>
            <p:extLst>
              <p:ext uri="{D42A27DB-BD31-4B8C-83A1-F6EECF244321}">
                <p14:modId xmlns:p14="http://schemas.microsoft.com/office/powerpoint/2010/main" val="2972085089"/>
              </p:ext>
            </p:extLst>
          </p:nvPr>
        </p:nvGraphicFramePr>
        <p:xfrm>
          <a:off x="6320290" y="908720"/>
          <a:ext cx="2678400" cy="2751457"/>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schemeClr val="tx1"/>
                          </a:solidFill>
                        </a:rPr>
                        <a:t>Reservation Detail Page</a:t>
                      </a:r>
                      <a:endParaRPr lang="ko-KR" altLang="en-US"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Giới</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thiệu</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về</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tiểu</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sử</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của</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Counselor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giống</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với</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phần</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Hiển</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thị</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thông</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tin Counselor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bên</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trang</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Counselor Detail (</a:t>
                      </a:r>
                      <a:r>
                        <a:rPr lang="en-US" altLang="ko-KR" sz="800" b="0" dirty="0" smtClean="0">
                          <a:solidFill>
                            <a:schemeClr val="tx1"/>
                          </a:solidFill>
                        </a:rPr>
                        <a:t>RM-070101</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endParaRPr lang="ko-KR" altLang="en-US" sz="800" b="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a:t>
                      </a:r>
                      <a:r>
                        <a:rPr lang="en-US" altLang="ko-KR" sz="800" dirty="0" smtClean="0">
                          <a:solidFill>
                            <a:schemeClr val="tx1"/>
                          </a:solidFill>
                        </a:rPr>
                        <a:t>Write Message]</a:t>
                      </a:r>
                      <a:r>
                        <a:rPr lang="en-US" altLang="ko-KR" sz="800" baseline="0" dirty="0" smtClean="0">
                          <a:solidFill>
                            <a:schemeClr val="tx1"/>
                          </a:solidFill>
                        </a:rPr>
                        <a:t> </a:t>
                      </a:r>
                      <a:r>
                        <a:rPr lang="en-US" altLang="ko-KR" sz="800" dirty="0" smtClean="0">
                          <a:solidFill>
                            <a:schemeClr val="tx1"/>
                          </a:solidFill>
                        </a:rPr>
                        <a:t>(RM-080503)</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Thời</a:t>
                      </a:r>
                      <a:r>
                        <a:rPr lang="en-US" altLang="ko-KR" sz="800" baseline="0" dirty="0" smtClean="0">
                          <a:solidFill>
                            <a:schemeClr val="tx1"/>
                          </a:solidFill>
                          <a:latin typeface="+mn-ea"/>
                        </a:rPr>
                        <a:t> </a:t>
                      </a:r>
                      <a:r>
                        <a:rPr lang="en-US" altLang="ko-KR" sz="800" baseline="0" dirty="0" err="1" smtClean="0">
                          <a:solidFill>
                            <a:schemeClr val="tx1"/>
                          </a:solidFill>
                          <a:latin typeface="+mn-ea"/>
                        </a:rPr>
                        <a:t>gian</a:t>
                      </a:r>
                      <a:r>
                        <a:rPr lang="en-US" altLang="ko-KR" sz="800" baseline="0" dirty="0" smtClean="0">
                          <a:solidFill>
                            <a:schemeClr val="tx1"/>
                          </a:solidFill>
                          <a:latin typeface="+mn-ea"/>
                        </a:rPr>
                        <a:t> </a:t>
                      </a:r>
                      <a:r>
                        <a:rPr lang="en-US" altLang="ko-KR" sz="800" baseline="0" dirty="0" err="1" smtClean="0">
                          <a:solidFill>
                            <a:schemeClr val="tx1"/>
                          </a:solidFill>
                          <a:latin typeface="+mn-ea"/>
                        </a:rPr>
                        <a:t>Đặt</a:t>
                      </a:r>
                      <a:r>
                        <a:rPr lang="en-US" altLang="ko-KR" sz="800" baseline="0" dirty="0" smtClean="0">
                          <a:solidFill>
                            <a:schemeClr val="tx1"/>
                          </a:solidFill>
                          <a:latin typeface="+mn-ea"/>
                        </a:rPr>
                        <a:t> </a:t>
                      </a:r>
                      <a:r>
                        <a:rPr lang="en-US" altLang="ko-KR" sz="800" baseline="0" dirty="0" err="1" smtClean="0">
                          <a:solidFill>
                            <a:schemeClr val="tx1"/>
                          </a:solidFill>
                          <a:latin typeface="+mn-ea"/>
                        </a:rPr>
                        <a:t>lịch</a:t>
                      </a:r>
                      <a:r>
                        <a:rPr lang="en-US" altLang="ko-KR" sz="800" baseline="0" dirty="0" smtClean="0">
                          <a:solidFill>
                            <a:schemeClr val="tx1"/>
                          </a:solidFill>
                          <a:latin typeface="+mn-ea"/>
                        </a:rPr>
                        <a:t> </a:t>
                      </a:r>
                      <a:r>
                        <a:rPr lang="en-US" altLang="ko-KR" sz="800" baseline="0" dirty="0" err="1" smtClean="0">
                          <a:solidFill>
                            <a:schemeClr val="tx1"/>
                          </a:solidFill>
                          <a:latin typeface="+mn-ea"/>
                        </a:rPr>
                        <a:t>hẹn</a:t>
                      </a:r>
                      <a:r>
                        <a:rPr lang="en-US" altLang="ko-KR" sz="800" baseline="0" dirty="0" smtClean="0">
                          <a:solidFill>
                            <a:schemeClr val="tx1"/>
                          </a:solidFill>
                          <a:latin typeface="+mn-ea"/>
                        </a:rPr>
                        <a:t> </a:t>
                      </a:r>
                      <a:r>
                        <a:rPr lang="en-US" altLang="ko-KR" sz="800" baseline="0" dirty="0" err="1" smtClean="0">
                          <a:solidFill>
                            <a:schemeClr val="tx1"/>
                          </a:solidFill>
                          <a:latin typeface="+mn-ea"/>
                        </a:rPr>
                        <a:t>tư</a:t>
                      </a:r>
                      <a:r>
                        <a:rPr lang="en-US" altLang="ko-KR" sz="800" baseline="0" dirty="0" smtClean="0">
                          <a:solidFill>
                            <a:schemeClr val="tx1"/>
                          </a:solidFill>
                          <a:latin typeface="+mn-ea"/>
                        </a:rPr>
                        <a:t> </a:t>
                      </a:r>
                      <a:r>
                        <a:rPr lang="en-US" altLang="ko-KR" sz="800" baseline="0" dirty="0" err="1" smtClean="0">
                          <a:solidFill>
                            <a:schemeClr val="tx1"/>
                          </a:solidFill>
                          <a:latin typeface="+mn-ea"/>
                        </a:rPr>
                        <a:t>vấn</a:t>
                      </a:r>
                      <a:r>
                        <a:rPr lang="en-US" altLang="ko-KR" sz="800" baseline="0" dirty="0" smtClean="0">
                          <a:solidFill>
                            <a:schemeClr val="tx1"/>
                          </a:solidFill>
                          <a:latin typeface="+mn-ea"/>
                        </a:rPr>
                        <a:t> </a:t>
                      </a:r>
                      <a:endParaRPr lang="en-US" altLang="ko-KR" sz="800" dirty="0" smtClean="0">
                        <a:solidFill>
                          <a:schemeClr val="tx1"/>
                        </a:solidFill>
                        <a:latin typeface="+mn-ea"/>
                      </a:endParaRPr>
                    </a:p>
                    <a:p>
                      <a:pPr marL="85725" indent="-85725" algn="l" defTabSz="914400" rtl="0" eaLnBrk="1" latinLnBrk="1" hangingPunct="1">
                        <a:lnSpc>
                          <a:spcPct val="120000"/>
                        </a:lnSpc>
                        <a:buFontTx/>
                        <a:buChar char="-"/>
                      </a:pPr>
                      <a:r>
                        <a:rPr lang="en-US" altLang="ko-KR" sz="800" dirty="0" smtClean="0">
                          <a:solidFill>
                            <a:schemeClr val="tx1"/>
                          </a:solidFill>
                          <a:latin typeface="+mn-ea"/>
                        </a:rPr>
                        <a:t>5 </a:t>
                      </a:r>
                      <a:r>
                        <a:rPr lang="en-US" altLang="ko-KR" sz="800" dirty="0" err="1" smtClean="0">
                          <a:solidFill>
                            <a:schemeClr val="tx1"/>
                          </a:solidFill>
                          <a:latin typeface="+mn-ea"/>
                        </a:rPr>
                        <a:t>phút</a:t>
                      </a:r>
                      <a:r>
                        <a:rPr lang="en-US" altLang="ko-KR" sz="800" baseline="0" dirty="0" smtClean="0">
                          <a:solidFill>
                            <a:schemeClr val="tx1"/>
                          </a:solidFill>
                          <a:latin typeface="+mn-ea"/>
                        </a:rPr>
                        <a:t> </a:t>
                      </a:r>
                      <a:r>
                        <a:rPr lang="en-US" altLang="ko-KR" sz="800" baseline="0" dirty="0" err="1" smtClean="0">
                          <a:solidFill>
                            <a:schemeClr val="tx1"/>
                          </a:solidFill>
                          <a:latin typeface="+mn-ea"/>
                        </a:rPr>
                        <a:t>trước</a:t>
                      </a:r>
                      <a:r>
                        <a:rPr lang="en-US" altLang="ko-KR" sz="800" baseline="0" dirty="0" smtClean="0">
                          <a:solidFill>
                            <a:schemeClr val="tx1"/>
                          </a:solidFill>
                          <a:latin typeface="+mn-ea"/>
                        </a:rPr>
                        <a:t> </a:t>
                      </a:r>
                      <a:r>
                        <a:rPr lang="en-US" altLang="ko-KR" sz="800" baseline="0" dirty="0" err="1" smtClean="0">
                          <a:solidFill>
                            <a:schemeClr val="tx1"/>
                          </a:solidFill>
                          <a:latin typeface="+mn-ea"/>
                        </a:rPr>
                        <a:t>khi</a:t>
                      </a:r>
                      <a:r>
                        <a:rPr lang="en-US" altLang="ko-KR" sz="800" baseline="0" dirty="0" smtClean="0">
                          <a:solidFill>
                            <a:schemeClr val="tx1"/>
                          </a:solidFill>
                          <a:latin typeface="+mn-ea"/>
                        </a:rPr>
                        <a:t> </a:t>
                      </a:r>
                      <a:r>
                        <a:rPr lang="en-US" altLang="ko-KR" sz="800" baseline="0" dirty="0" err="1" smtClean="0">
                          <a:solidFill>
                            <a:schemeClr val="tx1"/>
                          </a:solidFill>
                          <a:latin typeface="+mn-ea"/>
                        </a:rPr>
                        <a:t>diễn</a:t>
                      </a:r>
                      <a:r>
                        <a:rPr lang="en-US" altLang="ko-KR" sz="800" baseline="0" dirty="0" smtClean="0">
                          <a:solidFill>
                            <a:schemeClr val="tx1"/>
                          </a:solidFill>
                          <a:latin typeface="+mn-ea"/>
                        </a:rPr>
                        <a:t> </a:t>
                      </a:r>
                      <a:r>
                        <a:rPr lang="en-US" altLang="ko-KR" sz="800" baseline="0" dirty="0" err="1" smtClean="0">
                          <a:solidFill>
                            <a:schemeClr val="tx1"/>
                          </a:solidFill>
                          <a:latin typeface="+mn-ea"/>
                        </a:rPr>
                        <a:t>ra</a:t>
                      </a:r>
                      <a:r>
                        <a:rPr lang="en-US" altLang="ko-KR" sz="800" baseline="0" dirty="0" smtClean="0">
                          <a:solidFill>
                            <a:schemeClr val="tx1"/>
                          </a:solidFill>
                          <a:latin typeface="+mn-ea"/>
                        </a:rPr>
                        <a:t> </a:t>
                      </a:r>
                      <a:r>
                        <a:rPr lang="en-US" altLang="ko-KR" sz="800" baseline="0" dirty="0" err="1" smtClean="0">
                          <a:solidFill>
                            <a:schemeClr val="tx1"/>
                          </a:solidFill>
                          <a:latin typeface="+mn-ea"/>
                        </a:rPr>
                        <a:t>buổi</a:t>
                      </a:r>
                      <a:r>
                        <a:rPr lang="en-US" altLang="ko-KR" sz="800" baseline="0" dirty="0" smtClean="0">
                          <a:solidFill>
                            <a:schemeClr val="tx1"/>
                          </a:solidFill>
                          <a:latin typeface="+mn-ea"/>
                        </a:rPr>
                        <a:t> </a:t>
                      </a:r>
                      <a:r>
                        <a:rPr lang="en-US" altLang="ko-KR" sz="800" baseline="0" dirty="0" err="1" smtClean="0">
                          <a:solidFill>
                            <a:schemeClr val="tx1"/>
                          </a:solidFill>
                          <a:latin typeface="+mn-ea"/>
                        </a:rPr>
                        <a:t>tư</a:t>
                      </a:r>
                      <a:r>
                        <a:rPr lang="en-US" altLang="ko-KR" sz="800" baseline="0" dirty="0" smtClean="0">
                          <a:solidFill>
                            <a:schemeClr val="tx1"/>
                          </a:solidFill>
                          <a:latin typeface="+mn-ea"/>
                        </a:rPr>
                        <a:t> </a:t>
                      </a:r>
                      <a:r>
                        <a:rPr lang="en-US" altLang="ko-KR" sz="800" baseline="0" dirty="0" err="1" smtClean="0">
                          <a:solidFill>
                            <a:schemeClr val="tx1"/>
                          </a:solidFill>
                          <a:latin typeface="+mn-ea"/>
                        </a:rPr>
                        <a:t>vấn</a:t>
                      </a:r>
                      <a:r>
                        <a:rPr lang="en-US" altLang="ko-KR" sz="800" baseline="0" dirty="0" smtClean="0">
                          <a:solidFill>
                            <a:schemeClr val="tx1"/>
                          </a:solidFill>
                          <a:latin typeface="+mn-ea"/>
                        </a:rPr>
                        <a:t>, </a:t>
                      </a:r>
                      <a:r>
                        <a:rPr lang="en-US" altLang="ko-KR" sz="800" baseline="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a:t>
                      </a:r>
                      <a:r>
                        <a:rPr lang="en-US" altLang="ko-KR" sz="800" baseline="0" dirty="0" err="1" smtClean="0">
                          <a:solidFill>
                            <a:schemeClr val="tx1"/>
                          </a:solidFill>
                          <a:latin typeface="+mn-ea"/>
                        </a:rPr>
                        <a:t>đồng</a:t>
                      </a:r>
                      <a:r>
                        <a:rPr lang="en-US" altLang="ko-KR" sz="800" baseline="0" dirty="0" smtClean="0">
                          <a:solidFill>
                            <a:schemeClr val="tx1"/>
                          </a:solidFill>
                          <a:latin typeface="+mn-ea"/>
                        </a:rPr>
                        <a:t> </a:t>
                      </a:r>
                      <a:r>
                        <a:rPr lang="en-US" altLang="ko-KR" sz="800" baseline="0" dirty="0" err="1" smtClean="0">
                          <a:solidFill>
                            <a:schemeClr val="tx1"/>
                          </a:solidFill>
                          <a:latin typeface="+mn-ea"/>
                        </a:rPr>
                        <a:t>hồ</a:t>
                      </a:r>
                      <a:r>
                        <a:rPr lang="en-US" altLang="ko-KR" sz="800" baseline="0" dirty="0" smtClean="0">
                          <a:solidFill>
                            <a:schemeClr val="tx1"/>
                          </a:solidFill>
                          <a:latin typeface="+mn-ea"/>
                        </a:rPr>
                        <a:t> </a:t>
                      </a:r>
                      <a:r>
                        <a:rPr lang="en-US" altLang="ko-KR" sz="800" baseline="0" dirty="0" err="1" smtClean="0">
                          <a:solidFill>
                            <a:schemeClr val="tx1"/>
                          </a:solidFill>
                          <a:latin typeface="+mn-ea"/>
                        </a:rPr>
                        <a:t>đếm</a:t>
                      </a:r>
                      <a:r>
                        <a:rPr lang="en-US" altLang="ko-KR" sz="800" baseline="0" dirty="0" smtClean="0">
                          <a:solidFill>
                            <a:schemeClr val="tx1"/>
                          </a:solidFill>
                          <a:latin typeface="+mn-ea"/>
                        </a:rPr>
                        <a:t> </a:t>
                      </a:r>
                      <a:r>
                        <a:rPr lang="en-US" altLang="ko-KR" sz="800" baseline="0" dirty="0" err="1" smtClean="0">
                          <a:solidFill>
                            <a:schemeClr val="tx1"/>
                          </a:solidFill>
                          <a:latin typeface="+mn-ea"/>
                        </a:rPr>
                        <a:t>ngược</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thời</a:t>
                      </a:r>
                      <a:r>
                        <a:rPr lang="en-US" altLang="ko-KR" sz="800" baseline="0" dirty="0" smtClean="0">
                          <a:solidFill>
                            <a:schemeClr val="tx1"/>
                          </a:solidFill>
                          <a:latin typeface="+mn-ea"/>
                        </a:rPr>
                        <a:t> </a:t>
                      </a:r>
                      <a:r>
                        <a:rPr lang="en-US" altLang="ko-KR" sz="800" baseline="0" dirty="0" err="1" smtClean="0">
                          <a:solidFill>
                            <a:schemeClr val="tx1"/>
                          </a:solidFill>
                          <a:latin typeface="+mn-ea"/>
                        </a:rPr>
                        <a:t>gian</a:t>
                      </a:r>
                      <a:r>
                        <a:rPr lang="en-US" altLang="ko-KR" sz="800" baseline="0" dirty="0" smtClean="0">
                          <a:solidFill>
                            <a:schemeClr val="tx1"/>
                          </a:solidFill>
                          <a:latin typeface="+mn-ea"/>
                        </a:rPr>
                        <a:t> </a:t>
                      </a:r>
                    </a:p>
                    <a:p>
                      <a:pPr marL="85725" marR="0" indent="-85725" algn="l" defTabSz="914400" rtl="0" eaLnBrk="1" fontAlgn="auto" latinLnBrk="1" hangingPunct="1">
                        <a:lnSpc>
                          <a:spcPct val="120000"/>
                        </a:lnSpc>
                        <a:spcBef>
                          <a:spcPts val="0"/>
                        </a:spcBef>
                        <a:spcAft>
                          <a:spcPts val="0"/>
                        </a:spcAft>
                        <a:buClrTx/>
                        <a:buSzTx/>
                        <a:buFontTx/>
                        <a:buNone/>
                        <a:tabLst/>
                        <a:defRPr/>
                      </a:pPr>
                      <a:r>
                        <a:rPr lang="en-US" altLang="ko-KR" sz="800" b="0" dirty="0" smtClean="0">
                          <a:solidFill>
                            <a:schemeClr val="tx1"/>
                          </a:solidFill>
                        </a:rPr>
                        <a:t>     * 4</a:t>
                      </a:r>
                      <a:r>
                        <a:rPr lang="ko-KR" altLang="en-US" sz="800" b="0" dirty="0" smtClean="0">
                          <a:solidFill>
                            <a:schemeClr val="tx1"/>
                          </a:solidFill>
                        </a:rPr>
                        <a:t>분 </a:t>
                      </a:r>
                      <a:r>
                        <a:rPr lang="en-US" altLang="ko-KR" sz="800" b="0" dirty="0" smtClean="0">
                          <a:solidFill>
                            <a:schemeClr val="tx1"/>
                          </a:solidFill>
                        </a:rPr>
                        <a:t>40</a:t>
                      </a:r>
                      <a:r>
                        <a:rPr lang="ko-KR" altLang="en-US" sz="800" b="0" dirty="0" smtClean="0">
                          <a:solidFill>
                            <a:schemeClr val="tx1"/>
                          </a:solidFill>
                        </a:rPr>
                        <a:t>초 남음 </a:t>
                      </a:r>
                      <a:r>
                        <a:rPr lang="en-US" altLang="ko-KR" sz="800" b="0" dirty="0" smtClean="0">
                          <a:solidFill>
                            <a:schemeClr val="tx1"/>
                          </a:solidFill>
                        </a:rPr>
                        <a:t>– 4 </a:t>
                      </a:r>
                      <a:r>
                        <a:rPr lang="en-US" altLang="ko-KR" sz="800" b="0" dirty="0" err="1" smtClean="0">
                          <a:solidFill>
                            <a:schemeClr val="tx1"/>
                          </a:solidFill>
                        </a:rPr>
                        <a:t>phút</a:t>
                      </a:r>
                      <a:r>
                        <a:rPr lang="en-US" altLang="ko-KR" sz="800" b="0" baseline="0" dirty="0" smtClean="0">
                          <a:solidFill>
                            <a:schemeClr val="tx1"/>
                          </a:solidFill>
                        </a:rPr>
                        <a:t> 40 </a:t>
                      </a:r>
                      <a:r>
                        <a:rPr lang="en-US" altLang="ko-KR" sz="800" b="0" baseline="0" dirty="0" err="1" smtClean="0">
                          <a:solidFill>
                            <a:schemeClr val="tx1"/>
                          </a:solidFill>
                        </a:rPr>
                        <a:t>giây</a:t>
                      </a:r>
                      <a:r>
                        <a:rPr lang="en-US" altLang="ko-KR" sz="800" b="0" baseline="0" dirty="0" smtClean="0">
                          <a:solidFill>
                            <a:schemeClr val="tx1"/>
                          </a:solidFill>
                        </a:rPr>
                        <a:t> </a:t>
                      </a:r>
                      <a:r>
                        <a:rPr lang="en-US" altLang="ko-KR" sz="800" b="0" baseline="0" dirty="0" err="1" smtClean="0">
                          <a:solidFill>
                            <a:schemeClr val="tx1"/>
                          </a:solidFill>
                        </a:rPr>
                        <a:t>còn</a:t>
                      </a:r>
                      <a:r>
                        <a:rPr lang="en-US" altLang="ko-KR" sz="800" b="0" baseline="0" dirty="0" smtClean="0">
                          <a:solidFill>
                            <a:schemeClr val="tx1"/>
                          </a:solidFill>
                        </a:rPr>
                        <a:t> </a:t>
                      </a:r>
                      <a:r>
                        <a:rPr lang="en-US" altLang="ko-KR" sz="800" b="0" baseline="0" dirty="0" err="1" smtClean="0">
                          <a:solidFill>
                            <a:schemeClr val="tx1"/>
                          </a:solidFill>
                        </a:rPr>
                        <a:t>lại</a:t>
                      </a:r>
                      <a:endParaRPr lang="ko-KR" altLang="en-US" sz="700" b="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smtClean="0">
                          <a:solidFill>
                            <a:schemeClr val="tx1"/>
                          </a:solidFill>
                          <a:latin typeface="+mn-ea"/>
                        </a:rPr>
                        <a:t>Khi click</a:t>
                      </a:r>
                      <a:r>
                        <a:rPr lang="en-US" altLang="ko-KR" sz="800" baseline="0" smtClean="0">
                          <a:solidFill>
                            <a:schemeClr val="tx1"/>
                          </a:solidFill>
                          <a:latin typeface="+mn-ea"/>
                        </a:rPr>
                        <a:t>, </a:t>
                      </a:r>
                      <a:r>
                        <a:rPr lang="en-US" altLang="ko-KR" sz="800" baseline="0" dirty="0" err="1" smtClean="0">
                          <a:solidFill>
                            <a:schemeClr val="tx1"/>
                          </a:solidFill>
                          <a:latin typeface="+mn-ea"/>
                        </a:rPr>
                        <a:t>hiển</a:t>
                      </a:r>
                      <a:r>
                        <a:rPr lang="en-US" altLang="ko-KR" sz="800" baseline="0" dirty="0" smtClean="0">
                          <a:solidFill>
                            <a:schemeClr val="tx1"/>
                          </a:solidFill>
                          <a:latin typeface="+mn-ea"/>
                        </a:rPr>
                        <a:t> </a:t>
                      </a:r>
                      <a:r>
                        <a:rPr lang="en-US" altLang="ko-KR" sz="800" baseline="0" dirty="0" err="1" smtClean="0">
                          <a:solidFill>
                            <a:schemeClr val="tx1"/>
                          </a:solidFill>
                          <a:latin typeface="+mn-ea"/>
                        </a:rPr>
                        <a:t>thị</a:t>
                      </a:r>
                      <a:r>
                        <a:rPr lang="en-US" altLang="ko-KR" sz="800" baseline="0" dirty="0" smtClean="0">
                          <a:solidFill>
                            <a:schemeClr val="tx1"/>
                          </a:solidFill>
                          <a:latin typeface="+mn-ea"/>
                        </a:rPr>
                        <a:t> pop-up </a:t>
                      </a:r>
                      <a:r>
                        <a:rPr lang="en-US" altLang="ko-KR" sz="800" baseline="0" dirty="0" err="1" smtClean="0">
                          <a:solidFill>
                            <a:schemeClr val="tx1"/>
                          </a:solidFill>
                          <a:latin typeface="+mn-ea"/>
                        </a:rPr>
                        <a:t>hướng</a:t>
                      </a:r>
                      <a:r>
                        <a:rPr lang="en-US" altLang="ko-KR" sz="800" baseline="0" dirty="0" smtClean="0">
                          <a:solidFill>
                            <a:schemeClr val="tx1"/>
                          </a:solidFill>
                          <a:latin typeface="+mn-ea"/>
                        </a:rPr>
                        <a:t> </a:t>
                      </a:r>
                      <a:r>
                        <a:rPr lang="en-US" altLang="ko-KR" sz="800" baseline="0" dirty="0" err="1" smtClean="0">
                          <a:solidFill>
                            <a:schemeClr val="tx1"/>
                          </a:solidFill>
                          <a:latin typeface="+mn-ea"/>
                        </a:rPr>
                        <a:t>dẫn</a:t>
                      </a:r>
                      <a:r>
                        <a:rPr lang="en-US" altLang="ko-KR" sz="800" baseline="0" dirty="0" smtClean="0">
                          <a:solidFill>
                            <a:schemeClr val="tx1"/>
                          </a:solidFill>
                          <a:latin typeface="+mn-ea"/>
                        </a:rPr>
                        <a:t> </a:t>
                      </a:r>
                      <a:r>
                        <a:rPr lang="en-US" altLang="ko-KR" sz="800" baseline="0" dirty="0" err="1" smtClean="0">
                          <a:solidFill>
                            <a:schemeClr val="tx1"/>
                          </a:solidFill>
                          <a:latin typeface="+mn-ea"/>
                        </a:rPr>
                        <a:t>Hủy</a:t>
                      </a:r>
                      <a:r>
                        <a:rPr lang="en-US" altLang="ko-KR" sz="800" baseline="0" dirty="0" smtClean="0">
                          <a:solidFill>
                            <a:schemeClr val="tx1"/>
                          </a:solidFill>
                          <a:latin typeface="+mn-ea"/>
                        </a:rPr>
                        <a:t> </a:t>
                      </a:r>
                      <a:r>
                        <a:rPr lang="en-US" altLang="ko-KR" sz="800" baseline="0" dirty="0" err="1" smtClean="0">
                          <a:solidFill>
                            <a:schemeClr val="tx1"/>
                          </a:solidFill>
                          <a:latin typeface="+mn-ea"/>
                        </a:rPr>
                        <a:t>Đặt</a:t>
                      </a:r>
                      <a:r>
                        <a:rPr lang="en-US" altLang="ko-KR" sz="800" baseline="0" dirty="0" smtClean="0">
                          <a:solidFill>
                            <a:schemeClr val="tx1"/>
                          </a:solidFill>
                          <a:latin typeface="+mn-ea"/>
                        </a:rPr>
                        <a:t> </a:t>
                      </a:r>
                      <a:r>
                        <a:rPr lang="en-US" altLang="ko-KR" sz="800" baseline="0" dirty="0" err="1" smtClean="0">
                          <a:solidFill>
                            <a:schemeClr val="tx1"/>
                          </a:solidFill>
                          <a:latin typeface="+mn-ea"/>
                        </a:rPr>
                        <a:t>lịch</a:t>
                      </a:r>
                      <a:r>
                        <a:rPr lang="en-US" altLang="ko-KR" sz="800" baseline="0" dirty="0" smtClean="0">
                          <a:solidFill>
                            <a:schemeClr val="tx1"/>
                          </a:solidFill>
                          <a:latin typeface="+mn-ea"/>
                        </a:rPr>
                        <a:t> </a:t>
                      </a:r>
                      <a:r>
                        <a:rPr lang="en-US" altLang="ko-KR" sz="800" baseline="0" dirty="0" err="1" smtClean="0">
                          <a:solidFill>
                            <a:schemeClr val="tx1"/>
                          </a:solidFill>
                          <a:latin typeface="+mn-ea"/>
                        </a:rPr>
                        <a:t>hẹn</a:t>
                      </a:r>
                      <a:r>
                        <a:rPr lang="en-US" altLang="ko-KR" sz="800" baseline="0" dirty="0" smtClean="0">
                          <a:solidFill>
                            <a:schemeClr val="tx1"/>
                          </a:solidFill>
                          <a:latin typeface="+mn-ea"/>
                        </a:rPr>
                        <a:t> </a:t>
                      </a:r>
                      <a:r>
                        <a:rPr lang="en-US" altLang="ko-KR" sz="800" baseline="0" dirty="0" err="1" smtClean="0">
                          <a:solidFill>
                            <a:schemeClr val="tx1"/>
                          </a:solidFill>
                          <a:latin typeface="+mn-ea"/>
                        </a:rPr>
                        <a:t>tư</a:t>
                      </a:r>
                      <a:r>
                        <a:rPr lang="en-US" altLang="ko-KR" sz="800" baseline="0" dirty="0" smtClean="0">
                          <a:solidFill>
                            <a:schemeClr val="tx1"/>
                          </a:solidFill>
                          <a:latin typeface="+mn-ea"/>
                        </a:rPr>
                        <a:t> </a:t>
                      </a:r>
                      <a:r>
                        <a:rPr lang="en-US" altLang="ko-KR" sz="800" baseline="0" dirty="0" err="1" smtClean="0">
                          <a:solidFill>
                            <a:schemeClr val="tx1"/>
                          </a:solidFill>
                          <a:latin typeface="+mn-ea"/>
                        </a:rPr>
                        <a:t>vấn</a:t>
                      </a:r>
                      <a:r>
                        <a:rPr lang="en-US" altLang="ko-KR" sz="800" baseline="0" dirty="0" smtClean="0">
                          <a:solidFill>
                            <a:schemeClr val="tx1"/>
                          </a:solidFill>
                          <a:latin typeface="+mn-ea"/>
                        </a:rPr>
                        <a:t> </a:t>
                      </a:r>
                      <a:r>
                        <a:rPr lang="en-US" altLang="ko-KR" sz="800" dirty="0" smtClean="0">
                          <a:solidFill>
                            <a:schemeClr val="tx1"/>
                          </a:solidFill>
                          <a:latin typeface="+mn-ea"/>
                        </a:rPr>
                        <a:t>(</a:t>
                      </a:r>
                      <a:r>
                        <a:rPr lang="en-US" altLang="ko-KR" sz="800" dirty="0" err="1" smtClean="0">
                          <a:solidFill>
                            <a:schemeClr val="tx1"/>
                          </a:solidFill>
                          <a:latin typeface="+mn-ea"/>
                        </a:rPr>
                        <a:t>Tham</a:t>
                      </a:r>
                      <a:r>
                        <a:rPr lang="en-US" altLang="ko-KR" sz="800" dirty="0" smtClean="0">
                          <a:solidFill>
                            <a:schemeClr val="tx1"/>
                          </a:solidFill>
                          <a:latin typeface="+mn-ea"/>
                        </a:rPr>
                        <a:t> </a:t>
                      </a:r>
                      <a:r>
                        <a:rPr lang="en-US" altLang="ko-KR" sz="800" dirty="0" err="1" smtClean="0">
                          <a:solidFill>
                            <a:schemeClr val="tx1"/>
                          </a:solidFill>
                          <a:latin typeface="+mn-ea"/>
                        </a:rPr>
                        <a:t>khảo</a:t>
                      </a:r>
                      <a:r>
                        <a:rPr lang="en-US" altLang="ko-KR" sz="800" baseline="0" dirty="0" smtClean="0">
                          <a:solidFill>
                            <a:schemeClr val="tx1"/>
                          </a:solidFill>
                          <a:latin typeface="+mn-ea"/>
                        </a:rPr>
                        <a:t> Slide </a:t>
                      </a:r>
                      <a:r>
                        <a:rPr lang="en-US" altLang="ko-KR" sz="800" baseline="0" dirty="0" err="1" smtClean="0">
                          <a:solidFill>
                            <a:schemeClr val="tx1"/>
                          </a:solidFill>
                          <a:latin typeface="+mn-ea"/>
                        </a:rPr>
                        <a:t>tiếp</a:t>
                      </a:r>
                      <a:r>
                        <a:rPr lang="en-US" altLang="ko-KR" sz="800" baseline="0" dirty="0" smtClean="0">
                          <a:solidFill>
                            <a:schemeClr val="tx1"/>
                          </a:solidFill>
                          <a:latin typeface="+mn-ea"/>
                        </a:rPr>
                        <a:t> </a:t>
                      </a:r>
                      <a:r>
                        <a:rPr lang="en-US" altLang="ko-KR" sz="800" baseline="0" dirty="0" err="1" smtClean="0">
                          <a:solidFill>
                            <a:schemeClr val="tx1"/>
                          </a:solidFill>
                          <a:latin typeface="+mn-ea"/>
                        </a:rPr>
                        <a:t>theo</a:t>
                      </a:r>
                      <a:r>
                        <a:rPr lang="en-US" altLang="ko-KR" sz="800" dirty="0" smtClean="0">
                          <a:solidFill>
                            <a:schemeClr val="tx1"/>
                          </a:solidFill>
                          <a:latin typeface="+mn-ea"/>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dirty="0" err="1" smtClean="0">
                          <a:solidFill>
                            <a:schemeClr val="tx1"/>
                          </a:solidFill>
                          <a:latin typeface="+mn-ea"/>
                        </a:rPr>
                        <a:t>Khả</a:t>
                      </a:r>
                      <a:r>
                        <a:rPr lang="en-US" altLang="ko-KR" sz="800" baseline="0" dirty="0" smtClean="0">
                          <a:solidFill>
                            <a:schemeClr val="tx1"/>
                          </a:solidFill>
                          <a:latin typeface="+mn-ea"/>
                        </a:rPr>
                        <a:t> </a:t>
                      </a:r>
                      <a:r>
                        <a:rPr lang="en-US" altLang="ko-KR" sz="800" baseline="0" dirty="0" err="1" smtClean="0">
                          <a:solidFill>
                            <a:schemeClr val="tx1"/>
                          </a:solidFill>
                          <a:latin typeface="+mn-ea"/>
                        </a:rPr>
                        <a:t>dụng</a:t>
                      </a:r>
                      <a:r>
                        <a:rPr lang="en-US" altLang="ko-KR" sz="800" baseline="0" dirty="0" smtClean="0">
                          <a:solidFill>
                            <a:schemeClr val="tx1"/>
                          </a:solidFill>
                          <a:latin typeface="+mn-ea"/>
                        </a:rPr>
                        <a:t> </a:t>
                      </a:r>
                      <a:r>
                        <a:rPr lang="en-US" altLang="ko-KR" sz="800" baseline="0" dirty="0" err="1" smtClean="0">
                          <a:solidFill>
                            <a:schemeClr val="tx1"/>
                          </a:solidFill>
                          <a:latin typeface="+mn-ea"/>
                        </a:rPr>
                        <a:t>hóa</a:t>
                      </a:r>
                      <a:r>
                        <a:rPr lang="en-US" altLang="ko-KR" sz="800" baseline="0" dirty="0" smtClean="0">
                          <a:solidFill>
                            <a:schemeClr val="tx1"/>
                          </a:solidFill>
                          <a:latin typeface="+mn-ea"/>
                        </a:rPr>
                        <a:t> Button 5 </a:t>
                      </a:r>
                      <a:r>
                        <a:rPr lang="en-US" altLang="ko-KR" sz="800" baseline="0" dirty="0" err="1" smtClean="0">
                          <a:solidFill>
                            <a:schemeClr val="tx1"/>
                          </a:solidFill>
                          <a:latin typeface="+mn-ea"/>
                        </a:rPr>
                        <a:t>phút</a:t>
                      </a:r>
                      <a:r>
                        <a:rPr lang="en-US" altLang="ko-KR" sz="800" baseline="0" dirty="0" smtClean="0">
                          <a:solidFill>
                            <a:schemeClr val="tx1"/>
                          </a:solidFill>
                          <a:latin typeface="+mn-ea"/>
                        </a:rPr>
                        <a:t> </a:t>
                      </a:r>
                      <a:r>
                        <a:rPr lang="en-US" altLang="ko-KR" sz="800" baseline="0" dirty="0" err="1" smtClean="0">
                          <a:solidFill>
                            <a:schemeClr val="tx1"/>
                          </a:solidFill>
                          <a:latin typeface="+mn-ea"/>
                        </a:rPr>
                        <a:t>trước</a:t>
                      </a:r>
                      <a:r>
                        <a:rPr lang="en-US" altLang="ko-KR" sz="800" baseline="0" dirty="0" smtClean="0">
                          <a:solidFill>
                            <a:schemeClr val="tx1"/>
                          </a:solidFill>
                          <a:latin typeface="+mn-ea"/>
                        </a:rPr>
                        <a:t> </a:t>
                      </a:r>
                      <a:r>
                        <a:rPr lang="en-US" altLang="ko-KR" sz="800" baseline="0" dirty="0" err="1" smtClean="0">
                          <a:solidFill>
                            <a:schemeClr val="tx1"/>
                          </a:solidFill>
                          <a:latin typeface="+mn-ea"/>
                        </a:rPr>
                        <a:t>khi</a:t>
                      </a:r>
                      <a:r>
                        <a:rPr lang="en-US" altLang="ko-KR" sz="800" baseline="0" dirty="0" smtClean="0">
                          <a:solidFill>
                            <a:schemeClr val="tx1"/>
                          </a:solidFill>
                          <a:latin typeface="+mn-ea"/>
                        </a:rPr>
                        <a:t> </a:t>
                      </a:r>
                      <a:r>
                        <a:rPr lang="en-US" altLang="ko-KR" sz="800" baseline="0" dirty="0" err="1" smtClean="0">
                          <a:solidFill>
                            <a:schemeClr val="tx1"/>
                          </a:solidFill>
                          <a:latin typeface="+mn-ea"/>
                        </a:rPr>
                        <a:t>diễn</a:t>
                      </a:r>
                      <a:r>
                        <a:rPr lang="en-US" altLang="ko-KR" sz="800" baseline="0" dirty="0" smtClean="0">
                          <a:solidFill>
                            <a:schemeClr val="tx1"/>
                          </a:solidFill>
                          <a:latin typeface="+mn-ea"/>
                        </a:rPr>
                        <a:t> </a:t>
                      </a:r>
                      <a:r>
                        <a:rPr lang="en-US" altLang="ko-KR" sz="800" baseline="0" dirty="0" err="1" smtClean="0">
                          <a:solidFill>
                            <a:schemeClr val="tx1"/>
                          </a:solidFill>
                          <a:latin typeface="+mn-ea"/>
                        </a:rPr>
                        <a:t>ra</a:t>
                      </a:r>
                      <a:r>
                        <a:rPr lang="en-US" altLang="ko-KR" sz="800" baseline="0" dirty="0" smtClean="0">
                          <a:solidFill>
                            <a:schemeClr val="tx1"/>
                          </a:solidFill>
                          <a:latin typeface="+mn-ea"/>
                        </a:rPr>
                        <a:t> </a:t>
                      </a:r>
                      <a:r>
                        <a:rPr lang="en-US" altLang="ko-KR" sz="800" baseline="0" dirty="0" err="1" smtClean="0">
                          <a:solidFill>
                            <a:schemeClr val="tx1"/>
                          </a:solidFill>
                          <a:latin typeface="+mn-ea"/>
                        </a:rPr>
                        <a:t>buổi</a:t>
                      </a:r>
                      <a:r>
                        <a:rPr lang="en-US" altLang="ko-KR" sz="800" baseline="0" dirty="0" smtClean="0">
                          <a:solidFill>
                            <a:schemeClr val="tx1"/>
                          </a:solidFill>
                          <a:latin typeface="+mn-ea"/>
                        </a:rPr>
                        <a:t> </a:t>
                      </a:r>
                      <a:r>
                        <a:rPr lang="en-US" altLang="ko-KR" sz="800" baseline="0" dirty="0" err="1" smtClean="0">
                          <a:solidFill>
                            <a:schemeClr val="tx1"/>
                          </a:solidFill>
                          <a:latin typeface="+mn-ea"/>
                        </a:rPr>
                        <a:t>tư</a:t>
                      </a:r>
                      <a:r>
                        <a:rPr lang="en-US" altLang="ko-KR" sz="800" baseline="0" dirty="0" smtClean="0">
                          <a:solidFill>
                            <a:schemeClr val="tx1"/>
                          </a:solidFill>
                          <a:latin typeface="+mn-ea"/>
                        </a:rPr>
                        <a:t> </a:t>
                      </a:r>
                      <a:r>
                        <a:rPr lang="en-US" altLang="ko-KR" sz="800" baseline="0" dirty="0" err="1" smtClean="0">
                          <a:solidFill>
                            <a:schemeClr val="tx1"/>
                          </a:solidFill>
                          <a:latin typeface="+mn-ea"/>
                        </a:rPr>
                        <a:t>vấn</a:t>
                      </a:r>
                      <a:r>
                        <a:rPr lang="en-US" altLang="ko-KR" sz="800" baseline="0" dirty="0" smtClean="0">
                          <a:solidFill>
                            <a:schemeClr val="tx1"/>
                          </a:solidFill>
                          <a:latin typeface="+mn-ea"/>
                        </a:rPr>
                        <a:t> </a:t>
                      </a:r>
                      <a:endParaRPr lang="en-US" altLang="ko-KR" sz="800" dirty="0" smtClean="0">
                        <a:solidFill>
                          <a:schemeClr val="tx1"/>
                        </a:solidFill>
                        <a:latin typeface="+mn-ea"/>
                      </a:endParaRPr>
                    </a:p>
                    <a:p>
                      <a:pPr marL="85725" indent="-85725" algn="l" defTabSz="914400" rtl="0" eaLnBrk="1" latinLnBrk="1" hangingPunct="1">
                        <a:lnSpc>
                          <a:spcPct val="120000"/>
                        </a:lnSpc>
                        <a:buFontTx/>
                        <a:buChar char="-"/>
                      </a:pPr>
                      <a:r>
                        <a:rPr lang="en-US" altLang="ko-KR" sz="800" dirty="0" err="1" smtClean="0">
                          <a:solidFill>
                            <a:schemeClr val="tx1"/>
                          </a:solidFill>
                          <a:latin typeface="+mn-ea"/>
                        </a:rPr>
                        <a:t>Khi</a:t>
                      </a:r>
                      <a:r>
                        <a:rPr lang="en-US" altLang="ko-KR" sz="800" dirty="0" smtClean="0">
                          <a:solidFill>
                            <a:schemeClr val="tx1"/>
                          </a:solidFill>
                          <a:latin typeface="+mn-ea"/>
                        </a:rPr>
                        <a:t> </a:t>
                      </a:r>
                      <a:r>
                        <a:rPr lang="en-US" altLang="ko-KR" sz="800" dirty="0" err="1" smtClean="0">
                          <a:solidFill>
                            <a:schemeClr val="tx1"/>
                          </a:solidFill>
                          <a:latin typeface="+mn-ea"/>
                        </a:rPr>
                        <a:t>nhân</a:t>
                      </a:r>
                      <a:r>
                        <a:rPr lang="en-US" altLang="ko-KR" sz="800" baseline="0" dirty="0" smtClean="0">
                          <a:solidFill>
                            <a:schemeClr val="tx1"/>
                          </a:solidFill>
                          <a:latin typeface="+mn-ea"/>
                        </a:rPr>
                        <a:t> </a:t>
                      </a:r>
                      <a:r>
                        <a:rPr lang="en-US" altLang="ko-KR" sz="800" baseline="0" dirty="0" err="1" smtClean="0">
                          <a:solidFill>
                            <a:schemeClr val="tx1"/>
                          </a:solidFill>
                          <a:latin typeface="+mn-ea"/>
                        </a:rPr>
                        <a:t>vào</a:t>
                      </a:r>
                      <a:r>
                        <a:rPr lang="en-US" altLang="ko-KR" sz="800" baseline="0" dirty="0" smtClean="0">
                          <a:solidFill>
                            <a:schemeClr val="tx1"/>
                          </a:solidFill>
                          <a:latin typeface="+mn-ea"/>
                        </a:rPr>
                        <a:t>, </a:t>
                      </a:r>
                      <a:r>
                        <a:rPr lang="en-US" altLang="ko-KR" sz="800" baseline="0" dirty="0" err="1" smtClean="0">
                          <a:solidFill>
                            <a:schemeClr val="tx1"/>
                          </a:solidFill>
                          <a:latin typeface="+mn-ea"/>
                        </a:rPr>
                        <a:t>lập</a:t>
                      </a:r>
                      <a:r>
                        <a:rPr lang="en-US" altLang="ko-KR" sz="800" baseline="0" dirty="0" smtClean="0">
                          <a:solidFill>
                            <a:schemeClr val="tx1"/>
                          </a:solidFill>
                          <a:latin typeface="+mn-ea"/>
                        </a:rPr>
                        <a:t> </a:t>
                      </a:r>
                      <a:r>
                        <a:rPr lang="en-US" altLang="ko-KR" sz="800" baseline="0" dirty="0" err="1" smtClean="0">
                          <a:solidFill>
                            <a:schemeClr val="tx1"/>
                          </a:solidFill>
                          <a:latin typeface="+mn-ea"/>
                        </a:rPr>
                        <a:t>tức</a:t>
                      </a:r>
                      <a:r>
                        <a:rPr lang="en-US" altLang="ko-KR" sz="800" baseline="0" dirty="0" smtClean="0">
                          <a:solidFill>
                            <a:schemeClr val="tx1"/>
                          </a:solidFill>
                          <a:latin typeface="+mn-ea"/>
                        </a:rPr>
                        <a:t> </a:t>
                      </a:r>
                      <a:r>
                        <a:rPr lang="en-US" altLang="ko-KR" sz="800" baseline="0" dirty="0" err="1" smtClean="0">
                          <a:solidFill>
                            <a:schemeClr val="tx1"/>
                          </a:solidFill>
                          <a:latin typeface="+mn-ea"/>
                        </a:rPr>
                        <a:t>tham</a:t>
                      </a:r>
                      <a:r>
                        <a:rPr lang="en-US" altLang="ko-KR" sz="800" baseline="0" dirty="0" smtClean="0">
                          <a:solidFill>
                            <a:schemeClr val="tx1"/>
                          </a:solidFill>
                          <a:latin typeface="+mn-ea"/>
                        </a:rPr>
                        <a:t> </a:t>
                      </a:r>
                      <a:r>
                        <a:rPr lang="en-US" altLang="ko-KR" sz="800" baseline="0" dirty="0" err="1" smtClean="0">
                          <a:solidFill>
                            <a:schemeClr val="tx1"/>
                          </a:solidFill>
                          <a:latin typeface="+mn-ea"/>
                        </a:rPr>
                        <a:t>gia</a:t>
                      </a:r>
                      <a:r>
                        <a:rPr lang="en-US" altLang="ko-KR" sz="800" baseline="0" dirty="0" smtClean="0">
                          <a:solidFill>
                            <a:schemeClr val="tx1"/>
                          </a:solidFill>
                          <a:latin typeface="+mn-ea"/>
                        </a:rPr>
                        <a:t> </a:t>
                      </a:r>
                      <a:r>
                        <a:rPr lang="en-US" altLang="ko-KR" sz="800" baseline="0" dirty="0" err="1" smtClean="0">
                          <a:solidFill>
                            <a:schemeClr val="tx1"/>
                          </a:solidFill>
                          <a:latin typeface="+mn-ea"/>
                        </a:rPr>
                        <a:t>buổi</a:t>
                      </a:r>
                      <a:r>
                        <a:rPr lang="en-US" altLang="ko-KR" sz="800" baseline="0" dirty="0" smtClean="0">
                          <a:solidFill>
                            <a:schemeClr val="tx1"/>
                          </a:solidFill>
                          <a:latin typeface="+mn-ea"/>
                        </a:rPr>
                        <a:t> </a:t>
                      </a:r>
                      <a:r>
                        <a:rPr lang="en-US" altLang="ko-KR" sz="800" baseline="0" dirty="0" err="1" smtClean="0">
                          <a:solidFill>
                            <a:schemeClr val="tx1"/>
                          </a:solidFill>
                          <a:latin typeface="+mn-ea"/>
                        </a:rPr>
                        <a:t>tư</a:t>
                      </a:r>
                      <a:r>
                        <a:rPr lang="en-US" altLang="ko-KR" sz="800" baseline="0" dirty="0" smtClean="0">
                          <a:solidFill>
                            <a:schemeClr val="tx1"/>
                          </a:solidFill>
                          <a:latin typeface="+mn-ea"/>
                        </a:rPr>
                        <a:t> </a:t>
                      </a:r>
                      <a:r>
                        <a:rPr lang="en-US" altLang="ko-KR" sz="800" baseline="0" dirty="0" err="1" smtClean="0">
                          <a:solidFill>
                            <a:schemeClr val="tx1"/>
                          </a:solidFill>
                          <a:latin typeface="+mn-ea"/>
                        </a:rPr>
                        <a:t>vấn</a:t>
                      </a:r>
                      <a:endParaRPr lang="en-US" altLang="ko-KR" sz="80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119" name="TextBox 118"/>
          <p:cNvSpPr txBox="1"/>
          <p:nvPr/>
        </p:nvSpPr>
        <p:spPr>
          <a:xfrm>
            <a:off x="500334" y="2906809"/>
            <a:ext cx="957313" cy="230832"/>
          </a:xfrm>
          <a:prstGeom prst="rect">
            <a:avLst/>
          </a:prstGeom>
          <a:noFill/>
        </p:spPr>
        <p:txBody>
          <a:bodyPr wrap="none" rtlCol="0">
            <a:spAutoFit/>
          </a:bodyPr>
          <a:lstStyle/>
          <a:p>
            <a:r>
              <a:rPr lang="ko-KR" altLang="en-US" sz="900" dirty="0" smtClean="0"/>
              <a:t>상담 예약 시간</a:t>
            </a:r>
            <a:endParaRPr lang="ko-KR" altLang="en-US" sz="800" dirty="0"/>
          </a:p>
        </p:txBody>
      </p:sp>
      <p:sp>
        <p:nvSpPr>
          <p:cNvPr id="39" name="타원 38"/>
          <p:cNvSpPr/>
          <p:nvPr/>
        </p:nvSpPr>
        <p:spPr>
          <a:xfrm>
            <a:off x="350547" y="3095334"/>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2</a:t>
            </a:r>
            <a:endParaRPr lang="ko-KR" altLang="en-US" sz="1200" b="1" dirty="0">
              <a:solidFill>
                <a:schemeClr val="bg1"/>
              </a:solidFill>
            </a:endParaRPr>
          </a:p>
        </p:txBody>
      </p:sp>
      <p:sp>
        <p:nvSpPr>
          <p:cNvPr id="120" name="타원 119"/>
          <p:cNvSpPr/>
          <p:nvPr/>
        </p:nvSpPr>
        <p:spPr>
          <a:xfrm>
            <a:off x="318359" y="549079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79" name="타원 78"/>
          <p:cNvSpPr/>
          <p:nvPr/>
        </p:nvSpPr>
        <p:spPr>
          <a:xfrm>
            <a:off x="2827808" y="551726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grpSp>
        <p:nvGrpSpPr>
          <p:cNvPr id="37" name="그룹 36"/>
          <p:cNvGrpSpPr/>
          <p:nvPr/>
        </p:nvGrpSpPr>
        <p:grpSpPr>
          <a:xfrm>
            <a:off x="1734065" y="2102848"/>
            <a:ext cx="438596" cy="242118"/>
            <a:chOff x="1734065" y="2102848"/>
            <a:chExt cx="438596" cy="242118"/>
          </a:xfrm>
        </p:grpSpPr>
        <p:pic>
          <p:nvPicPr>
            <p:cNvPr id="38" name="그림 37" descr="좋아요 아이콘.PNG"/>
            <p:cNvPicPr>
              <a:picLocks noChangeAspect="1"/>
            </p:cNvPicPr>
            <p:nvPr/>
          </p:nvPicPr>
          <p:blipFill>
            <a:blip r:embed="rId9" cstate="print"/>
            <a:stretch>
              <a:fillRect/>
            </a:stretch>
          </p:blipFill>
          <p:spPr>
            <a:xfrm>
              <a:off x="1734065" y="2140948"/>
              <a:ext cx="180000" cy="158275"/>
            </a:xfrm>
            <a:prstGeom prst="rect">
              <a:avLst/>
            </a:prstGeom>
          </p:spPr>
        </p:pic>
        <p:sp>
          <p:nvSpPr>
            <p:cNvPr id="40" name="TextBox 167"/>
            <p:cNvSpPr txBox="1"/>
            <p:nvPr/>
          </p:nvSpPr>
          <p:spPr>
            <a:xfrm>
              <a:off x="1819679" y="2102848"/>
              <a:ext cx="352982" cy="242118"/>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nSpc>
                  <a:spcPct val="120000"/>
                </a:lnSpc>
              </a:pPr>
              <a:r>
                <a:rPr lang="en-US" altLang="ko-KR" sz="900" dirty="0" smtClean="0">
                  <a:latin typeface="+mj-ea"/>
                </a:rPr>
                <a:t> 10</a:t>
              </a:r>
              <a:endParaRPr lang="ko-KR" altLang="en-US" sz="900" dirty="0">
                <a:latin typeface="+mj-ea"/>
              </a:endParaRPr>
            </a:p>
          </p:txBody>
        </p:sp>
      </p:grpSp>
      <p:sp>
        <p:nvSpPr>
          <p:cNvPr id="43" name="슬라이드 번호 개체 틀 42"/>
          <p:cNvSpPr>
            <a:spLocks noGrp="1"/>
          </p:cNvSpPr>
          <p:nvPr>
            <p:ph type="sldNum" sz="quarter" idx="4"/>
          </p:nvPr>
        </p:nvSpPr>
        <p:spPr/>
        <p:txBody>
          <a:bodyPr/>
          <a:lstStyle/>
          <a:p>
            <a:fld id="{C70D9EDE-4299-4BB9-BBD1-CAF81FD85894}" type="slidenum">
              <a:rPr lang="ko-KR" altLang="en-US" smtClean="0"/>
              <a:pPr/>
              <a:t>79</a:t>
            </a:fld>
            <a:endParaRPr lang="ko-KR" altLang="en-US" dirty="0"/>
          </a:p>
        </p:txBody>
      </p:sp>
      <p:sp>
        <p:nvSpPr>
          <p:cNvPr id="42" name="TextBox 41"/>
          <p:cNvSpPr txBox="1"/>
          <p:nvPr/>
        </p:nvSpPr>
        <p:spPr>
          <a:xfrm>
            <a:off x="1132570" y="124096"/>
            <a:ext cx="915635" cy="215444"/>
          </a:xfrm>
          <a:prstGeom prst="rect">
            <a:avLst/>
          </a:prstGeom>
          <a:noFill/>
        </p:spPr>
        <p:txBody>
          <a:bodyPr wrap="none" rtlCol="0">
            <a:spAutoFit/>
          </a:bodyPr>
          <a:lstStyle/>
          <a:p>
            <a:r>
              <a:rPr lang="en-US" altLang="ko-KR" sz="800" dirty="0" smtClean="0">
                <a:solidFill>
                  <a:prstClr val="black"/>
                </a:solidFill>
              </a:rPr>
              <a:t>My reservation </a:t>
            </a:r>
            <a:endParaRPr lang="ko-KR" altLang="en-US" sz="800" dirty="0">
              <a:solidFill>
                <a:prstClr val="black"/>
              </a:solidFill>
            </a:endParaRPr>
          </a:p>
        </p:txBody>
      </p:sp>
      <p:sp>
        <p:nvSpPr>
          <p:cNvPr id="44" name="TextBox 43"/>
          <p:cNvSpPr txBox="1"/>
          <p:nvPr/>
        </p:nvSpPr>
        <p:spPr>
          <a:xfrm>
            <a:off x="1132570" y="352286"/>
            <a:ext cx="2435282" cy="215444"/>
          </a:xfrm>
          <a:prstGeom prst="rect">
            <a:avLst/>
          </a:prstGeom>
          <a:noFill/>
        </p:spPr>
        <p:txBody>
          <a:bodyPr wrap="none" rtlCol="0">
            <a:spAutoFit/>
          </a:bodyPr>
          <a:lstStyle/>
          <a:p>
            <a:r>
              <a:rPr lang="en-US" altLang="ko-KR" sz="800" dirty="0" smtClean="0">
                <a:solidFill>
                  <a:prstClr val="black"/>
                </a:solidFill>
              </a:rPr>
              <a:t>My Hello &gt; My reservation &gt; Reservation Detail</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그룹 26"/>
          <p:cNvGrpSpPr/>
          <p:nvPr/>
        </p:nvGrpSpPr>
        <p:grpSpPr>
          <a:xfrm>
            <a:off x="328861" y="908720"/>
            <a:ext cx="2812504" cy="5000582"/>
            <a:chOff x="366961" y="908720"/>
            <a:chExt cx="2812504" cy="5000582"/>
          </a:xfrm>
        </p:grpSpPr>
        <p:pic>
          <p:nvPicPr>
            <p:cNvPr id="14" name="그림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15" name="직사각형 14"/>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6" name="직사각형 15"/>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7" name="직사각형 16"/>
          <p:cNvSpPr/>
          <p:nvPr/>
        </p:nvSpPr>
        <p:spPr>
          <a:xfrm>
            <a:off x="328861" y="111392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8" name="TextBox 17"/>
          <p:cNvSpPr txBox="1"/>
          <p:nvPr/>
        </p:nvSpPr>
        <p:spPr>
          <a:xfrm>
            <a:off x="665141" y="1139485"/>
            <a:ext cx="631904" cy="307777"/>
          </a:xfrm>
          <a:prstGeom prst="rect">
            <a:avLst/>
          </a:prstGeom>
          <a:noFill/>
        </p:spPr>
        <p:txBody>
          <a:bodyPr wrap="none" rtlCol="0">
            <a:spAutoFit/>
          </a:bodyPr>
          <a:lstStyle/>
          <a:p>
            <a:r>
              <a:rPr lang="en-US" altLang="ko-KR" sz="1400" b="1" dirty="0" smtClean="0"/>
              <a:t>Hello</a:t>
            </a:r>
            <a:endParaRPr lang="ko-KR" altLang="en-US" sz="1400" b="1" dirty="0"/>
          </a:p>
        </p:txBody>
      </p:sp>
      <p:pic>
        <p:nvPicPr>
          <p:cNvPr id="19" name="Picture 11" descr="Z:\4. 기타\아이콘\navigationbar\btn_navi_noti_black.png"/>
          <p:cNvPicPr>
            <a:picLocks noChangeAspect="1" noChangeArrowheads="1"/>
          </p:cNvPicPr>
          <p:nvPr/>
        </p:nvPicPr>
        <p:blipFill>
          <a:blip r:embed="rId4" cstate="print"/>
          <a:srcRect/>
          <a:stretch>
            <a:fillRect/>
          </a:stretch>
        </p:blipFill>
        <p:spPr bwMode="auto">
          <a:xfrm>
            <a:off x="2785254" y="1208188"/>
            <a:ext cx="221269" cy="216000"/>
          </a:xfrm>
          <a:prstGeom prst="rect">
            <a:avLst/>
          </a:prstGeom>
          <a:noFill/>
        </p:spPr>
      </p:pic>
      <p:pic>
        <p:nvPicPr>
          <p:cNvPr id="20" name="Picture 7" descr="Z:\4. 기타\아이콘\메뉴 아이콘\navi_btn_slide_t.png"/>
          <p:cNvPicPr>
            <a:picLocks noChangeAspect="1" noChangeArrowheads="1"/>
          </p:cNvPicPr>
          <p:nvPr/>
        </p:nvPicPr>
        <p:blipFill>
          <a:blip r:embed="rId5" cstate="print"/>
          <a:srcRect/>
          <a:stretch>
            <a:fillRect/>
          </a:stretch>
        </p:blipFill>
        <p:spPr bwMode="auto">
          <a:xfrm>
            <a:off x="244615" y="1035633"/>
            <a:ext cx="579998" cy="540000"/>
          </a:xfrm>
          <a:prstGeom prst="rect">
            <a:avLst/>
          </a:prstGeom>
          <a:noFill/>
        </p:spPr>
      </p:pic>
      <p:sp>
        <p:nvSpPr>
          <p:cNvPr id="21" name="직사각형 20"/>
          <p:cNvSpPr/>
          <p:nvPr/>
        </p:nvSpPr>
        <p:spPr>
          <a:xfrm>
            <a:off x="331291" y="1462533"/>
            <a:ext cx="2810073" cy="517115"/>
          </a:xfrm>
          <a:prstGeom prst="rect">
            <a:avLst/>
          </a:prstGeom>
          <a:solidFill>
            <a:srgbClr val="FFFF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latin typeface="+mn-ea"/>
              </a:rPr>
              <a:t>리스트 </a:t>
            </a:r>
            <a:r>
              <a:rPr lang="en-US" altLang="ko-KR" sz="900" dirty="0" smtClean="0">
                <a:solidFill>
                  <a:schemeClr val="tx1"/>
                </a:solidFill>
                <a:latin typeface="+mn-ea"/>
              </a:rPr>
              <a:t>1</a:t>
            </a:r>
            <a:endParaRPr lang="ko-KR" altLang="en-US" sz="900" dirty="0">
              <a:solidFill>
                <a:schemeClr val="tx1"/>
              </a:solidFill>
              <a:latin typeface="+mn-ea"/>
            </a:endParaRPr>
          </a:p>
        </p:txBody>
      </p:sp>
      <p:sp>
        <p:nvSpPr>
          <p:cNvPr id="22" name="직사각형 21"/>
          <p:cNvSpPr/>
          <p:nvPr/>
        </p:nvSpPr>
        <p:spPr>
          <a:xfrm>
            <a:off x="331291" y="1979648"/>
            <a:ext cx="2810073" cy="517115"/>
          </a:xfrm>
          <a:prstGeom prst="rect">
            <a:avLst/>
          </a:prstGeom>
          <a:solidFill>
            <a:srgbClr val="FFFF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latin typeface="+mn-ea"/>
              </a:rPr>
              <a:t>리스트 </a:t>
            </a:r>
            <a:r>
              <a:rPr lang="en-US" altLang="ko-KR" sz="900" dirty="0" smtClean="0">
                <a:solidFill>
                  <a:schemeClr val="tx1"/>
                </a:solidFill>
                <a:latin typeface="+mn-ea"/>
              </a:rPr>
              <a:t>2</a:t>
            </a:r>
            <a:endParaRPr lang="ko-KR" altLang="en-US" sz="900" dirty="0">
              <a:solidFill>
                <a:schemeClr val="tx1"/>
              </a:solidFill>
              <a:latin typeface="+mn-ea"/>
            </a:endParaRPr>
          </a:p>
        </p:txBody>
      </p:sp>
      <p:sp>
        <p:nvSpPr>
          <p:cNvPr id="23" name="직사각형 22"/>
          <p:cNvSpPr/>
          <p:nvPr/>
        </p:nvSpPr>
        <p:spPr>
          <a:xfrm>
            <a:off x="331291" y="3014209"/>
            <a:ext cx="2810073" cy="517115"/>
          </a:xfrm>
          <a:prstGeom prst="rect">
            <a:avLst/>
          </a:prstGeom>
          <a:solidFill>
            <a:srgbClr val="FFFF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latin typeface="+mn-ea"/>
              </a:rPr>
              <a:t>리스트 </a:t>
            </a:r>
            <a:r>
              <a:rPr lang="en-US" altLang="ko-KR" sz="900" dirty="0" smtClean="0">
                <a:solidFill>
                  <a:schemeClr val="tx1"/>
                </a:solidFill>
                <a:latin typeface="+mn-ea"/>
              </a:rPr>
              <a:t>4</a:t>
            </a:r>
            <a:endParaRPr lang="ko-KR" altLang="en-US" sz="900" dirty="0">
              <a:solidFill>
                <a:schemeClr val="tx1"/>
              </a:solidFill>
              <a:latin typeface="+mn-ea"/>
            </a:endParaRPr>
          </a:p>
        </p:txBody>
      </p:sp>
      <p:sp>
        <p:nvSpPr>
          <p:cNvPr id="27" name="직사각형 26"/>
          <p:cNvSpPr/>
          <p:nvPr/>
        </p:nvSpPr>
        <p:spPr>
          <a:xfrm>
            <a:off x="331291" y="2496043"/>
            <a:ext cx="2810073" cy="517115"/>
          </a:xfrm>
          <a:prstGeom prst="rect">
            <a:avLst/>
          </a:prstGeom>
          <a:solidFill>
            <a:srgbClr val="FFFF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latin typeface="+mn-ea"/>
              </a:rPr>
              <a:t>리스트 </a:t>
            </a:r>
            <a:r>
              <a:rPr lang="en-US" altLang="ko-KR" sz="900" dirty="0" smtClean="0">
                <a:solidFill>
                  <a:schemeClr val="tx1"/>
                </a:solidFill>
                <a:latin typeface="+mn-ea"/>
              </a:rPr>
              <a:t>3</a:t>
            </a:r>
            <a:endParaRPr lang="ko-KR" altLang="en-US" sz="900" dirty="0">
              <a:solidFill>
                <a:schemeClr val="tx1"/>
              </a:solidFill>
              <a:latin typeface="+mn-ea"/>
            </a:endParaRPr>
          </a:p>
        </p:txBody>
      </p:sp>
      <p:sp>
        <p:nvSpPr>
          <p:cNvPr id="28" name="직사각형 27"/>
          <p:cNvSpPr/>
          <p:nvPr/>
        </p:nvSpPr>
        <p:spPr>
          <a:xfrm>
            <a:off x="331291" y="3531324"/>
            <a:ext cx="2810073" cy="517115"/>
          </a:xfrm>
          <a:prstGeom prst="rect">
            <a:avLst/>
          </a:prstGeom>
          <a:solidFill>
            <a:srgbClr val="FFFF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latin typeface="+mn-ea"/>
              </a:rPr>
              <a:t>리스트 </a:t>
            </a:r>
            <a:r>
              <a:rPr lang="en-US" altLang="ko-KR" sz="900" dirty="0" smtClean="0">
                <a:solidFill>
                  <a:schemeClr val="tx1"/>
                </a:solidFill>
                <a:latin typeface="+mn-ea"/>
              </a:rPr>
              <a:t>5</a:t>
            </a:r>
            <a:endParaRPr lang="ko-KR" altLang="en-US" sz="900" dirty="0">
              <a:solidFill>
                <a:schemeClr val="tx1"/>
              </a:solidFill>
              <a:latin typeface="+mn-ea"/>
            </a:endParaRPr>
          </a:p>
        </p:txBody>
      </p:sp>
      <p:sp>
        <p:nvSpPr>
          <p:cNvPr id="2" name="모서리가 둥근 직사각형 1"/>
          <p:cNvSpPr/>
          <p:nvPr/>
        </p:nvSpPr>
        <p:spPr>
          <a:xfrm>
            <a:off x="665141" y="4644135"/>
            <a:ext cx="2160240" cy="576064"/>
          </a:xfrm>
          <a:prstGeom prst="roundRect">
            <a:avLst>
              <a:gd name="adj" fmla="val 608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TextBox 53"/>
          <p:cNvSpPr txBox="1"/>
          <p:nvPr/>
        </p:nvSpPr>
        <p:spPr>
          <a:xfrm>
            <a:off x="1169148" y="4787230"/>
            <a:ext cx="1148070" cy="272382"/>
          </a:xfrm>
          <a:prstGeom prst="rect">
            <a:avLst/>
          </a:prstGeom>
          <a:noFill/>
        </p:spPr>
        <p:txBody>
          <a:bodyPr wrap="none" rtlCol="0">
            <a:spAutoFit/>
          </a:bodyPr>
          <a:lstStyle/>
          <a:p>
            <a:pPr algn="ctr">
              <a:lnSpc>
                <a:spcPct val="130000"/>
              </a:lnSpc>
            </a:pPr>
            <a:r>
              <a:rPr lang="ko-KR" altLang="en-US" sz="900" dirty="0" smtClean="0">
                <a:solidFill>
                  <a:schemeClr val="bg1"/>
                </a:solidFill>
              </a:rPr>
              <a:t>토스트 팝업입니다</a:t>
            </a:r>
            <a:endParaRPr lang="ko-KR" altLang="en-US" sz="900" dirty="0">
              <a:solidFill>
                <a:schemeClr val="bg1"/>
              </a:solidFill>
            </a:endParaRPr>
          </a:p>
        </p:txBody>
      </p:sp>
      <p:sp>
        <p:nvSpPr>
          <p:cNvPr id="11" name="타원 10"/>
          <p:cNvSpPr/>
          <p:nvPr/>
        </p:nvSpPr>
        <p:spPr>
          <a:xfrm>
            <a:off x="444504" y="478723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5" name="슬라이드 번호 개체 틀 24"/>
          <p:cNvSpPr>
            <a:spLocks noGrp="1"/>
          </p:cNvSpPr>
          <p:nvPr>
            <p:ph type="sldNum" sz="quarter" idx="4"/>
          </p:nvPr>
        </p:nvSpPr>
        <p:spPr/>
        <p:txBody>
          <a:bodyPr/>
          <a:lstStyle/>
          <a:p>
            <a:fld id="{C70D9EDE-4299-4BB9-BBD1-CAF81FD85894}" type="slidenum">
              <a:rPr lang="ko-KR" altLang="en-US" smtClean="0"/>
              <a:pPr/>
              <a:t>8</a:t>
            </a:fld>
            <a:endParaRPr lang="ko-KR" altLang="en-US" dirty="0"/>
          </a:p>
        </p:txBody>
      </p:sp>
      <p:sp>
        <p:nvSpPr>
          <p:cNvPr id="26" name="TextBox 25"/>
          <p:cNvSpPr txBox="1"/>
          <p:nvPr/>
        </p:nvSpPr>
        <p:spPr>
          <a:xfrm>
            <a:off x="1134666" y="124096"/>
            <a:ext cx="814647" cy="215444"/>
          </a:xfrm>
          <a:prstGeom prst="rect">
            <a:avLst/>
          </a:prstGeom>
          <a:noFill/>
        </p:spPr>
        <p:txBody>
          <a:bodyPr wrap="none" rtlCol="0">
            <a:spAutoFit/>
          </a:bodyPr>
          <a:lstStyle/>
          <a:p>
            <a:r>
              <a:rPr lang="en-US" altLang="ko-KR" sz="800" dirty="0" smtClean="0">
                <a:solidFill>
                  <a:prstClr val="black"/>
                </a:solidFill>
              </a:rPr>
              <a:t>Toast pop-up</a:t>
            </a:r>
            <a:endParaRPr lang="ko-KR" altLang="en-US" sz="800" dirty="0">
              <a:solidFill>
                <a:prstClr val="black"/>
              </a:solidFill>
            </a:endParaRPr>
          </a:p>
        </p:txBody>
      </p:sp>
      <p:graphicFrame>
        <p:nvGraphicFramePr>
          <p:cNvPr id="29" name="표 23"/>
          <p:cNvGraphicFramePr>
            <a:graphicFrameLocks noGrp="1"/>
          </p:cNvGraphicFramePr>
          <p:nvPr/>
        </p:nvGraphicFramePr>
        <p:xfrm>
          <a:off x="6316725" y="634325"/>
          <a:ext cx="2682000" cy="1214880"/>
        </p:xfrm>
        <a:graphic>
          <a:graphicData uri="http://schemas.openxmlformats.org/drawingml/2006/table">
            <a:tbl>
              <a:tblPr firstRow="1" bandRow="1">
                <a:tableStyleId>{5C22544A-7EE6-4342-B048-85BDC9FD1C3A}</a:tableStyleId>
              </a:tblPr>
              <a:tblGrid>
                <a:gridCol w="208280"/>
                <a:gridCol w="2473720"/>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7084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ko-KR" sz="800" dirty="0" smtClean="0">
                          <a:solidFill>
                            <a:schemeClr val="tx1"/>
                          </a:solidFill>
                        </a:rPr>
                        <a:t>Toast pop-up</a:t>
                      </a:r>
                      <a:endParaRPr lang="ko-KR" altLang="en-US" sz="800" dirty="0" smtClean="0">
                        <a:solidFill>
                          <a:schemeClr val="tx1"/>
                        </a:solidFill>
                      </a:endParaRPr>
                    </a:p>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Trong</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trường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hợp</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khi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kết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thúc</a:t>
                      </a:r>
                      <a:r>
                        <a:rPr lang="en-US" altLang="ko-KR" sz="800" kern="1200" baseline="0" dirty="0" smtClean="0">
                          <a:solidFill>
                            <a:schemeClr val="dk1"/>
                          </a:solidFill>
                          <a:latin typeface="+mn-lt"/>
                          <a:ea typeface="+mn-ea"/>
                          <a:cs typeface="+mn-cs"/>
                        </a:rPr>
                        <a:t>  action </a:t>
                      </a:r>
                      <a:r>
                        <a:rPr lang="en-US" altLang="ko-KR" sz="800" kern="1200" baseline="0" dirty="0" err="1" smtClean="0">
                          <a:solidFill>
                            <a:schemeClr val="dk1"/>
                          </a:solidFill>
                          <a:latin typeface="+mn-lt"/>
                          <a:ea typeface="+mn-ea"/>
                          <a:cs typeface="+mn-cs"/>
                        </a:rPr>
                        <a:t>đặc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biệt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hoặc</a:t>
                      </a:r>
                      <a:r>
                        <a:rPr lang="en-US" altLang="ko-KR" sz="800" kern="1200" baseline="0" dirty="0" smtClean="0">
                          <a:solidFill>
                            <a:schemeClr val="dk1"/>
                          </a:solidFill>
                          <a:latin typeface="+mn-lt"/>
                          <a:ea typeface="+mn-ea"/>
                          <a:cs typeface="+mn-cs"/>
                        </a:rPr>
                        <a:t> event </a:t>
                      </a:r>
                      <a:r>
                        <a:rPr lang="en-US" altLang="ko-KR" sz="800" kern="1200" baseline="0" dirty="0" err="1" smtClean="0">
                          <a:solidFill>
                            <a:schemeClr val="dk1"/>
                          </a:solidFill>
                          <a:latin typeface="+mn-lt"/>
                          <a:ea typeface="+mn-ea"/>
                          <a:cs typeface="+mn-cs"/>
                        </a:rPr>
                        <a:t>nào</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đó</a:t>
                      </a:r>
                      <a:r>
                        <a:rPr lang="en-US" altLang="ko-KR" sz="800" kern="1200" baseline="0" dirty="0" smtClean="0">
                          <a:solidFill>
                            <a:schemeClr val="dk1"/>
                          </a:solidFill>
                          <a:latin typeface="+mn-lt"/>
                          <a:ea typeface="+mn-ea"/>
                          <a:cs typeface="+mn-cs"/>
                        </a:rPr>
                        <a:t>, show pop-up </a:t>
                      </a:r>
                      <a:r>
                        <a:rPr lang="en-US" altLang="ko-KR" sz="800" kern="1200" baseline="0" dirty="0" err="1" smtClean="0">
                          <a:solidFill>
                            <a:schemeClr val="dk1"/>
                          </a:solidFill>
                          <a:latin typeface="+mn-lt"/>
                          <a:ea typeface="+mn-ea"/>
                          <a:cs typeface="+mn-cs"/>
                        </a:rPr>
                        <a:t>trong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vòng</a:t>
                      </a:r>
                      <a:r>
                        <a:rPr lang="en-US" altLang="ko-KR" sz="800" kern="1200" baseline="0" dirty="0" smtClean="0">
                          <a:solidFill>
                            <a:schemeClr val="dk1"/>
                          </a:solidFill>
                          <a:latin typeface="+mn-lt"/>
                          <a:ea typeface="+mn-ea"/>
                          <a:cs typeface="+mn-cs"/>
                        </a:rPr>
                        <a:t> 3s </a:t>
                      </a:r>
                      <a:r>
                        <a:rPr lang="en-US" altLang="ko-KR" sz="800" kern="1200" baseline="0" dirty="0" err="1" smtClean="0">
                          <a:solidFill>
                            <a:schemeClr val="dk1"/>
                          </a:solidFill>
                          <a:latin typeface="+mn-lt"/>
                          <a:ea typeface="+mn-ea"/>
                          <a:cs typeface="+mn-cs"/>
                        </a:rPr>
                        <a:t>và</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sau</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đó</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ẩn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đi</a:t>
                      </a:r>
                      <a:endParaRPr lang="ko-KR" altLang="en-US"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dk1"/>
                          </a:solidFill>
                          <a:latin typeface="+mn-lt"/>
                          <a:ea typeface="+mn-ea"/>
                          <a:cs typeface="+mn-cs"/>
                        </a:rPr>
                        <a:t>Vị</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trí</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của</a:t>
                      </a:r>
                      <a:r>
                        <a:rPr lang="en-US" altLang="ko-KR" sz="800" kern="1200" baseline="0" dirty="0" smtClean="0">
                          <a:solidFill>
                            <a:schemeClr val="dk1"/>
                          </a:solidFill>
                          <a:latin typeface="+mn-lt"/>
                          <a:ea typeface="+mn-ea"/>
                          <a:cs typeface="+mn-cs"/>
                        </a:rPr>
                        <a:t> pop-up </a:t>
                      </a:r>
                      <a:r>
                        <a:rPr lang="en-US" altLang="ko-KR" sz="800" kern="1200" baseline="0" dirty="0" err="1" smtClean="0">
                          <a:solidFill>
                            <a:schemeClr val="dk1"/>
                          </a:solidFill>
                          <a:latin typeface="+mn-lt"/>
                          <a:ea typeface="+mn-ea"/>
                          <a:cs typeface="+mn-cs"/>
                        </a:rPr>
                        <a:t>thuộc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khu</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vực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phía</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dưới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của</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phía</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màn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hình</a:t>
                      </a:r>
                      <a:r>
                        <a:rPr lang="en-US" altLang="ko-KR" sz="800" kern="1200" baseline="0" dirty="0" smtClean="0">
                          <a:solidFill>
                            <a:schemeClr val="dk1"/>
                          </a:solidFill>
                          <a:latin typeface="+mn-lt"/>
                          <a:ea typeface="+mn-ea"/>
                          <a:cs typeface="+mn-cs"/>
                        </a:rPr>
                        <a:t> app</a:t>
                      </a:r>
                      <a:endParaRPr lang="ko-KR" altLang="en-US"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66349532"/>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직사각형 41"/>
          <p:cNvSpPr/>
          <p:nvPr/>
        </p:nvSpPr>
        <p:spPr>
          <a:xfrm>
            <a:off x="3418953" y="728700"/>
            <a:ext cx="2703286" cy="193393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43" name="직사각형 42"/>
          <p:cNvSpPr/>
          <p:nvPr/>
        </p:nvSpPr>
        <p:spPr>
          <a:xfrm>
            <a:off x="3418955" y="2348955"/>
            <a:ext cx="1368000"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44" name="TextBox 43"/>
          <p:cNvSpPr txBox="1"/>
          <p:nvPr/>
        </p:nvSpPr>
        <p:spPr>
          <a:xfrm>
            <a:off x="3393365" y="1178750"/>
            <a:ext cx="2815194" cy="572464"/>
          </a:xfrm>
          <a:prstGeom prst="rect">
            <a:avLst/>
          </a:prstGeom>
          <a:noFill/>
        </p:spPr>
        <p:txBody>
          <a:bodyPr wrap="none" rtlCol="0">
            <a:spAutoFit/>
          </a:bodyPr>
          <a:lstStyle/>
          <a:p>
            <a:pPr>
              <a:lnSpc>
                <a:spcPct val="130000"/>
              </a:lnSpc>
            </a:pPr>
            <a:r>
              <a:rPr lang="ko-KR" altLang="en-US" sz="800" dirty="0" smtClean="0">
                <a:solidFill>
                  <a:prstClr val="black"/>
                </a:solidFill>
              </a:rPr>
              <a:t>ㆍ상담 시간까지 </a:t>
            </a:r>
            <a:r>
              <a:rPr lang="en-US" altLang="ko-KR" sz="800" dirty="0" smtClean="0">
                <a:solidFill>
                  <a:prstClr val="black"/>
                </a:solidFill>
              </a:rPr>
              <a:t>24</a:t>
            </a:r>
            <a:r>
              <a:rPr lang="ko-KR" altLang="en-US" sz="800" dirty="0" smtClean="0">
                <a:solidFill>
                  <a:prstClr val="black"/>
                </a:solidFill>
              </a:rPr>
              <a:t>시간 이상 남은 경우 </a:t>
            </a:r>
            <a:r>
              <a:rPr lang="en-US" altLang="ko-KR" sz="800" dirty="0" smtClean="0">
                <a:solidFill>
                  <a:prstClr val="black"/>
                </a:solidFill>
              </a:rPr>
              <a:t>: 100% </a:t>
            </a:r>
            <a:r>
              <a:rPr lang="ko-KR" altLang="en-US" sz="800" dirty="0" smtClean="0">
                <a:solidFill>
                  <a:prstClr val="black"/>
                </a:solidFill>
              </a:rPr>
              <a:t>환급</a:t>
            </a:r>
            <a:endParaRPr lang="en-US" altLang="ko-KR" sz="800" dirty="0" smtClean="0">
              <a:solidFill>
                <a:prstClr val="black"/>
              </a:solidFill>
            </a:endParaRPr>
          </a:p>
          <a:p>
            <a:pPr>
              <a:lnSpc>
                <a:spcPct val="130000"/>
              </a:lnSpc>
            </a:pPr>
            <a:r>
              <a:rPr lang="ko-KR" altLang="en-US" sz="800" dirty="0" smtClean="0">
                <a:solidFill>
                  <a:prstClr val="black"/>
                </a:solidFill>
              </a:rPr>
              <a:t>ㆍ상담 시간까지 </a:t>
            </a:r>
            <a:r>
              <a:rPr lang="en-US" altLang="ko-KR" sz="800" dirty="0" smtClean="0">
                <a:solidFill>
                  <a:prstClr val="black"/>
                </a:solidFill>
              </a:rPr>
              <a:t>1~24</a:t>
            </a:r>
            <a:r>
              <a:rPr lang="ko-KR" altLang="en-US" sz="800" dirty="0" smtClean="0">
                <a:solidFill>
                  <a:prstClr val="black"/>
                </a:solidFill>
              </a:rPr>
              <a:t>시간 남은 경우 </a:t>
            </a:r>
            <a:r>
              <a:rPr lang="en-US" altLang="ko-KR" sz="800" dirty="0" smtClean="0">
                <a:solidFill>
                  <a:prstClr val="black"/>
                </a:solidFill>
              </a:rPr>
              <a:t>: 50% </a:t>
            </a:r>
            <a:r>
              <a:rPr lang="ko-KR" altLang="en-US" sz="800" dirty="0" smtClean="0">
                <a:solidFill>
                  <a:prstClr val="black"/>
                </a:solidFill>
              </a:rPr>
              <a:t>환급</a:t>
            </a:r>
            <a:endParaRPr lang="en-US" altLang="ko-KR" sz="800" dirty="0" smtClean="0">
              <a:solidFill>
                <a:prstClr val="black"/>
              </a:solidFill>
            </a:endParaRPr>
          </a:p>
          <a:p>
            <a:pPr>
              <a:lnSpc>
                <a:spcPct val="130000"/>
              </a:lnSpc>
            </a:pPr>
            <a:r>
              <a:rPr lang="ko-KR" altLang="en-US" sz="800" dirty="0" smtClean="0">
                <a:solidFill>
                  <a:prstClr val="black"/>
                </a:solidFill>
              </a:rPr>
              <a:t>ㆍ상담 시간까지 </a:t>
            </a:r>
            <a:r>
              <a:rPr lang="en-US" altLang="ko-KR" sz="800" dirty="0" smtClean="0">
                <a:solidFill>
                  <a:prstClr val="black"/>
                </a:solidFill>
              </a:rPr>
              <a:t>1</a:t>
            </a:r>
            <a:r>
              <a:rPr lang="ko-KR" altLang="en-US" sz="800" dirty="0" smtClean="0">
                <a:solidFill>
                  <a:prstClr val="black"/>
                </a:solidFill>
              </a:rPr>
              <a:t>시간 이내로 남은 경우 </a:t>
            </a:r>
            <a:r>
              <a:rPr lang="en-US" altLang="ko-KR" sz="800" dirty="0" smtClean="0">
                <a:solidFill>
                  <a:prstClr val="black"/>
                </a:solidFill>
              </a:rPr>
              <a:t>: </a:t>
            </a:r>
            <a:r>
              <a:rPr lang="ko-KR" altLang="en-US" sz="800" dirty="0" smtClean="0">
                <a:solidFill>
                  <a:prstClr val="black"/>
                </a:solidFill>
              </a:rPr>
              <a:t>예약취소 불가</a:t>
            </a:r>
            <a:endParaRPr lang="en-US" altLang="ko-KR" sz="800" dirty="0" smtClean="0">
              <a:solidFill>
                <a:prstClr val="black"/>
              </a:solidFill>
            </a:endParaRPr>
          </a:p>
        </p:txBody>
      </p:sp>
      <p:cxnSp>
        <p:nvCxnSpPr>
          <p:cNvPr id="45" name="직선 연결선 44"/>
          <p:cNvCxnSpPr/>
          <p:nvPr/>
        </p:nvCxnSpPr>
        <p:spPr>
          <a:xfrm>
            <a:off x="3534396" y="1110362"/>
            <a:ext cx="252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471913" y="799880"/>
            <a:ext cx="1238057" cy="272382"/>
          </a:xfrm>
          <a:prstGeom prst="rect">
            <a:avLst/>
          </a:prstGeom>
          <a:noFill/>
        </p:spPr>
        <p:txBody>
          <a:bodyPr wrap="square" rtlCol="0">
            <a:spAutoFit/>
          </a:bodyPr>
          <a:lstStyle/>
          <a:p>
            <a:pPr>
              <a:lnSpc>
                <a:spcPct val="130000"/>
              </a:lnSpc>
            </a:pPr>
            <a:r>
              <a:rPr lang="ko-KR" altLang="en-US" sz="900" dirty="0" smtClean="0">
                <a:solidFill>
                  <a:prstClr val="black"/>
                </a:solidFill>
              </a:rPr>
              <a:t>예약취소 안내</a:t>
            </a:r>
            <a:endParaRPr lang="ko-KR" altLang="en-US" sz="900" dirty="0">
              <a:solidFill>
                <a:prstClr val="black"/>
              </a:solidFill>
            </a:endParaRPr>
          </a:p>
        </p:txBody>
      </p:sp>
      <p:sp>
        <p:nvSpPr>
          <p:cNvPr id="47" name="직사각형 46"/>
          <p:cNvSpPr/>
          <p:nvPr/>
        </p:nvSpPr>
        <p:spPr>
          <a:xfrm>
            <a:off x="4761145" y="2348880"/>
            <a:ext cx="1368000"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예약 취소</a:t>
            </a:r>
            <a:endParaRPr lang="ko-KR" altLang="en-US" sz="900" dirty="0">
              <a:solidFill>
                <a:prstClr val="black"/>
              </a:solidFill>
            </a:endParaRPr>
          </a:p>
        </p:txBody>
      </p:sp>
      <p:sp>
        <p:nvSpPr>
          <p:cNvPr id="50" name="타원 49"/>
          <p:cNvSpPr/>
          <p:nvPr/>
        </p:nvSpPr>
        <p:spPr>
          <a:xfrm>
            <a:off x="3266855" y="63869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1</a:t>
            </a:r>
            <a:endParaRPr lang="ko-KR" altLang="en-US" sz="1200" b="1" dirty="0">
              <a:solidFill>
                <a:schemeClr val="bg1"/>
              </a:solidFill>
            </a:endParaRPr>
          </a:p>
        </p:txBody>
      </p:sp>
      <p:sp>
        <p:nvSpPr>
          <p:cNvPr id="52" name="TextBox 51"/>
          <p:cNvSpPr txBox="1"/>
          <p:nvPr/>
        </p:nvSpPr>
        <p:spPr>
          <a:xfrm>
            <a:off x="5485869" y="124096"/>
            <a:ext cx="720069" cy="215444"/>
          </a:xfrm>
          <a:prstGeom prst="rect">
            <a:avLst/>
          </a:prstGeom>
          <a:noFill/>
        </p:spPr>
        <p:txBody>
          <a:bodyPr wrap="none" rtlCol="0">
            <a:spAutoFit/>
          </a:bodyPr>
          <a:lstStyle/>
          <a:p>
            <a:r>
              <a:rPr lang="en-US" altLang="ko-KR" sz="800" dirty="0" smtClean="0">
                <a:solidFill>
                  <a:prstClr val="black"/>
                </a:solidFill>
              </a:rPr>
              <a:t>RM-080101</a:t>
            </a:r>
            <a:endParaRPr lang="ko-KR" altLang="en-US" sz="800" dirty="0">
              <a:solidFill>
                <a:prstClr val="black"/>
              </a:solidFill>
            </a:endParaRPr>
          </a:p>
        </p:txBody>
      </p:sp>
      <p:sp>
        <p:nvSpPr>
          <p:cNvPr id="79" name="TextBox 78"/>
          <p:cNvSpPr txBox="1"/>
          <p:nvPr/>
        </p:nvSpPr>
        <p:spPr>
          <a:xfrm>
            <a:off x="3499805" y="1800536"/>
            <a:ext cx="2650327" cy="412421"/>
          </a:xfrm>
          <a:prstGeom prst="rect">
            <a:avLst/>
          </a:prstGeom>
          <a:noFill/>
        </p:spPr>
        <p:txBody>
          <a:bodyPr wrap="square" rtlCol="0">
            <a:spAutoFit/>
          </a:bodyPr>
          <a:lstStyle/>
          <a:p>
            <a:pPr>
              <a:lnSpc>
                <a:spcPct val="130000"/>
              </a:lnSpc>
            </a:pPr>
            <a:r>
              <a:rPr lang="ko-KR" altLang="en-US" sz="800" dirty="0" smtClean="0">
                <a:solidFill>
                  <a:prstClr val="black"/>
                </a:solidFill>
              </a:rPr>
              <a:t>예약취소 시 전액 환급됩니다</a:t>
            </a:r>
            <a:r>
              <a:rPr lang="en-US" altLang="ko-KR" sz="800" dirty="0" smtClean="0">
                <a:solidFill>
                  <a:prstClr val="black"/>
                </a:solidFill>
              </a:rPr>
              <a:t>.  </a:t>
            </a:r>
          </a:p>
          <a:p>
            <a:pPr>
              <a:lnSpc>
                <a:spcPct val="130000"/>
              </a:lnSpc>
            </a:pPr>
            <a:r>
              <a:rPr lang="ko-KR" altLang="en-US" sz="800" dirty="0" smtClean="0">
                <a:solidFill>
                  <a:prstClr val="black"/>
                </a:solidFill>
              </a:rPr>
              <a:t>예약을 취소 하시겠습니까</a:t>
            </a:r>
            <a:r>
              <a:rPr lang="en-US" altLang="ko-KR" sz="800" dirty="0" smtClean="0">
                <a:solidFill>
                  <a:prstClr val="black"/>
                </a:solidFill>
              </a:rPr>
              <a:t>?</a:t>
            </a:r>
          </a:p>
        </p:txBody>
      </p:sp>
      <p:sp>
        <p:nvSpPr>
          <p:cNvPr id="80" name="직사각형 79"/>
          <p:cNvSpPr/>
          <p:nvPr/>
        </p:nvSpPr>
        <p:spPr>
          <a:xfrm>
            <a:off x="3418953" y="2798930"/>
            <a:ext cx="2703286" cy="193393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81" name="직사각형 80"/>
          <p:cNvSpPr/>
          <p:nvPr/>
        </p:nvSpPr>
        <p:spPr>
          <a:xfrm>
            <a:off x="3418955" y="4419185"/>
            <a:ext cx="1368000"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82" name="TextBox 81"/>
          <p:cNvSpPr txBox="1"/>
          <p:nvPr/>
        </p:nvSpPr>
        <p:spPr>
          <a:xfrm>
            <a:off x="3393365" y="3248980"/>
            <a:ext cx="2815194" cy="572464"/>
          </a:xfrm>
          <a:prstGeom prst="rect">
            <a:avLst/>
          </a:prstGeom>
          <a:noFill/>
        </p:spPr>
        <p:txBody>
          <a:bodyPr wrap="none" rtlCol="0">
            <a:spAutoFit/>
          </a:bodyPr>
          <a:lstStyle/>
          <a:p>
            <a:pPr>
              <a:lnSpc>
                <a:spcPct val="130000"/>
              </a:lnSpc>
            </a:pPr>
            <a:r>
              <a:rPr lang="ko-KR" altLang="en-US" sz="800" dirty="0" smtClean="0">
                <a:solidFill>
                  <a:prstClr val="black"/>
                </a:solidFill>
              </a:rPr>
              <a:t>ㆍ상담 시간까지 </a:t>
            </a:r>
            <a:r>
              <a:rPr lang="en-US" altLang="ko-KR" sz="800" dirty="0" smtClean="0">
                <a:solidFill>
                  <a:prstClr val="black"/>
                </a:solidFill>
              </a:rPr>
              <a:t>24</a:t>
            </a:r>
            <a:r>
              <a:rPr lang="ko-KR" altLang="en-US" sz="800" dirty="0" smtClean="0">
                <a:solidFill>
                  <a:prstClr val="black"/>
                </a:solidFill>
              </a:rPr>
              <a:t>시간 이상 남은 경우 </a:t>
            </a:r>
            <a:r>
              <a:rPr lang="en-US" altLang="ko-KR" sz="800" dirty="0" smtClean="0">
                <a:solidFill>
                  <a:prstClr val="black"/>
                </a:solidFill>
              </a:rPr>
              <a:t>: 100%</a:t>
            </a:r>
            <a:r>
              <a:rPr lang="ko-KR" altLang="en-US" sz="800" dirty="0" smtClean="0">
                <a:solidFill>
                  <a:prstClr val="black"/>
                </a:solidFill>
              </a:rPr>
              <a:t> 환급</a:t>
            </a:r>
            <a:endParaRPr lang="en-US" altLang="ko-KR" sz="800" dirty="0" smtClean="0">
              <a:solidFill>
                <a:prstClr val="black"/>
              </a:solidFill>
            </a:endParaRPr>
          </a:p>
          <a:p>
            <a:pPr>
              <a:lnSpc>
                <a:spcPct val="130000"/>
              </a:lnSpc>
            </a:pPr>
            <a:r>
              <a:rPr lang="ko-KR" altLang="en-US" sz="800" dirty="0" smtClean="0">
                <a:solidFill>
                  <a:prstClr val="black"/>
                </a:solidFill>
              </a:rPr>
              <a:t>ㆍ상담 시간까지 </a:t>
            </a:r>
            <a:r>
              <a:rPr lang="en-US" altLang="ko-KR" sz="800" dirty="0" smtClean="0">
                <a:solidFill>
                  <a:prstClr val="black"/>
                </a:solidFill>
              </a:rPr>
              <a:t>1~24</a:t>
            </a:r>
            <a:r>
              <a:rPr lang="ko-KR" altLang="en-US" sz="800" dirty="0" smtClean="0">
                <a:solidFill>
                  <a:prstClr val="black"/>
                </a:solidFill>
              </a:rPr>
              <a:t>시간 남은 경우 </a:t>
            </a:r>
            <a:r>
              <a:rPr lang="en-US" altLang="ko-KR" sz="800" dirty="0" smtClean="0">
                <a:solidFill>
                  <a:prstClr val="black"/>
                </a:solidFill>
              </a:rPr>
              <a:t>: 50% </a:t>
            </a:r>
            <a:r>
              <a:rPr lang="ko-KR" altLang="en-US" sz="800" dirty="0" smtClean="0">
                <a:solidFill>
                  <a:prstClr val="black"/>
                </a:solidFill>
              </a:rPr>
              <a:t>환급</a:t>
            </a:r>
            <a:endParaRPr lang="en-US" altLang="ko-KR" sz="800" dirty="0" smtClean="0">
              <a:solidFill>
                <a:prstClr val="black"/>
              </a:solidFill>
            </a:endParaRPr>
          </a:p>
          <a:p>
            <a:pPr>
              <a:lnSpc>
                <a:spcPct val="130000"/>
              </a:lnSpc>
            </a:pPr>
            <a:r>
              <a:rPr lang="ko-KR" altLang="en-US" sz="800" dirty="0" smtClean="0">
                <a:solidFill>
                  <a:prstClr val="black"/>
                </a:solidFill>
              </a:rPr>
              <a:t>ㆍ상담 시간까지 </a:t>
            </a:r>
            <a:r>
              <a:rPr lang="en-US" altLang="ko-KR" sz="800" dirty="0" smtClean="0">
                <a:solidFill>
                  <a:prstClr val="black"/>
                </a:solidFill>
              </a:rPr>
              <a:t>1</a:t>
            </a:r>
            <a:r>
              <a:rPr lang="ko-KR" altLang="en-US" sz="800" dirty="0" smtClean="0">
                <a:solidFill>
                  <a:prstClr val="black"/>
                </a:solidFill>
              </a:rPr>
              <a:t>시간 이내로 남은 경우 </a:t>
            </a:r>
            <a:r>
              <a:rPr lang="en-US" altLang="ko-KR" sz="800" dirty="0" smtClean="0">
                <a:solidFill>
                  <a:prstClr val="black"/>
                </a:solidFill>
              </a:rPr>
              <a:t>: </a:t>
            </a:r>
            <a:r>
              <a:rPr lang="ko-KR" altLang="en-US" sz="800" dirty="0" smtClean="0">
                <a:solidFill>
                  <a:prstClr val="black"/>
                </a:solidFill>
              </a:rPr>
              <a:t>예약취소 불가</a:t>
            </a:r>
            <a:endParaRPr lang="en-US" altLang="ko-KR" sz="800" dirty="0" smtClean="0">
              <a:solidFill>
                <a:prstClr val="black"/>
              </a:solidFill>
            </a:endParaRPr>
          </a:p>
        </p:txBody>
      </p:sp>
      <p:cxnSp>
        <p:nvCxnSpPr>
          <p:cNvPr id="83" name="직선 연결선 82"/>
          <p:cNvCxnSpPr/>
          <p:nvPr/>
        </p:nvCxnSpPr>
        <p:spPr>
          <a:xfrm>
            <a:off x="3534396" y="3180592"/>
            <a:ext cx="252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471913" y="2870110"/>
            <a:ext cx="1238057" cy="272382"/>
          </a:xfrm>
          <a:prstGeom prst="rect">
            <a:avLst/>
          </a:prstGeom>
          <a:noFill/>
        </p:spPr>
        <p:txBody>
          <a:bodyPr wrap="square" rtlCol="0">
            <a:spAutoFit/>
          </a:bodyPr>
          <a:lstStyle/>
          <a:p>
            <a:pPr>
              <a:lnSpc>
                <a:spcPct val="130000"/>
              </a:lnSpc>
            </a:pPr>
            <a:r>
              <a:rPr lang="ko-KR" altLang="en-US" sz="900" dirty="0" smtClean="0">
                <a:solidFill>
                  <a:prstClr val="black"/>
                </a:solidFill>
              </a:rPr>
              <a:t>예약취소 안내</a:t>
            </a:r>
            <a:endParaRPr lang="ko-KR" altLang="en-US" sz="900" dirty="0">
              <a:solidFill>
                <a:prstClr val="black"/>
              </a:solidFill>
            </a:endParaRPr>
          </a:p>
        </p:txBody>
      </p:sp>
      <p:sp>
        <p:nvSpPr>
          <p:cNvPr id="87" name="직사각형 86"/>
          <p:cNvSpPr/>
          <p:nvPr/>
        </p:nvSpPr>
        <p:spPr>
          <a:xfrm>
            <a:off x="4761145" y="4419110"/>
            <a:ext cx="1368000"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예약 취소</a:t>
            </a:r>
            <a:endParaRPr lang="ko-KR" altLang="en-US" sz="900" dirty="0">
              <a:solidFill>
                <a:prstClr val="black"/>
              </a:solidFill>
            </a:endParaRPr>
          </a:p>
        </p:txBody>
      </p:sp>
      <p:sp>
        <p:nvSpPr>
          <p:cNvPr id="88" name="타원 87"/>
          <p:cNvSpPr/>
          <p:nvPr/>
        </p:nvSpPr>
        <p:spPr>
          <a:xfrm>
            <a:off x="3266855" y="270892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2</a:t>
            </a:r>
            <a:endParaRPr lang="ko-KR" altLang="en-US" sz="1200" b="1" dirty="0">
              <a:solidFill>
                <a:schemeClr val="bg1"/>
              </a:solidFill>
            </a:endParaRPr>
          </a:p>
        </p:txBody>
      </p:sp>
      <p:sp>
        <p:nvSpPr>
          <p:cNvPr id="89" name="TextBox 88"/>
          <p:cNvSpPr txBox="1"/>
          <p:nvPr/>
        </p:nvSpPr>
        <p:spPr>
          <a:xfrm>
            <a:off x="3499805" y="3870766"/>
            <a:ext cx="2650327" cy="412421"/>
          </a:xfrm>
          <a:prstGeom prst="rect">
            <a:avLst/>
          </a:prstGeom>
          <a:noFill/>
        </p:spPr>
        <p:txBody>
          <a:bodyPr wrap="square" rtlCol="0">
            <a:spAutoFit/>
          </a:bodyPr>
          <a:lstStyle/>
          <a:p>
            <a:pPr>
              <a:lnSpc>
                <a:spcPct val="130000"/>
              </a:lnSpc>
            </a:pPr>
            <a:r>
              <a:rPr lang="ko-KR" altLang="en-US" sz="800" dirty="0" smtClean="0">
                <a:solidFill>
                  <a:prstClr val="black"/>
                </a:solidFill>
              </a:rPr>
              <a:t>예약취소 시 </a:t>
            </a:r>
            <a:r>
              <a:rPr lang="en-US" altLang="ko-KR" sz="800" dirty="0" smtClean="0">
                <a:solidFill>
                  <a:prstClr val="black"/>
                </a:solidFill>
              </a:rPr>
              <a:t>50%</a:t>
            </a:r>
            <a:r>
              <a:rPr lang="ko-KR" altLang="en-US" sz="800" dirty="0" smtClean="0">
                <a:solidFill>
                  <a:prstClr val="black"/>
                </a:solidFill>
              </a:rPr>
              <a:t> 환급됩니다</a:t>
            </a:r>
            <a:r>
              <a:rPr lang="en-US" altLang="ko-KR" sz="800" dirty="0" smtClean="0">
                <a:solidFill>
                  <a:prstClr val="black"/>
                </a:solidFill>
              </a:rPr>
              <a:t>.  </a:t>
            </a:r>
          </a:p>
          <a:p>
            <a:pPr>
              <a:lnSpc>
                <a:spcPct val="130000"/>
              </a:lnSpc>
            </a:pPr>
            <a:r>
              <a:rPr lang="ko-KR" altLang="en-US" sz="800" dirty="0" smtClean="0">
                <a:solidFill>
                  <a:prstClr val="black"/>
                </a:solidFill>
              </a:rPr>
              <a:t>예약을 취소 하시겠습니까</a:t>
            </a:r>
            <a:r>
              <a:rPr lang="en-US" altLang="ko-KR" sz="800" dirty="0" smtClean="0">
                <a:solidFill>
                  <a:prstClr val="black"/>
                </a:solidFill>
              </a:rPr>
              <a:t>?</a:t>
            </a:r>
          </a:p>
        </p:txBody>
      </p:sp>
      <p:sp>
        <p:nvSpPr>
          <p:cNvPr id="90" name="직사각형 89"/>
          <p:cNvSpPr/>
          <p:nvPr/>
        </p:nvSpPr>
        <p:spPr>
          <a:xfrm>
            <a:off x="3418953" y="4860120"/>
            <a:ext cx="2703286" cy="17732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91" name="직사각형 90"/>
          <p:cNvSpPr/>
          <p:nvPr/>
        </p:nvSpPr>
        <p:spPr>
          <a:xfrm>
            <a:off x="3418955" y="6309320"/>
            <a:ext cx="2703284"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sp>
        <p:nvSpPr>
          <p:cNvPr id="92" name="TextBox 91"/>
          <p:cNvSpPr txBox="1"/>
          <p:nvPr/>
        </p:nvSpPr>
        <p:spPr>
          <a:xfrm>
            <a:off x="3393365" y="5310170"/>
            <a:ext cx="2815194" cy="572464"/>
          </a:xfrm>
          <a:prstGeom prst="rect">
            <a:avLst/>
          </a:prstGeom>
          <a:noFill/>
        </p:spPr>
        <p:txBody>
          <a:bodyPr wrap="none" rtlCol="0">
            <a:spAutoFit/>
          </a:bodyPr>
          <a:lstStyle/>
          <a:p>
            <a:pPr>
              <a:lnSpc>
                <a:spcPct val="130000"/>
              </a:lnSpc>
            </a:pPr>
            <a:r>
              <a:rPr lang="ko-KR" altLang="en-US" sz="800" dirty="0" smtClean="0">
                <a:solidFill>
                  <a:prstClr val="black"/>
                </a:solidFill>
              </a:rPr>
              <a:t>ㆍ상담 시간까지 </a:t>
            </a:r>
            <a:r>
              <a:rPr lang="en-US" altLang="ko-KR" sz="800" dirty="0" smtClean="0">
                <a:solidFill>
                  <a:prstClr val="black"/>
                </a:solidFill>
              </a:rPr>
              <a:t>24</a:t>
            </a:r>
            <a:r>
              <a:rPr lang="ko-KR" altLang="en-US" sz="800" dirty="0" smtClean="0">
                <a:solidFill>
                  <a:prstClr val="black"/>
                </a:solidFill>
              </a:rPr>
              <a:t>시간 이상 남은 경우 </a:t>
            </a:r>
            <a:r>
              <a:rPr lang="en-US" altLang="ko-KR" sz="800" dirty="0" smtClean="0">
                <a:solidFill>
                  <a:prstClr val="black"/>
                </a:solidFill>
              </a:rPr>
              <a:t>: 100%</a:t>
            </a:r>
            <a:r>
              <a:rPr lang="ko-KR" altLang="en-US" sz="800" dirty="0" smtClean="0">
                <a:solidFill>
                  <a:prstClr val="black"/>
                </a:solidFill>
              </a:rPr>
              <a:t> 환급</a:t>
            </a:r>
            <a:endParaRPr lang="en-US" altLang="ko-KR" sz="800" dirty="0" smtClean="0">
              <a:solidFill>
                <a:prstClr val="black"/>
              </a:solidFill>
            </a:endParaRPr>
          </a:p>
          <a:p>
            <a:pPr>
              <a:lnSpc>
                <a:spcPct val="130000"/>
              </a:lnSpc>
            </a:pPr>
            <a:r>
              <a:rPr lang="ko-KR" altLang="en-US" sz="800" dirty="0" smtClean="0">
                <a:solidFill>
                  <a:prstClr val="black"/>
                </a:solidFill>
              </a:rPr>
              <a:t>ㆍ상담 시간까지 </a:t>
            </a:r>
            <a:r>
              <a:rPr lang="en-US" altLang="ko-KR" sz="800" dirty="0" smtClean="0">
                <a:solidFill>
                  <a:prstClr val="black"/>
                </a:solidFill>
              </a:rPr>
              <a:t>1~24</a:t>
            </a:r>
            <a:r>
              <a:rPr lang="ko-KR" altLang="en-US" sz="800" dirty="0" smtClean="0">
                <a:solidFill>
                  <a:prstClr val="black"/>
                </a:solidFill>
              </a:rPr>
              <a:t>시간 남은 경우 </a:t>
            </a:r>
            <a:r>
              <a:rPr lang="en-US" altLang="ko-KR" sz="800" dirty="0" smtClean="0">
                <a:solidFill>
                  <a:prstClr val="black"/>
                </a:solidFill>
              </a:rPr>
              <a:t>: 50% </a:t>
            </a:r>
            <a:r>
              <a:rPr lang="ko-KR" altLang="en-US" sz="800" dirty="0" smtClean="0">
                <a:solidFill>
                  <a:prstClr val="black"/>
                </a:solidFill>
              </a:rPr>
              <a:t>환급</a:t>
            </a:r>
            <a:endParaRPr lang="en-US" altLang="ko-KR" sz="800" dirty="0" smtClean="0">
              <a:solidFill>
                <a:prstClr val="black"/>
              </a:solidFill>
            </a:endParaRPr>
          </a:p>
          <a:p>
            <a:pPr>
              <a:lnSpc>
                <a:spcPct val="130000"/>
              </a:lnSpc>
            </a:pPr>
            <a:r>
              <a:rPr lang="ko-KR" altLang="en-US" sz="800" smtClean="0">
                <a:solidFill>
                  <a:prstClr val="black"/>
                </a:solidFill>
              </a:rPr>
              <a:t>ㆍ상담 시간까지 </a:t>
            </a:r>
            <a:r>
              <a:rPr lang="en-US" altLang="ko-KR" sz="800" dirty="0" smtClean="0">
                <a:solidFill>
                  <a:prstClr val="black"/>
                </a:solidFill>
              </a:rPr>
              <a:t>1</a:t>
            </a:r>
            <a:r>
              <a:rPr lang="ko-KR" altLang="en-US" sz="800" dirty="0" smtClean="0">
                <a:solidFill>
                  <a:prstClr val="black"/>
                </a:solidFill>
              </a:rPr>
              <a:t>시간 이내로 남은 경우 </a:t>
            </a:r>
            <a:r>
              <a:rPr lang="en-US" altLang="ko-KR" sz="800" dirty="0" smtClean="0">
                <a:solidFill>
                  <a:prstClr val="black"/>
                </a:solidFill>
              </a:rPr>
              <a:t>: </a:t>
            </a:r>
            <a:r>
              <a:rPr lang="ko-KR" altLang="en-US" sz="800" dirty="0" smtClean="0">
                <a:solidFill>
                  <a:prstClr val="black"/>
                </a:solidFill>
              </a:rPr>
              <a:t>예약취소 불가</a:t>
            </a:r>
            <a:endParaRPr lang="en-US" altLang="ko-KR" sz="800" dirty="0" smtClean="0">
              <a:solidFill>
                <a:prstClr val="black"/>
              </a:solidFill>
            </a:endParaRPr>
          </a:p>
        </p:txBody>
      </p:sp>
      <p:cxnSp>
        <p:nvCxnSpPr>
          <p:cNvPr id="93" name="직선 연결선 92"/>
          <p:cNvCxnSpPr/>
          <p:nvPr/>
        </p:nvCxnSpPr>
        <p:spPr>
          <a:xfrm>
            <a:off x="3534396" y="5241782"/>
            <a:ext cx="252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471913" y="4931300"/>
            <a:ext cx="1238057" cy="272382"/>
          </a:xfrm>
          <a:prstGeom prst="rect">
            <a:avLst/>
          </a:prstGeom>
          <a:noFill/>
        </p:spPr>
        <p:txBody>
          <a:bodyPr wrap="square" rtlCol="0">
            <a:spAutoFit/>
          </a:bodyPr>
          <a:lstStyle/>
          <a:p>
            <a:pPr>
              <a:lnSpc>
                <a:spcPct val="130000"/>
              </a:lnSpc>
            </a:pPr>
            <a:r>
              <a:rPr lang="ko-KR" altLang="en-US" sz="900" dirty="0" smtClean="0">
                <a:solidFill>
                  <a:prstClr val="black"/>
                </a:solidFill>
              </a:rPr>
              <a:t>예약취소 안내</a:t>
            </a:r>
            <a:endParaRPr lang="ko-KR" altLang="en-US" sz="900" dirty="0">
              <a:solidFill>
                <a:prstClr val="black"/>
              </a:solidFill>
            </a:endParaRPr>
          </a:p>
        </p:txBody>
      </p:sp>
      <p:sp>
        <p:nvSpPr>
          <p:cNvPr id="96" name="타원 95"/>
          <p:cNvSpPr/>
          <p:nvPr/>
        </p:nvSpPr>
        <p:spPr>
          <a:xfrm>
            <a:off x="3266855" y="477011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3</a:t>
            </a:r>
            <a:endParaRPr lang="ko-KR" altLang="en-US" sz="1200" b="1" dirty="0">
              <a:solidFill>
                <a:schemeClr val="bg1"/>
              </a:solidFill>
            </a:endParaRPr>
          </a:p>
        </p:txBody>
      </p:sp>
      <p:sp>
        <p:nvSpPr>
          <p:cNvPr id="97" name="TextBox 96"/>
          <p:cNvSpPr txBox="1"/>
          <p:nvPr/>
        </p:nvSpPr>
        <p:spPr>
          <a:xfrm>
            <a:off x="3499805" y="5931956"/>
            <a:ext cx="2650327" cy="234744"/>
          </a:xfrm>
          <a:prstGeom prst="rect">
            <a:avLst/>
          </a:prstGeom>
          <a:noFill/>
        </p:spPr>
        <p:txBody>
          <a:bodyPr wrap="square" rtlCol="0">
            <a:spAutoFit/>
          </a:bodyPr>
          <a:lstStyle/>
          <a:p>
            <a:pPr>
              <a:lnSpc>
                <a:spcPct val="130000"/>
              </a:lnSpc>
            </a:pPr>
            <a:r>
              <a:rPr lang="ko-KR" altLang="en-US" sz="800" dirty="0" smtClean="0">
                <a:solidFill>
                  <a:prstClr val="black"/>
                </a:solidFill>
              </a:rPr>
              <a:t>상담시간이 임박하여 예약취소를 할 수 없습니다</a:t>
            </a:r>
            <a:r>
              <a:rPr lang="en-US" altLang="ko-KR" sz="800" dirty="0" smtClean="0">
                <a:solidFill>
                  <a:prstClr val="black"/>
                </a:solidFill>
              </a:rPr>
              <a:t>.</a:t>
            </a:r>
          </a:p>
        </p:txBody>
      </p:sp>
      <p:grpSp>
        <p:nvGrpSpPr>
          <p:cNvPr id="123" name="그룹 122"/>
          <p:cNvGrpSpPr/>
          <p:nvPr/>
        </p:nvGrpSpPr>
        <p:grpSpPr>
          <a:xfrm>
            <a:off x="358113" y="903411"/>
            <a:ext cx="2812721" cy="5000582"/>
            <a:chOff x="-3079067" y="932736"/>
            <a:chExt cx="2812721" cy="5000582"/>
          </a:xfrm>
        </p:grpSpPr>
        <p:grpSp>
          <p:nvGrpSpPr>
            <p:cNvPr id="124" name="그룹 26"/>
            <p:cNvGrpSpPr/>
            <p:nvPr/>
          </p:nvGrpSpPr>
          <p:grpSpPr>
            <a:xfrm>
              <a:off x="-3078850" y="932736"/>
              <a:ext cx="2812504" cy="5000582"/>
              <a:chOff x="366961" y="908720"/>
              <a:chExt cx="2812504" cy="5000582"/>
            </a:xfrm>
          </p:grpSpPr>
          <p:pic>
            <p:nvPicPr>
              <p:cNvPr id="132" name="그림 1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133" name="직사각형 132"/>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34" name="직사각형 133"/>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25" name="직사각형 124"/>
            <p:cNvSpPr/>
            <p:nvPr/>
          </p:nvSpPr>
          <p:spPr>
            <a:xfrm>
              <a:off x="-3079067" y="1482919"/>
              <a:ext cx="2802883" cy="1436299"/>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26" name="TextBox 125"/>
            <p:cNvSpPr txBox="1"/>
            <p:nvPr/>
          </p:nvSpPr>
          <p:spPr>
            <a:xfrm>
              <a:off x="-1800326" y="1646627"/>
              <a:ext cx="1362874" cy="307777"/>
            </a:xfrm>
            <a:prstGeom prst="rect">
              <a:avLst/>
            </a:prstGeom>
            <a:noFill/>
          </p:spPr>
          <p:txBody>
            <a:bodyPr wrap="none" rtlCol="0">
              <a:spAutoFit/>
            </a:bodyPr>
            <a:lstStyle/>
            <a:p>
              <a:r>
                <a:rPr lang="ko-KR" altLang="en-US" sz="1400" b="1" dirty="0" smtClean="0"/>
                <a:t>김태희 </a:t>
              </a:r>
              <a:r>
                <a:rPr lang="ko-KR" altLang="en-US" sz="900" dirty="0" smtClean="0">
                  <a:solidFill>
                    <a:prstClr val="black"/>
                  </a:solidFill>
                </a:rPr>
                <a:t>심리상담사</a:t>
              </a:r>
              <a:endParaRPr lang="ko-KR" altLang="en-US" sz="1000" dirty="0"/>
            </a:p>
          </p:txBody>
        </p:sp>
        <p:pic>
          <p:nvPicPr>
            <p:cNvPr id="127" name="그림 126" descr="화상상담 이미지3.JPG"/>
            <p:cNvPicPr>
              <a:picLocks noChangeAspect="1"/>
            </p:cNvPicPr>
            <p:nvPr/>
          </p:nvPicPr>
          <p:blipFill>
            <a:blip r:embed="rId4" cstate="print"/>
            <a:srcRect t="3835" b="10525"/>
            <a:stretch>
              <a:fillRect/>
            </a:stretch>
          </p:blipFill>
          <p:spPr>
            <a:xfrm>
              <a:off x="-2968742" y="1646627"/>
              <a:ext cx="1005742" cy="1080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128" name="직사각형 127"/>
            <p:cNvSpPr/>
            <p:nvPr/>
          </p:nvSpPr>
          <p:spPr>
            <a:xfrm>
              <a:off x="-1763963" y="1954829"/>
              <a:ext cx="697627" cy="215444"/>
            </a:xfrm>
            <a:prstGeom prst="rect">
              <a:avLst/>
            </a:prstGeom>
          </p:spPr>
          <p:txBody>
            <a:bodyPr wrap="none">
              <a:spAutoFit/>
            </a:bodyPr>
            <a:lstStyle/>
            <a:p>
              <a:r>
                <a:rPr lang="ko-KR" altLang="en-US" sz="800" dirty="0" smtClean="0"/>
                <a:t>★★★★</a:t>
              </a:r>
              <a:r>
                <a:rPr lang="ko-KR" altLang="en-US" sz="800" dirty="0" smtClean="0">
                  <a:solidFill>
                    <a:schemeClr val="bg1">
                      <a:lumMod val="75000"/>
                    </a:schemeClr>
                  </a:solidFill>
                </a:rPr>
                <a:t>★</a:t>
              </a:r>
              <a:endParaRPr lang="ko-KR" altLang="en-US" dirty="0">
                <a:solidFill>
                  <a:schemeClr val="bg1">
                    <a:lumMod val="75000"/>
                  </a:schemeClr>
                </a:solidFill>
              </a:endParaRPr>
            </a:p>
          </p:txBody>
        </p:sp>
        <p:sp>
          <p:nvSpPr>
            <p:cNvPr id="129" name="TextBox 128"/>
            <p:cNvSpPr txBox="1"/>
            <p:nvPr/>
          </p:nvSpPr>
          <p:spPr>
            <a:xfrm>
              <a:off x="-2045407" y="3815128"/>
              <a:ext cx="184731" cy="231730"/>
            </a:xfrm>
            <a:prstGeom prst="rect">
              <a:avLst/>
            </a:prstGeom>
            <a:noFill/>
          </p:spPr>
          <p:txBody>
            <a:bodyPr wrap="none" rtlCol="0">
              <a:spAutoFit/>
            </a:bodyPr>
            <a:lstStyle/>
            <a:p>
              <a:pPr algn="ctr">
                <a:lnSpc>
                  <a:spcPct val="110000"/>
                </a:lnSpc>
              </a:pPr>
              <a:endParaRPr lang="ko-KR" altLang="en-US" sz="900" dirty="0"/>
            </a:p>
          </p:txBody>
        </p:sp>
        <p:sp>
          <p:nvSpPr>
            <p:cNvPr id="130" name="TextBox 129"/>
            <p:cNvSpPr txBox="1"/>
            <p:nvPr/>
          </p:nvSpPr>
          <p:spPr>
            <a:xfrm>
              <a:off x="-1147141" y="3815128"/>
              <a:ext cx="184731" cy="231730"/>
            </a:xfrm>
            <a:prstGeom prst="rect">
              <a:avLst/>
            </a:prstGeom>
            <a:noFill/>
          </p:spPr>
          <p:txBody>
            <a:bodyPr wrap="none" rtlCol="0">
              <a:spAutoFit/>
            </a:bodyPr>
            <a:lstStyle/>
            <a:p>
              <a:pPr algn="ctr">
                <a:lnSpc>
                  <a:spcPct val="110000"/>
                </a:lnSpc>
              </a:pPr>
              <a:endParaRPr lang="ko-KR" altLang="en-US" sz="900" dirty="0"/>
            </a:p>
          </p:txBody>
        </p:sp>
        <p:cxnSp>
          <p:nvCxnSpPr>
            <p:cNvPr id="131" name="직선 연결선 130"/>
            <p:cNvCxnSpPr/>
            <p:nvPr/>
          </p:nvCxnSpPr>
          <p:spPr>
            <a:xfrm>
              <a:off x="-2992821" y="3814448"/>
              <a:ext cx="2628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135" name="그림 134" descr="mail.png"/>
          <p:cNvPicPr>
            <a:picLocks noChangeAspect="1"/>
          </p:cNvPicPr>
          <p:nvPr/>
        </p:nvPicPr>
        <p:blipFill>
          <a:blip r:embed="rId5" cstate="print"/>
          <a:stretch>
            <a:fillRect/>
          </a:stretch>
        </p:blipFill>
        <p:spPr>
          <a:xfrm>
            <a:off x="2591780" y="1924948"/>
            <a:ext cx="216000" cy="216000"/>
          </a:xfrm>
          <a:prstGeom prst="rect">
            <a:avLst/>
          </a:prstGeom>
          <a:solidFill>
            <a:schemeClr val="bg1"/>
          </a:solidFill>
        </p:spPr>
      </p:pic>
      <p:sp>
        <p:nvSpPr>
          <p:cNvPr id="136" name="타원 135"/>
          <p:cNvSpPr/>
          <p:nvPr/>
        </p:nvSpPr>
        <p:spPr>
          <a:xfrm>
            <a:off x="1114180" y="2337302"/>
            <a:ext cx="360000" cy="360000"/>
          </a:xfrm>
          <a:prstGeom prst="ellipse">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등급</a:t>
            </a:r>
            <a:endParaRPr lang="en-US" altLang="ko-KR" sz="900" dirty="0" smtClean="0">
              <a:solidFill>
                <a:schemeClr val="tx1"/>
              </a:solidFill>
            </a:endParaRPr>
          </a:p>
          <a:p>
            <a:pPr algn="ctr"/>
            <a:r>
              <a:rPr lang="ko-KR" altLang="en-US" sz="900" dirty="0" smtClean="0">
                <a:solidFill>
                  <a:schemeClr val="tx1"/>
                </a:solidFill>
              </a:rPr>
              <a:t>엠블럼</a:t>
            </a:r>
            <a:endParaRPr lang="ko-KR" altLang="en-US" sz="900" dirty="0">
              <a:solidFill>
                <a:schemeClr val="tx1"/>
              </a:solidFill>
            </a:endParaRPr>
          </a:p>
        </p:txBody>
      </p:sp>
      <p:sp>
        <p:nvSpPr>
          <p:cNvPr id="137" name="TextBox 136"/>
          <p:cNvSpPr txBox="1"/>
          <p:nvPr/>
        </p:nvSpPr>
        <p:spPr>
          <a:xfrm>
            <a:off x="35054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138" name="TextBox 137"/>
          <p:cNvSpPr txBox="1"/>
          <p:nvPr/>
        </p:nvSpPr>
        <p:spPr>
          <a:xfrm>
            <a:off x="712456" y="1168177"/>
            <a:ext cx="742511" cy="246221"/>
          </a:xfrm>
          <a:prstGeom prst="rect">
            <a:avLst/>
          </a:prstGeom>
          <a:noFill/>
        </p:spPr>
        <p:txBody>
          <a:bodyPr wrap="none" rtlCol="0">
            <a:spAutoFit/>
          </a:bodyPr>
          <a:lstStyle/>
          <a:p>
            <a:r>
              <a:rPr lang="ko-KR" altLang="en-US" sz="1000" b="1" dirty="0" smtClean="0"/>
              <a:t>예약 확인</a:t>
            </a:r>
            <a:endParaRPr lang="ko-KR" altLang="en-US" sz="1000" b="1" dirty="0"/>
          </a:p>
        </p:txBody>
      </p:sp>
      <p:sp>
        <p:nvSpPr>
          <p:cNvPr id="139" name="직사각형 138"/>
          <p:cNvSpPr/>
          <p:nvPr/>
        </p:nvSpPr>
        <p:spPr>
          <a:xfrm>
            <a:off x="356607" y="5580275"/>
            <a:ext cx="1404000" cy="324000"/>
          </a:xfrm>
          <a:prstGeom prst="rect">
            <a:avLst/>
          </a:prstGeom>
          <a:solidFill>
            <a:schemeClr val="tx1">
              <a:lumMod val="65000"/>
              <a:lumOff val="3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    예약 취소</a:t>
            </a:r>
            <a:endParaRPr lang="ko-KR" altLang="en-US" sz="900" dirty="0">
              <a:solidFill>
                <a:schemeClr val="bg1"/>
              </a:solidFill>
            </a:endParaRPr>
          </a:p>
        </p:txBody>
      </p:sp>
      <p:sp>
        <p:nvSpPr>
          <p:cNvPr id="140" name="직사각형 139"/>
          <p:cNvSpPr/>
          <p:nvPr/>
        </p:nvSpPr>
        <p:spPr>
          <a:xfrm>
            <a:off x="1770812" y="5580200"/>
            <a:ext cx="1404000" cy="324000"/>
          </a:xfrm>
          <a:prstGeom prst="rect">
            <a:avLst/>
          </a:prstGeom>
          <a:solidFill>
            <a:schemeClr val="tx1">
              <a:lumMod val="65000"/>
              <a:lumOff val="3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   상담 시작</a:t>
            </a:r>
            <a:endParaRPr lang="ko-KR" altLang="en-US" sz="900" dirty="0">
              <a:solidFill>
                <a:schemeClr val="bg1"/>
              </a:solidFill>
            </a:endParaRPr>
          </a:p>
        </p:txBody>
      </p:sp>
      <p:pic>
        <p:nvPicPr>
          <p:cNvPr id="141" name="Picture 2" descr="Z:\img\Remote 참고 이미지\images.png"/>
          <p:cNvPicPr>
            <a:picLocks noChangeAspect="1" noChangeArrowheads="1"/>
          </p:cNvPicPr>
          <p:nvPr/>
        </p:nvPicPr>
        <p:blipFill>
          <a:blip r:embed="rId6" cstate="print"/>
          <a:srcRect/>
          <a:stretch>
            <a:fillRect/>
          </a:stretch>
        </p:blipFill>
        <p:spPr bwMode="auto">
          <a:xfrm>
            <a:off x="699537" y="5679790"/>
            <a:ext cx="144000" cy="144000"/>
          </a:xfrm>
          <a:prstGeom prst="rect">
            <a:avLst/>
          </a:prstGeom>
          <a:noFill/>
        </p:spPr>
      </p:pic>
      <p:pic>
        <p:nvPicPr>
          <p:cNvPr id="142" name="Picture 3" descr="Z:\img\Remote 참고 이미지\images (1).png"/>
          <p:cNvPicPr>
            <a:picLocks noChangeAspect="1" noChangeArrowheads="1"/>
          </p:cNvPicPr>
          <p:nvPr/>
        </p:nvPicPr>
        <p:blipFill>
          <a:blip r:embed="rId7" cstate="print">
            <a:duotone>
              <a:schemeClr val="accent4">
                <a:shade val="45000"/>
                <a:satMod val="135000"/>
              </a:schemeClr>
              <a:prstClr val="white"/>
            </a:duotone>
          </a:blip>
          <a:srcRect/>
          <a:stretch>
            <a:fillRect/>
          </a:stretch>
        </p:blipFill>
        <p:spPr bwMode="auto">
          <a:xfrm>
            <a:off x="2006715" y="5616795"/>
            <a:ext cx="252000" cy="252000"/>
          </a:xfrm>
          <a:prstGeom prst="rect">
            <a:avLst/>
          </a:prstGeom>
          <a:noFill/>
        </p:spPr>
      </p:pic>
      <p:sp>
        <p:nvSpPr>
          <p:cNvPr id="143" name="TextBox 142"/>
          <p:cNvSpPr txBox="1"/>
          <p:nvPr/>
        </p:nvSpPr>
        <p:spPr>
          <a:xfrm>
            <a:off x="1296377" y="3347334"/>
            <a:ext cx="928459" cy="230832"/>
          </a:xfrm>
          <a:prstGeom prst="rect">
            <a:avLst/>
          </a:prstGeom>
          <a:noFill/>
        </p:spPr>
        <p:txBody>
          <a:bodyPr wrap="none" rtlCol="0">
            <a:spAutoFit/>
          </a:bodyPr>
          <a:lstStyle/>
          <a:p>
            <a:r>
              <a:rPr lang="en-US" altLang="ko-KR" sz="900" b="1" dirty="0" smtClean="0"/>
              <a:t>4</a:t>
            </a:r>
            <a:r>
              <a:rPr lang="ko-KR" altLang="en-US" sz="900" b="1" dirty="0" smtClean="0"/>
              <a:t>분 </a:t>
            </a:r>
            <a:r>
              <a:rPr lang="en-US" altLang="ko-KR" sz="900" b="1" dirty="0" smtClean="0"/>
              <a:t>40</a:t>
            </a:r>
            <a:r>
              <a:rPr lang="ko-KR" altLang="en-US" sz="900" b="1" dirty="0" smtClean="0"/>
              <a:t>초 남음</a:t>
            </a:r>
            <a:endParaRPr lang="ko-KR" altLang="en-US" sz="800" dirty="0"/>
          </a:p>
        </p:txBody>
      </p:sp>
      <p:sp>
        <p:nvSpPr>
          <p:cNvPr id="144" name="TextBox 143"/>
          <p:cNvSpPr txBox="1"/>
          <p:nvPr/>
        </p:nvSpPr>
        <p:spPr>
          <a:xfrm>
            <a:off x="997490" y="3137641"/>
            <a:ext cx="1526380" cy="230832"/>
          </a:xfrm>
          <a:prstGeom prst="rect">
            <a:avLst/>
          </a:prstGeom>
          <a:noFill/>
        </p:spPr>
        <p:txBody>
          <a:bodyPr wrap="none" rtlCol="0">
            <a:spAutoFit/>
          </a:bodyPr>
          <a:lstStyle/>
          <a:p>
            <a:r>
              <a:rPr lang="en-US" altLang="ko-KR" sz="900" b="1" dirty="0" smtClean="0"/>
              <a:t>01.</a:t>
            </a:r>
            <a:r>
              <a:rPr lang="ko-KR" altLang="en-US" sz="900" b="1" dirty="0" smtClean="0"/>
              <a:t> </a:t>
            </a:r>
            <a:r>
              <a:rPr lang="en-US" altLang="ko-KR" sz="900" b="1" dirty="0" smtClean="0"/>
              <a:t>28(</a:t>
            </a:r>
            <a:r>
              <a:rPr lang="ko-KR" altLang="en-US" sz="900" b="1" dirty="0" smtClean="0"/>
              <a:t>화</a:t>
            </a:r>
            <a:r>
              <a:rPr lang="en-US" altLang="ko-KR" sz="900" b="1" dirty="0" smtClean="0"/>
              <a:t>) 09:30 ~ 10:05</a:t>
            </a:r>
            <a:endParaRPr lang="ko-KR" altLang="en-US" sz="900" dirty="0"/>
          </a:p>
        </p:txBody>
      </p:sp>
      <p:sp>
        <p:nvSpPr>
          <p:cNvPr id="146" name="직사각형 145"/>
          <p:cNvSpPr/>
          <p:nvPr/>
        </p:nvSpPr>
        <p:spPr>
          <a:xfrm>
            <a:off x="617676" y="3924055"/>
            <a:ext cx="631904" cy="215444"/>
          </a:xfrm>
          <a:prstGeom prst="rect">
            <a:avLst/>
          </a:prstGeom>
        </p:spPr>
        <p:txBody>
          <a:bodyPr wrap="none">
            <a:spAutoFit/>
          </a:bodyPr>
          <a:lstStyle/>
          <a:p>
            <a:r>
              <a:rPr lang="ko-KR" altLang="en-US" sz="800" dirty="0" smtClean="0">
                <a:solidFill>
                  <a:prstClr val="black"/>
                </a:solidFill>
              </a:rPr>
              <a:t>안내사항 </a:t>
            </a:r>
            <a:endParaRPr lang="ko-KR" altLang="en-US" sz="1600" b="1" dirty="0"/>
          </a:p>
        </p:txBody>
      </p:sp>
      <p:pic>
        <p:nvPicPr>
          <p:cNvPr id="147" name="그림 146" descr="info.png"/>
          <p:cNvPicPr>
            <a:picLocks noChangeAspect="1"/>
          </p:cNvPicPr>
          <p:nvPr/>
        </p:nvPicPr>
        <p:blipFill>
          <a:blip r:embed="rId8" cstate="print"/>
          <a:stretch>
            <a:fillRect/>
          </a:stretch>
        </p:blipFill>
        <p:spPr>
          <a:xfrm>
            <a:off x="463182" y="3924055"/>
            <a:ext cx="216000" cy="216000"/>
          </a:xfrm>
          <a:prstGeom prst="rect">
            <a:avLst/>
          </a:prstGeom>
        </p:spPr>
      </p:pic>
      <p:sp>
        <p:nvSpPr>
          <p:cNvPr id="148" name="TextBox 147"/>
          <p:cNvSpPr txBox="1"/>
          <p:nvPr/>
        </p:nvSpPr>
        <p:spPr>
          <a:xfrm>
            <a:off x="2208649" y="1906454"/>
            <a:ext cx="409086" cy="230832"/>
          </a:xfrm>
          <a:prstGeom prst="rect">
            <a:avLst/>
          </a:prstGeom>
          <a:noFill/>
        </p:spPr>
        <p:txBody>
          <a:bodyPr wrap="none" rtlCol="0">
            <a:spAutoFit/>
          </a:bodyPr>
          <a:lstStyle/>
          <a:p>
            <a:r>
              <a:rPr lang="en-US" altLang="ko-KR" sz="900" dirty="0" smtClean="0"/>
              <a:t>(4.6)</a:t>
            </a:r>
            <a:endParaRPr lang="ko-KR" altLang="en-US" sz="800" dirty="0"/>
          </a:p>
        </p:txBody>
      </p:sp>
      <p:pic>
        <p:nvPicPr>
          <p:cNvPr id="207" name="그림 206" descr="Single_Tap.png"/>
          <p:cNvPicPr>
            <a:picLocks noChangeAspect="1"/>
          </p:cNvPicPr>
          <p:nvPr/>
        </p:nvPicPr>
        <p:blipFill>
          <a:blip r:embed="rId9" cstate="print"/>
          <a:stretch>
            <a:fillRect/>
          </a:stretch>
        </p:blipFill>
        <p:spPr>
          <a:xfrm>
            <a:off x="997490" y="5616795"/>
            <a:ext cx="828000" cy="828000"/>
          </a:xfrm>
          <a:prstGeom prst="rect">
            <a:avLst/>
          </a:prstGeom>
        </p:spPr>
      </p:pic>
      <p:graphicFrame>
        <p:nvGraphicFramePr>
          <p:cNvPr id="149" name="표 148"/>
          <p:cNvGraphicFramePr>
            <a:graphicFrameLocks noGrp="1"/>
          </p:cNvGraphicFramePr>
          <p:nvPr>
            <p:extLst>
              <p:ext uri="{D42A27DB-BD31-4B8C-83A1-F6EECF244321}">
                <p14:modId xmlns:p14="http://schemas.microsoft.com/office/powerpoint/2010/main" val="4019076699"/>
              </p:ext>
            </p:extLst>
          </p:nvPr>
        </p:nvGraphicFramePr>
        <p:xfrm>
          <a:off x="6320290" y="908720"/>
          <a:ext cx="2678400" cy="3671253"/>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lang="en-US" altLang="ko-KR" sz="800" b="0" dirty="0" smtClean="0">
                          <a:solidFill>
                            <a:prstClr val="black"/>
                          </a:solidFill>
                        </a:rPr>
                        <a:t>Cancel Reservation in</a:t>
                      </a:r>
                      <a:r>
                        <a:rPr lang="en-US" altLang="ko-KR" sz="800" b="0" baseline="0" dirty="0" smtClean="0">
                          <a:solidFill>
                            <a:prstClr val="black"/>
                          </a:solidFill>
                        </a:rPr>
                        <a:t> </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Counsel Detail page</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thời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gian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trước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diễn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ra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buổi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tư</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vấn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lớn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hơn</a:t>
                      </a:r>
                      <a:r>
                        <a:rPr lang="en-US" altLang="ko-KR" sz="800" kern="1200" baseline="0" dirty="0" smtClean="0">
                          <a:solidFill>
                            <a:schemeClr val="dk1"/>
                          </a:solidFill>
                          <a:latin typeface="+mn-ea"/>
                          <a:ea typeface="+mn-ea"/>
                          <a:cs typeface="+mn-cs"/>
                        </a:rPr>
                        <a:t> 24 </a:t>
                      </a:r>
                      <a:r>
                        <a:rPr lang="en-US" altLang="ko-KR" sz="800" kern="1200" baseline="0" dirty="0" err="1" smtClean="0">
                          <a:solidFill>
                            <a:schemeClr val="dk1"/>
                          </a:solidFill>
                          <a:latin typeface="+mn-ea"/>
                          <a:ea typeface="+mn-ea"/>
                          <a:cs typeface="+mn-cs"/>
                        </a:rPr>
                        <a:t>giờ</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pop-up </a:t>
                      </a:r>
                      <a:r>
                        <a:rPr lang="en-US" altLang="ko-KR" sz="800" kern="1200" baseline="0" dirty="0" err="1" smtClean="0">
                          <a:solidFill>
                            <a:schemeClr val="dk1"/>
                          </a:solidFill>
                          <a:latin typeface="+mn-ea"/>
                          <a:ea typeface="+mn-ea"/>
                          <a:cs typeface="+mn-cs"/>
                        </a:rPr>
                        <a:t>này</a:t>
                      </a:r>
                      <a:endParaRPr lang="en-US" altLang="ko-KR" sz="800" kern="1200" dirty="0" smtClean="0">
                        <a:solidFill>
                          <a:schemeClr val="dk1"/>
                        </a:solidFill>
                        <a:latin typeface="+mn-ea"/>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a:t>
                      </a:r>
                      <a:r>
                        <a:rPr lang="ko-KR" altLang="en-US" sz="800" kern="1200" dirty="0" smtClean="0">
                          <a:solidFill>
                            <a:schemeClr val="dk1"/>
                          </a:solidFill>
                          <a:latin typeface="+mn-ea"/>
                          <a:ea typeface="+mn-ea"/>
                          <a:cs typeface="+mn-cs"/>
                        </a:rPr>
                        <a:t>예약 취소</a:t>
                      </a:r>
                      <a:r>
                        <a:rPr lang="en-US" altLang="ko-KR" sz="800" kern="1200" dirty="0" smtClean="0">
                          <a:solidFill>
                            <a:schemeClr val="dk1"/>
                          </a:solidFill>
                          <a:latin typeface="+mn-ea"/>
                          <a:ea typeface="+mn-ea"/>
                          <a:cs typeface="+mn-cs"/>
                        </a:rPr>
                        <a:t>] – </a:t>
                      </a:r>
                      <a:r>
                        <a:rPr lang="en-US" altLang="ko-KR" sz="800" kern="1200" dirty="0" err="1" smtClean="0">
                          <a:solidFill>
                            <a:schemeClr val="dk1"/>
                          </a:solidFill>
                          <a:latin typeface="+mn-ea"/>
                          <a:ea typeface="+mn-ea"/>
                          <a:cs typeface="+mn-cs"/>
                        </a:rPr>
                        <a:t>Hủy</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Lịch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hẹn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tư</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vấn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thực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hiện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hoàn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phí</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tư</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vấn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như</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sau</a:t>
                      </a:r>
                      <a:r>
                        <a:rPr lang="en-US" altLang="ko-KR" sz="800" kern="1200" baseline="0" dirty="0" smtClean="0">
                          <a:solidFill>
                            <a:schemeClr val="dk1"/>
                          </a:solidFill>
                          <a:latin typeface="+mn-ea"/>
                          <a:ea typeface="+mn-ea"/>
                          <a:cs typeface="+mn-cs"/>
                        </a:rPr>
                        <a:t> </a:t>
                      </a:r>
                      <a:endParaRPr lang="en-US" altLang="ko-KR" sz="800" kern="1200" dirty="0" smtClean="0">
                        <a:solidFill>
                          <a:schemeClr val="dk1"/>
                        </a:solidFill>
                        <a:latin typeface="+mn-ea"/>
                        <a:ea typeface="+mn-ea"/>
                        <a:cs typeface="+mn-cs"/>
                      </a:endParaRPr>
                    </a:p>
                    <a:p>
                      <a:pPr marL="228600" indent="-142875" algn="l" defTabSz="914400" rtl="0" eaLnBrk="1" latinLnBrk="1" hangingPunct="1">
                        <a:lnSpc>
                          <a:spcPct val="120000"/>
                        </a:lnSpc>
                        <a:buFont typeface="+mj-ea"/>
                        <a:buAutoNum type="circleNumDbPlain"/>
                      </a:pPr>
                      <a:r>
                        <a:rPr lang="en-US" altLang="ko-KR" sz="800" kern="1200" baseline="0" dirty="0" err="1" smtClean="0">
                          <a:solidFill>
                            <a:schemeClr val="dk1"/>
                          </a:solidFill>
                          <a:latin typeface="+mn-ea"/>
                          <a:ea typeface="+mn-ea"/>
                          <a:cs typeface="+mn-cs"/>
                        </a:rPr>
                        <a:t>Trường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hợp</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thanh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toán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bằng</a:t>
                      </a:r>
                      <a:r>
                        <a:rPr lang="en-US" altLang="ko-KR" sz="800" kern="1200" baseline="0" dirty="0" smtClean="0">
                          <a:solidFill>
                            <a:schemeClr val="dk1"/>
                          </a:solidFill>
                          <a:latin typeface="+mn-ea"/>
                          <a:ea typeface="+mn-ea"/>
                          <a:cs typeface="+mn-cs"/>
                        </a:rPr>
                        <a:t> Hello Coin </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Hoàn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trả</a:t>
                      </a:r>
                      <a:r>
                        <a:rPr lang="en-US" altLang="ko-KR" sz="800" kern="1200" baseline="0" dirty="0" smtClean="0">
                          <a:solidFill>
                            <a:schemeClr val="dk1"/>
                          </a:solidFill>
                          <a:latin typeface="+mn-ea"/>
                          <a:ea typeface="+mn-ea"/>
                          <a:cs typeface="+mn-cs"/>
                        </a:rPr>
                        <a:t> </a:t>
                      </a:r>
                      <a:r>
                        <a:rPr lang="ko-KR" altLang="en-US" sz="800" kern="120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100% Hello</a:t>
                      </a:r>
                      <a:r>
                        <a:rPr lang="en-US" altLang="ko-KR" sz="800" kern="1200" baseline="0" dirty="0" smtClean="0">
                          <a:solidFill>
                            <a:schemeClr val="dk1"/>
                          </a:solidFill>
                          <a:latin typeface="+mn-ea"/>
                          <a:ea typeface="+mn-ea"/>
                          <a:cs typeface="+mn-cs"/>
                        </a:rPr>
                        <a:t> Coin </a:t>
                      </a:r>
                      <a:endParaRPr lang="en-US" altLang="ko-KR" sz="800" kern="1200" dirty="0" smtClean="0">
                        <a:solidFill>
                          <a:schemeClr val="dk1"/>
                        </a:solidFill>
                        <a:latin typeface="+mn-ea"/>
                        <a:ea typeface="+mn-ea"/>
                        <a:cs typeface="+mn-cs"/>
                      </a:endParaRPr>
                    </a:p>
                    <a:p>
                      <a:pPr marL="228600" indent="-142875" algn="l" defTabSz="914400" rtl="0" eaLnBrk="1" latinLnBrk="1" hangingPunct="1">
                        <a:lnSpc>
                          <a:spcPct val="120000"/>
                        </a:lnSpc>
                        <a:buFont typeface="+mj-ea"/>
                        <a:buAutoNum type="circleNumDbPlain"/>
                      </a:pPr>
                      <a:r>
                        <a:rPr lang="en-US" altLang="ko-KR" sz="800" kern="1200" baseline="0" dirty="0" err="1" smtClean="0">
                          <a:solidFill>
                            <a:schemeClr val="dk1"/>
                          </a:solidFill>
                          <a:latin typeface="+mn-ea"/>
                          <a:ea typeface="+mn-ea"/>
                          <a:cs typeface="+mn-cs"/>
                        </a:rPr>
                        <a:t>Trường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hợp</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thanh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toán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bằng</a:t>
                      </a:r>
                      <a:r>
                        <a:rPr lang="en-US" altLang="ko-KR" sz="800" kern="1200" baseline="0" dirty="0" smtClean="0">
                          <a:solidFill>
                            <a:schemeClr val="dk1"/>
                          </a:solidFill>
                          <a:latin typeface="+mn-ea"/>
                          <a:ea typeface="+mn-ea"/>
                          <a:cs typeface="+mn-cs"/>
                        </a:rPr>
                        <a:t> Voucher </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Hoàn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trả</a:t>
                      </a:r>
                      <a:r>
                        <a:rPr lang="en-US" altLang="ko-KR" sz="800" kern="1200" baseline="0" dirty="0" smtClean="0">
                          <a:solidFill>
                            <a:schemeClr val="dk1"/>
                          </a:solidFill>
                          <a:latin typeface="+mn-ea"/>
                          <a:ea typeface="+mn-ea"/>
                          <a:cs typeface="+mn-cs"/>
                        </a:rPr>
                        <a:t> 1 voucher </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thời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gian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trước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diễn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ra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buổi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tư</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vấn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là</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từ</a:t>
                      </a:r>
                      <a:r>
                        <a:rPr lang="en-US" altLang="ko-KR" sz="800" kern="1200" baseline="0" dirty="0" smtClean="0">
                          <a:solidFill>
                            <a:schemeClr val="dk1"/>
                          </a:solidFill>
                          <a:latin typeface="+mn-ea"/>
                          <a:ea typeface="+mn-ea"/>
                          <a:cs typeface="+mn-cs"/>
                        </a:rPr>
                        <a:t> 1 ~ 24 </a:t>
                      </a:r>
                      <a:r>
                        <a:rPr lang="en-US" altLang="ko-KR" sz="800" kern="1200" baseline="0" dirty="0" err="1" smtClean="0">
                          <a:solidFill>
                            <a:schemeClr val="dk1"/>
                          </a:solidFill>
                          <a:latin typeface="+mn-ea"/>
                          <a:ea typeface="+mn-ea"/>
                          <a:cs typeface="+mn-cs"/>
                        </a:rPr>
                        <a:t>giờ</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pop-up </a:t>
                      </a:r>
                      <a:r>
                        <a:rPr lang="en-US" altLang="ko-KR" sz="800" kern="1200" baseline="0" dirty="0" err="1" smtClean="0">
                          <a:solidFill>
                            <a:schemeClr val="dk1"/>
                          </a:solidFill>
                          <a:latin typeface="+mn-ea"/>
                          <a:ea typeface="+mn-ea"/>
                          <a:cs typeface="+mn-cs"/>
                        </a:rPr>
                        <a:t>này</a:t>
                      </a:r>
                      <a:endParaRPr lang="en-US" altLang="ko-KR" sz="800" kern="1200" dirty="0" smtClean="0">
                        <a:solidFill>
                          <a:schemeClr val="dk1"/>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a:t>
                      </a:r>
                      <a:r>
                        <a:rPr lang="ko-KR" altLang="en-US" sz="800" kern="1200" dirty="0" smtClean="0">
                          <a:solidFill>
                            <a:schemeClr val="dk1"/>
                          </a:solidFill>
                          <a:latin typeface="+mn-ea"/>
                          <a:ea typeface="+mn-ea"/>
                          <a:cs typeface="+mn-cs"/>
                        </a:rPr>
                        <a:t>예약 취소</a:t>
                      </a:r>
                      <a:r>
                        <a:rPr lang="en-US" altLang="ko-KR" sz="800" kern="1200" dirty="0" smtClean="0">
                          <a:solidFill>
                            <a:schemeClr val="dk1"/>
                          </a:solidFill>
                          <a:latin typeface="+mn-ea"/>
                          <a:ea typeface="+mn-ea"/>
                          <a:cs typeface="+mn-cs"/>
                        </a:rPr>
                        <a:t>] – </a:t>
                      </a:r>
                      <a:r>
                        <a:rPr lang="en-US" altLang="ko-KR" sz="800" kern="1200" dirty="0" err="1" smtClean="0">
                          <a:solidFill>
                            <a:schemeClr val="dk1"/>
                          </a:solidFill>
                          <a:latin typeface="+mn-ea"/>
                          <a:ea typeface="+mn-ea"/>
                          <a:cs typeface="+mn-cs"/>
                        </a:rPr>
                        <a:t>Hủy</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Lịch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hẹn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tư</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vấn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thực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hiện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hoàn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phí</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tư</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vấn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như</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sau</a:t>
                      </a:r>
                      <a:r>
                        <a:rPr lang="en-US" altLang="ko-KR" sz="800" kern="1200" baseline="0" dirty="0" smtClean="0">
                          <a:solidFill>
                            <a:schemeClr val="dk1"/>
                          </a:solidFill>
                          <a:latin typeface="+mn-ea"/>
                          <a:ea typeface="+mn-ea"/>
                          <a:cs typeface="+mn-cs"/>
                        </a:rPr>
                        <a:t> </a:t>
                      </a:r>
                      <a:endParaRPr lang="en-US" altLang="ko-KR" sz="800" kern="1200" dirty="0" smtClean="0">
                        <a:solidFill>
                          <a:schemeClr val="dk1"/>
                        </a:solidFill>
                        <a:latin typeface="+mn-ea"/>
                        <a:ea typeface="+mn-ea"/>
                        <a:cs typeface="+mn-cs"/>
                      </a:endParaRPr>
                    </a:p>
                    <a:p>
                      <a:pPr marL="228600" indent="-142875" algn="l" defTabSz="914400" rtl="0" eaLnBrk="1" latinLnBrk="1" hangingPunct="1">
                        <a:lnSpc>
                          <a:spcPct val="120000"/>
                        </a:lnSpc>
                        <a:buFont typeface="+mj-ea"/>
                        <a:buAutoNum type="circleNumDbPlain"/>
                      </a:pPr>
                      <a:r>
                        <a:rPr lang="en-US" altLang="ko-KR" sz="800" kern="1200" baseline="0" dirty="0" err="1" smtClean="0">
                          <a:solidFill>
                            <a:schemeClr val="dk1"/>
                          </a:solidFill>
                          <a:latin typeface="+mn-ea"/>
                          <a:ea typeface="+mn-ea"/>
                          <a:cs typeface="+mn-cs"/>
                        </a:rPr>
                        <a:t>Trường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hợp</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thanh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toán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bằng</a:t>
                      </a:r>
                      <a:r>
                        <a:rPr lang="en-US" altLang="ko-KR" sz="800" kern="1200" baseline="0" dirty="0" smtClean="0">
                          <a:solidFill>
                            <a:schemeClr val="dk1"/>
                          </a:solidFill>
                          <a:latin typeface="+mn-ea"/>
                          <a:ea typeface="+mn-ea"/>
                          <a:cs typeface="+mn-cs"/>
                        </a:rPr>
                        <a:t> Hello Coin </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Hoàn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trả</a:t>
                      </a:r>
                      <a:r>
                        <a:rPr lang="en-US" altLang="ko-KR" sz="800" kern="1200" baseline="0" dirty="0" smtClean="0">
                          <a:solidFill>
                            <a:schemeClr val="dk1"/>
                          </a:solidFill>
                          <a:latin typeface="+mn-ea"/>
                          <a:ea typeface="+mn-ea"/>
                          <a:cs typeface="+mn-cs"/>
                        </a:rPr>
                        <a:t> </a:t>
                      </a:r>
                      <a:r>
                        <a:rPr lang="ko-KR" altLang="en-US" sz="800" kern="120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50% Hello</a:t>
                      </a:r>
                      <a:r>
                        <a:rPr lang="en-US" altLang="ko-KR" sz="800" kern="1200" baseline="0" dirty="0" smtClean="0">
                          <a:solidFill>
                            <a:schemeClr val="dk1"/>
                          </a:solidFill>
                          <a:latin typeface="+mn-ea"/>
                          <a:ea typeface="+mn-ea"/>
                          <a:cs typeface="+mn-cs"/>
                        </a:rPr>
                        <a:t> Coin </a:t>
                      </a:r>
                      <a:endParaRPr lang="en-US" altLang="ko-KR" sz="800" kern="1200" dirty="0" smtClean="0">
                        <a:solidFill>
                          <a:schemeClr val="dk1"/>
                        </a:solidFill>
                        <a:latin typeface="+mn-ea"/>
                        <a:ea typeface="+mn-ea"/>
                        <a:cs typeface="+mn-cs"/>
                      </a:endParaRPr>
                    </a:p>
                    <a:p>
                      <a:pPr marL="228600" indent="-142875" algn="l" defTabSz="914400" rtl="0" eaLnBrk="1" latinLnBrk="1" hangingPunct="1">
                        <a:lnSpc>
                          <a:spcPct val="120000"/>
                        </a:lnSpc>
                        <a:buFont typeface="+mj-ea"/>
                        <a:buAutoNum type="circleNumDbPlain"/>
                      </a:pPr>
                      <a:r>
                        <a:rPr lang="en-US" altLang="ko-KR" sz="800" kern="1200" baseline="0" dirty="0" err="1" smtClean="0">
                          <a:solidFill>
                            <a:schemeClr val="dk1"/>
                          </a:solidFill>
                          <a:latin typeface="+mn-ea"/>
                          <a:ea typeface="+mn-ea"/>
                          <a:cs typeface="+mn-cs"/>
                        </a:rPr>
                        <a:t>Trường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hợp</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thanh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toán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bằng</a:t>
                      </a:r>
                      <a:r>
                        <a:rPr lang="en-US" altLang="ko-KR" sz="800" kern="1200" baseline="0" dirty="0" smtClean="0">
                          <a:solidFill>
                            <a:schemeClr val="dk1"/>
                          </a:solidFill>
                          <a:latin typeface="+mn-ea"/>
                          <a:ea typeface="+mn-ea"/>
                          <a:cs typeface="+mn-cs"/>
                        </a:rPr>
                        <a:t> Voucher </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Mặt</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khác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thanh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toán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bằng</a:t>
                      </a:r>
                      <a:r>
                        <a:rPr lang="en-US" altLang="ko-KR" sz="800" kern="1200" baseline="0" dirty="0" smtClean="0">
                          <a:solidFill>
                            <a:schemeClr val="dk1"/>
                          </a:solidFill>
                          <a:latin typeface="+mn-ea"/>
                          <a:ea typeface="+mn-ea"/>
                          <a:cs typeface="+mn-cs"/>
                        </a:rPr>
                        <a:t> Voucher </a:t>
                      </a:r>
                      <a:r>
                        <a:rPr lang="en-US" altLang="ko-KR" sz="800" kern="1200" baseline="0" dirty="0" err="1" smtClean="0">
                          <a:solidFill>
                            <a:schemeClr val="dk1"/>
                          </a:solidFill>
                          <a:latin typeface="+mn-ea"/>
                          <a:ea typeface="+mn-ea"/>
                          <a:cs typeface="+mn-cs"/>
                        </a:rPr>
                        <a:t>nên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sẽ</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không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thể</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hoàn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trả</a:t>
                      </a:r>
                      <a:r>
                        <a:rPr lang="en-US" altLang="ko-KR" sz="800" kern="1200" baseline="0" dirty="0" smtClean="0">
                          <a:solidFill>
                            <a:schemeClr val="dk1"/>
                          </a:solidFill>
                          <a:latin typeface="+mn-ea"/>
                          <a:ea typeface="+mn-ea"/>
                          <a:cs typeface="+mn-cs"/>
                        </a:rPr>
                        <a:t> 50% </a:t>
                      </a:r>
                      <a:r>
                        <a:rPr lang="en-US" altLang="ko-KR" sz="800" kern="1200" baseline="0" dirty="0" err="1" smtClean="0">
                          <a:solidFill>
                            <a:schemeClr val="dk1"/>
                          </a:solidFill>
                          <a:latin typeface="+mn-ea"/>
                          <a:ea typeface="+mn-ea"/>
                          <a:cs typeface="+mn-cs"/>
                        </a:rPr>
                        <a:t>được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nên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sẽ</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làm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tròn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thành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trọn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vẹn</a:t>
                      </a:r>
                      <a:r>
                        <a:rPr lang="en-US" altLang="ko-KR" sz="800" kern="1200" baseline="0" dirty="0" smtClean="0">
                          <a:solidFill>
                            <a:schemeClr val="dk1"/>
                          </a:solidFill>
                          <a:latin typeface="+mn-ea"/>
                          <a:ea typeface="+mn-ea"/>
                          <a:cs typeface="+mn-cs"/>
                        </a:rPr>
                        <a:t> 1 voucher</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thời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gian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trước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diễn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ra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buổi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tư</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vấn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còn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lại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dưới</a:t>
                      </a:r>
                      <a:r>
                        <a:rPr lang="en-US" altLang="ko-KR" sz="800" kern="1200" baseline="0" dirty="0" smtClean="0">
                          <a:solidFill>
                            <a:schemeClr val="dk1"/>
                          </a:solidFill>
                          <a:latin typeface="+mn-ea"/>
                          <a:ea typeface="+mn-ea"/>
                          <a:cs typeface="+mn-cs"/>
                        </a:rPr>
                        <a:t> 1 </a:t>
                      </a:r>
                      <a:r>
                        <a:rPr lang="en-US" altLang="ko-KR" sz="800" kern="1200" baseline="0" dirty="0" err="1" smtClean="0">
                          <a:solidFill>
                            <a:schemeClr val="dk1"/>
                          </a:solidFill>
                          <a:latin typeface="+mn-ea"/>
                          <a:ea typeface="+mn-ea"/>
                          <a:cs typeface="+mn-cs"/>
                        </a:rPr>
                        <a:t>giờ</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pop-up </a:t>
                      </a:r>
                      <a:r>
                        <a:rPr lang="en-US" altLang="ko-KR" sz="800" kern="1200" baseline="0" dirty="0" err="1" smtClean="0">
                          <a:solidFill>
                            <a:schemeClr val="dk1"/>
                          </a:solidFill>
                          <a:latin typeface="+mn-ea"/>
                          <a:ea typeface="+mn-ea"/>
                          <a:cs typeface="+mn-cs"/>
                        </a:rPr>
                        <a:t>này</a:t>
                      </a:r>
                      <a:endParaRPr lang="en-US" altLang="ko-KR" sz="800" kern="1200" dirty="0" smtClean="0">
                        <a:solidFill>
                          <a:schemeClr val="dk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Không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thể</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hủy</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Lịch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hẹn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tư</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vấn</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pSp>
        <p:nvGrpSpPr>
          <p:cNvPr id="56" name="그룹 55"/>
          <p:cNvGrpSpPr/>
          <p:nvPr/>
        </p:nvGrpSpPr>
        <p:grpSpPr>
          <a:xfrm>
            <a:off x="1734065" y="2102848"/>
            <a:ext cx="438596" cy="242118"/>
            <a:chOff x="1734065" y="2102848"/>
            <a:chExt cx="438596" cy="242118"/>
          </a:xfrm>
        </p:grpSpPr>
        <p:pic>
          <p:nvPicPr>
            <p:cNvPr id="57" name="그림 56" descr="좋아요 아이콘.PNG"/>
            <p:cNvPicPr>
              <a:picLocks noChangeAspect="1"/>
            </p:cNvPicPr>
            <p:nvPr/>
          </p:nvPicPr>
          <p:blipFill>
            <a:blip r:embed="rId10" cstate="print"/>
            <a:stretch>
              <a:fillRect/>
            </a:stretch>
          </p:blipFill>
          <p:spPr>
            <a:xfrm>
              <a:off x="1734065" y="2140948"/>
              <a:ext cx="180000" cy="158275"/>
            </a:xfrm>
            <a:prstGeom prst="rect">
              <a:avLst/>
            </a:prstGeom>
          </p:spPr>
        </p:pic>
        <p:sp>
          <p:nvSpPr>
            <p:cNvPr id="58" name="TextBox 167"/>
            <p:cNvSpPr txBox="1"/>
            <p:nvPr/>
          </p:nvSpPr>
          <p:spPr>
            <a:xfrm>
              <a:off x="1819679" y="2102848"/>
              <a:ext cx="352982" cy="242118"/>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nSpc>
                  <a:spcPct val="120000"/>
                </a:lnSpc>
              </a:pPr>
              <a:r>
                <a:rPr lang="en-US" altLang="ko-KR" sz="900" dirty="0" smtClean="0">
                  <a:latin typeface="+mj-ea"/>
                </a:rPr>
                <a:t> 10</a:t>
              </a:r>
              <a:endParaRPr lang="ko-KR" altLang="en-US" sz="900" dirty="0">
                <a:latin typeface="+mj-ea"/>
              </a:endParaRPr>
            </a:p>
          </p:txBody>
        </p:sp>
      </p:grpSp>
      <p:sp>
        <p:nvSpPr>
          <p:cNvPr id="59" name="슬라이드 번호 개체 틀 58"/>
          <p:cNvSpPr>
            <a:spLocks noGrp="1"/>
          </p:cNvSpPr>
          <p:nvPr>
            <p:ph type="sldNum" sz="quarter" idx="4"/>
          </p:nvPr>
        </p:nvSpPr>
        <p:spPr/>
        <p:txBody>
          <a:bodyPr/>
          <a:lstStyle/>
          <a:p>
            <a:fld id="{C70D9EDE-4299-4BB9-BBD1-CAF81FD85894}" type="slidenum">
              <a:rPr lang="ko-KR" altLang="en-US" smtClean="0"/>
              <a:pPr/>
              <a:t>80</a:t>
            </a:fld>
            <a:endParaRPr lang="ko-KR" altLang="en-US" dirty="0"/>
          </a:p>
        </p:txBody>
      </p:sp>
      <p:sp>
        <p:nvSpPr>
          <p:cNvPr id="60" name="TextBox 59"/>
          <p:cNvSpPr txBox="1"/>
          <p:nvPr/>
        </p:nvSpPr>
        <p:spPr>
          <a:xfrm>
            <a:off x="429724" y="4116129"/>
            <a:ext cx="2650084" cy="1248086"/>
          </a:xfrm>
          <a:prstGeom prst="rect">
            <a:avLst/>
          </a:prstGeom>
          <a:noFill/>
        </p:spPr>
        <p:txBody>
          <a:bodyPr wrap="square" rtlCol="0">
            <a:spAutoFit/>
          </a:bodyPr>
          <a:lstStyle/>
          <a:p>
            <a:pPr>
              <a:lnSpc>
                <a:spcPct val="130000"/>
              </a:lnSpc>
              <a:buFont typeface="Arial" pitchFamily="34" charset="0"/>
              <a:buChar char="•"/>
            </a:pPr>
            <a:r>
              <a:rPr lang="en-US" altLang="ko-KR" sz="800" dirty="0" smtClean="0">
                <a:solidFill>
                  <a:prstClr val="black"/>
                </a:solidFill>
              </a:rPr>
              <a:t> </a:t>
            </a:r>
            <a:r>
              <a:rPr lang="ko-KR" altLang="en-US" sz="800" dirty="0" smtClean="0">
                <a:solidFill>
                  <a:prstClr val="black"/>
                </a:solidFill>
              </a:rPr>
              <a:t>상담 시간 </a:t>
            </a:r>
            <a:r>
              <a:rPr lang="en-US" altLang="ko-KR" sz="800" dirty="0" smtClean="0">
                <a:solidFill>
                  <a:prstClr val="black"/>
                </a:solidFill>
              </a:rPr>
              <a:t>5</a:t>
            </a:r>
            <a:r>
              <a:rPr lang="ko-KR" altLang="en-US" sz="800" dirty="0" smtClean="0">
                <a:solidFill>
                  <a:prstClr val="black"/>
                </a:solidFill>
              </a:rPr>
              <a:t>분전부터 입장이 가능합니다</a:t>
            </a:r>
            <a:r>
              <a:rPr lang="en-US" altLang="ko-KR" sz="800" dirty="0" smtClean="0">
                <a:solidFill>
                  <a:prstClr val="black"/>
                </a:solidFill>
              </a:rPr>
              <a:t>. </a:t>
            </a:r>
          </a:p>
          <a:p>
            <a:pPr>
              <a:lnSpc>
                <a:spcPct val="130000"/>
              </a:lnSpc>
              <a:buFont typeface="Arial" pitchFamily="34" charset="0"/>
              <a:buChar char="•"/>
            </a:pPr>
            <a:r>
              <a:rPr lang="ko-KR" altLang="en-US" sz="800" dirty="0" smtClean="0"/>
              <a:t> 원활한 상담을 위해 상담 시간을 지켜주세요</a:t>
            </a:r>
            <a:r>
              <a:rPr lang="en-US" altLang="ko-KR" sz="800" dirty="0" smtClean="0"/>
              <a:t>.</a:t>
            </a:r>
          </a:p>
          <a:p>
            <a:pPr>
              <a:lnSpc>
                <a:spcPct val="130000"/>
              </a:lnSpc>
              <a:buFont typeface="Arial" pitchFamily="34" charset="0"/>
              <a:buChar char="•"/>
            </a:pPr>
            <a:r>
              <a:rPr lang="ko-KR" altLang="en-US" sz="800" dirty="0" smtClean="0"/>
              <a:t> 상담을 연속 두 건 예약하신 경우 상담 종료 후 다음 </a:t>
            </a:r>
            <a:endParaRPr lang="en-US" altLang="ko-KR" sz="800" dirty="0" smtClean="0"/>
          </a:p>
          <a:p>
            <a:pPr>
              <a:lnSpc>
                <a:spcPct val="130000"/>
              </a:lnSpc>
            </a:pPr>
            <a:r>
              <a:rPr lang="ko-KR" altLang="en-US" sz="800" dirty="0" smtClean="0"/>
              <a:t>  상담시간에 재 입장해야 합니다</a:t>
            </a:r>
            <a:r>
              <a:rPr lang="en-US" altLang="ko-KR" sz="800" dirty="0" smtClean="0"/>
              <a:t>. </a:t>
            </a:r>
            <a:endParaRPr lang="en-US" altLang="ko-KR" sz="800" dirty="0"/>
          </a:p>
          <a:p>
            <a:pPr>
              <a:lnSpc>
                <a:spcPct val="130000"/>
              </a:lnSpc>
              <a:buFont typeface="Arial" pitchFamily="34" charset="0"/>
              <a:buChar char="•"/>
            </a:pPr>
            <a:r>
              <a:rPr lang="en-US" altLang="ko-KR" sz="800" dirty="0" smtClean="0"/>
              <a:t> </a:t>
            </a:r>
            <a:r>
              <a:rPr lang="ko-KR" altLang="en-US" sz="800" dirty="0" smtClean="0"/>
              <a:t>예약 취소 시 상담 시간이 </a:t>
            </a:r>
            <a:r>
              <a:rPr lang="en-US" altLang="ko-KR" sz="800" dirty="0" smtClean="0"/>
              <a:t>24</a:t>
            </a:r>
            <a:r>
              <a:rPr lang="ko-KR" altLang="en-US" sz="800" dirty="0" smtClean="0"/>
              <a:t>시간 이내로 남은 경우 </a:t>
            </a:r>
            <a:endParaRPr lang="en-US" altLang="ko-KR" sz="800" dirty="0" smtClean="0"/>
          </a:p>
          <a:p>
            <a:pPr>
              <a:lnSpc>
                <a:spcPct val="130000"/>
              </a:lnSpc>
            </a:pPr>
            <a:r>
              <a:rPr lang="en-US" altLang="ko-KR" sz="800" dirty="0" smtClean="0"/>
              <a:t>  50%, 24</a:t>
            </a:r>
            <a:r>
              <a:rPr lang="ko-KR" altLang="en-US" sz="800" dirty="0" smtClean="0"/>
              <a:t>시간 이상 남은 경우 전액을 </a:t>
            </a:r>
            <a:r>
              <a:rPr lang="ko-KR" altLang="en-US" sz="800" dirty="0" err="1" smtClean="0"/>
              <a:t>헬로코인으로</a:t>
            </a:r>
            <a:r>
              <a:rPr lang="ko-KR" altLang="en-US" sz="800" dirty="0" smtClean="0"/>
              <a:t> 환급해드립니다</a:t>
            </a:r>
            <a:r>
              <a:rPr lang="en-US" altLang="ko-KR" sz="800" dirty="0" smtClean="0"/>
              <a:t>.   </a:t>
            </a:r>
          </a:p>
        </p:txBody>
      </p:sp>
      <p:sp>
        <p:nvSpPr>
          <p:cNvPr id="61" name="TextBox 60"/>
          <p:cNvSpPr txBox="1"/>
          <p:nvPr/>
        </p:nvSpPr>
        <p:spPr>
          <a:xfrm>
            <a:off x="1132570" y="124096"/>
            <a:ext cx="2138727" cy="215444"/>
          </a:xfrm>
          <a:prstGeom prst="rect">
            <a:avLst/>
          </a:prstGeom>
          <a:noFill/>
        </p:spPr>
        <p:txBody>
          <a:bodyPr wrap="none" rtlCol="0">
            <a:spAutoFit/>
          </a:bodyPr>
          <a:lstStyle/>
          <a:p>
            <a:r>
              <a:rPr lang="en-US" altLang="ko-KR" sz="800" dirty="0" smtClean="0">
                <a:solidFill>
                  <a:prstClr val="black"/>
                </a:solidFill>
              </a:rPr>
              <a:t>Cancel Reservation pop-up Guide pop-up</a:t>
            </a:r>
            <a:endParaRPr lang="ko-KR" altLang="en-US" sz="800" dirty="0">
              <a:solidFill>
                <a:prstClr val="black"/>
              </a:solidFill>
            </a:endParaRPr>
          </a:p>
        </p:txBody>
      </p:sp>
      <p:sp>
        <p:nvSpPr>
          <p:cNvPr id="62" name="TextBox 61"/>
          <p:cNvSpPr txBox="1"/>
          <p:nvPr/>
        </p:nvSpPr>
        <p:spPr>
          <a:xfrm>
            <a:off x="1132570" y="352286"/>
            <a:ext cx="3424335" cy="215444"/>
          </a:xfrm>
          <a:prstGeom prst="rect">
            <a:avLst/>
          </a:prstGeom>
          <a:noFill/>
        </p:spPr>
        <p:txBody>
          <a:bodyPr wrap="none" rtlCol="0">
            <a:spAutoFit/>
          </a:bodyPr>
          <a:lstStyle/>
          <a:p>
            <a:r>
              <a:rPr lang="en-US" altLang="ko-KR" sz="800" dirty="0" smtClean="0">
                <a:solidFill>
                  <a:prstClr val="black"/>
                </a:solidFill>
              </a:rPr>
              <a:t>My Hello &gt; My reservation &gt; Reservation Detail</a:t>
            </a:r>
            <a:r>
              <a:rPr lang="ko-KR" altLang="en-US" sz="800" dirty="0" smtClean="0">
                <a:solidFill>
                  <a:prstClr val="black"/>
                </a:solidFill>
              </a:rPr>
              <a:t> </a:t>
            </a:r>
            <a:r>
              <a:rPr lang="en-US" altLang="ko-KR" sz="800" dirty="0" smtClean="0">
                <a:solidFill>
                  <a:prstClr val="black"/>
                </a:solidFill>
              </a:rPr>
              <a:t>&gt; Cancel </a:t>
            </a:r>
            <a:r>
              <a:rPr lang="en-US" altLang="ko-KR" sz="800" dirty="0" err="1" smtClean="0">
                <a:solidFill>
                  <a:prstClr val="black"/>
                </a:solidFill>
              </a:rPr>
              <a:t>Resevation</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5485869" y="124096"/>
            <a:ext cx="607859" cy="215444"/>
          </a:xfrm>
          <a:prstGeom prst="rect">
            <a:avLst/>
          </a:prstGeom>
          <a:noFill/>
        </p:spPr>
        <p:txBody>
          <a:bodyPr wrap="none" rtlCol="0">
            <a:spAutoFit/>
          </a:bodyPr>
          <a:lstStyle/>
          <a:p>
            <a:r>
              <a:rPr lang="en-US" altLang="ko-KR" sz="800" dirty="0" smtClean="0">
                <a:solidFill>
                  <a:prstClr val="black"/>
                </a:solidFill>
              </a:rPr>
              <a:t>RM-0802</a:t>
            </a:r>
            <a:endParaRPr lang="ko-KR" altLang="en-US" sz="800" dirty="0">
              <a:solidFill>
                <a:prstClr val="black"/>
              </a:solidFill>
            </a:endParaRPr>
          </a:p>
        </p:txBody>
      </p:sp>
      <p:grpSp>
        <p:nvGrpSpPr>
          <p:cNvPr id="2" name="그룹 26"/>
          <p:cNvGrpSpPr/>
          <p:nvPr/>
        </p:nvGrpSpPr>
        <p:grpSpPr>
          <a:xfrm>
            <a:off x="332005" y="907603"/>
            <a:ext cx="2812504" cy="5000582"/>
            <a:chOff x="366961" y="908720"/>
            <a:chExt cx="2812504" cy="5000582"/>
          </a:xfrm>
        </p:grpSpPr>
        <p:pic>
          <p:nvPicPr>
            <p:cNvPr id="68" name="그림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69" name="직사각형 68"/>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0" name="직사각형 69"/>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71" name="직사각형 70"/>
          <p:cNvSpPr/>
          <p:nvPr/>
        </p:nvSpPr>
        <p:spPr>
          <a:xfrm>
            <a:off x="332005" y="1115243"/>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3" name="TextBox 72"/>
          <p:cNvSpPr txBox="1"/>
          <p:nvPr/>
        </p:nvSpPr>
        <p:spPr>
          <a:xfrm>
            <a:off x="704714" y="1176585"/>
            <a:ext cx="742511" cy="246221"/>
          </a:xfrm>
          <a:prstGeom prst="rect">
            <a:avLst/>
          </a:prstGeom>
          <a:noFill/>
        </p:spPr>
        <p:txBody>
          <a:bodyPr wrap="none" rtlCol="0">
            <a:spAutoFit/>
          </a:bodyPr>
          <a:lstStyle/>
          <a:p>
            <a:r>
              <a:rPr lang="ko-KR" altLang="en-US" sz="1000" b="1" dirty="0" smtClean="0"/>
              <a:t>상담 내역</a:t>
            </a:r>
            <a:endParaRPr lang="ko-KR" altLang="en-US" sz="1000" b="1" dirty="0"/>
          </a:p>
        </p:txBody>
      </p:sp>
      <p:sp>
        <p:nvSpPr>
          <p:cNvPr id="74" name="직사각형 73"/>
          <p:cNvSpPr/>
          <p:nvPr/>
        </p:nvSpPr>
        <p:spPr>
          <a:xfrm>
            <a:off x="332005" y="1474756"/>
            <a:ext cx="2811600" cy="288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cxnSp>
        <p:nvCxnSpPr>
          <p:cNvPr id="75" name="직선 연결선 74"/>
          <p:cNvCxnSpPr/>
          <p:nvPr/>
        </p:nvCxnSpPr>
        <p:spPr>
          <a:xfrm>
            <a:off x="487836" y="2393885"/>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913309" y="1888421"/>
            <a:ext cx="1083951" cy="258532"/>
          </a:xfrm>
          <a:prstGeom prst="rect">
            <a:avLst/>
          </a:prstGeom>
          <a:noFill/>
        </p:spPr>
        <p:txBody>
          <a:bodyPr wrap="none" rtlCol="0">
            <a:spAutoFit/>
          </a:bodyPr>
          <a:lstStyle/>
          <a:p>
            <a:pPr>
              <a:lnSpc>
                <a:spcPct val="120000"/>
              </a:lnSpc>
            </a:pPr>
            <a:r>
              <a:rPr lang="ko-KR" altLang="en-US" sz="900" b="1" dirty="0" smtClean="0"/>
              <a:t>김태희 </a:t>
            </a:r>
            <a:r>
              <a:rPr lang="ko-KR" altLang="en-US" sz="800" dirty="0" smtClean="0">
                <a:solidFill>
                  <a:prstClr val="black"/>
                </a:solidFill>
              </a:rPr>
              <a:t>심리상담사</a:t>
            </a:r>
            <a:endParaRPr lang="en-US" altLang="ko-KR" sz="900" dirty="0" smtClean="0"/>
          </a:p>
        </p:txBody>
      </p:sp>
      <p:sp>
        <p:nvSpPr>
          <p:cNvPr id="77" name="TextBox 76"/>
          <p:cNvSpPr txBox="1"/>
          <p:nvPr/>
        </p:nvSpPr>
        <p:spPr>
          <a:xfrm>
            <a:off x="907490" y="2507760"/>
            <a:ext cx="1083951" cy="258532"/>
          </a:xfrm>
          <a:prstGeom prst="rect">
            <a:avLst/>
          </a:prstGeom>
          <a:noFill/>
        </p:spPr>
        <p:txBody>
          <a:bodyPr wrap="none" rtlCol="0">
            <a:spAutoFit/>
          </a:bodyPr>
          <a:lstStyle/>
          <a:p>
            <a:pPr>
              <a:lnSpc>
                <a:spcPct val="120000"/>
              </a:lnSpc>
            </a:pPr>
            <a:r>
              <a:rPr lang="ko-KR" altLang="en-US" sz="900" b="1" dirty="0" smtClean="0"/>
              <a:t>신민아 </a:t>
            </a:r>
            <a:r>
              <a:rPr lang="ko-KR" altLang="en-US" sz="800" dirty="0" smtClean="0">
                <a:solidFill>
                  <a:prstClr val="black"/>
                </a:solidFill>
              </a:rPr>
              <a:t>심리상담사</a:t>
            </a:r>
            <a:endParaRPr lang="en-US" altLang="ko-KR" sz="900" dirty="0" smtClean="0"/>
          </a:p>
        </p:txBody>
      </p:sp>
      <p:sp>
        <p:nvSpPr>
          <p:cNvPr id="78" name="TextBox 77"/>
          <p:cNvSpPr txBox="1"/>
          <p:nvPr/>
        </p:nvSpPr>
        <p:spPr>
          <a:xfrm>
            <a:off x="425159" y="1518623"/>
            <a:ext cx="840295" cy="215444"/>
          </a:xfrm>
          <a:prstGeom prst="rect">
            <a:avLst/>
          </a:prstGeom>
          <a:noFill/>
        </p:spPr>
        <p:txBody>
          <a:bodyPr wrap="none" rtlCol="0">
            <a:spAutoFit/>
          </a:bodyPr>
          <a:lstStyle/>
          <a:p>
            <a:r>
              <a:rPr lang="en-US" altLang="ko-KR" sz="800" dirty="0" smtClean="0"/>
              <a:t>2016</a:t>
            </a:r>
            <a:r>
              <a:rPr lang="ko-KR" altLang="en-US" sz="800" dirty="0" smtClean="0"/>
              <a:t>년  </a:t>
            </a:r>
            <a:r>
              <a:rPr lang="en-US" altLang="ko-KR" sz="800" dirty="0" smtClean="0"/>
              <a:t>(2</a:t>
            </a:r>
            <a:r>
              <a:rPr lang="ko-KR" altLang="en-US" sz="800" dirty="0" smtClean="0"/>
              <a:t>건</a:t>
            </a:r>
            <a:r>
              <a:rPr lang="en-US" altLang="ko-KR" sz="800" dirty="0" smtClean="0"/>
              <a:t>)</a:t>
            </a:r>
            <a:endParaRPr lang="ko-KR" altLang="en-US" sz="800" dirty="0"/>
          </a:p>
        </p:txBody>
      </p:sp>
      <p:sp>
        <p:nvSpPr>
          <p:cNvPr id="79" name="직사각형 78"/>
          <p:cNvSpPr/>
          <p:nvPr/>
        </p:nvSpPr>
        <p:spPr>
          <a:xfrm>
            <a:off x="332005" y="3744035"/>
            <a:ext cx="2811600" cy="288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0" name="TextBox 79"/>
          <p:cNvSpPr txBox="1"/>
          <p:nvPr/>
        </p:nvSpPr>
        <p:spPr>
          <a:xfrm>
            <a:off x="425159" y="3787902"/>
            <a:ext cx="808235" cy="215444"/>
          </a:xfrm>
          <a:prstGeom prst="rect">
            <a:avLst/>
          </a:prstGeom>
          <a:noFill/>
        </p:spPr>
        <p:txBody>
          <a:bodyPr wrap="none" rtlCol="0">
            <a:spAutoFit/>
          </a:bodyPr>
          <a:lstStyle/>
          <a:p>
            <a:r>
              <a:rPr lang="en-US" altLang="ko-KR" sz="800" dirty="0" smtClean="0"/>
              <a:t>2015</a:t>
            </a:r>
            <a:r>
              <a:rPr lang="ko-KR" altLang="en-US" sz="800" dirty="0" smtClean="0"/>
              <a:t>년  </a:t>
            </a:r>
            <a:r>
              <a:rPr lang="en-US" altLang="ko-KR" sz="800" dirty="0" smtClean="0"/>
              <a:t>(1</a:t>
            </a:r>
            <a:r>
              <a:rPr lang="ko-KR" altLang="en-US" sz="800" dirty="0" smtClean="0"/>
              <a:t>건</a:t>
            </a:r>
            <a:r>
              <a:rPr lang="en-US" altLang="ko-KR" sz="800" dirty="0" smtClean="0"/>
              <a:t>)</a:t>
            </a:r>
            <a:endParaRPr lang="ko-KR" altLang="en-US" sz="800" dirty="0"/>
          </a:p>
        </p:txBody>
      </p:sp>
      <p:pic>
        <p:nvPicPr>
          <p:cNvPr id="81" name="그림 80" descr="화상상담 이미지3.JPG"/>
          <p:cNvPicPr>
            <a:picLocks noChangeAspect="1"/>
          </p:cNvPicPr>
          <p:nvPr/>
        </p:nvPicPr>
        <p:blipFill>
          <a:blip r:embed="rId4" cstate="print"/>
          <a:srcRect t="3835" b="10525"/>
          <a:stretch>
            <a:fillRect/>
          </a:stretch>
        </p:blipFill>
        <p:spPr>
          <a:xfrm>
            <a:off x="489738" y="1889808"/>
            <a:ext cx="368770" cy="396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82" name="그림 81" descr="신민아2.JPG"/>
          <p:cNvPicPr>
            <a:picLocks noChangeAspect="1"/>
          </p:cNvPicPr>
          <p:nvPr/>
        </p:nvPicPr>
        <p:blipFill>
          <a:blip r:embed="rId5" cstate="print"/>
          <a:srcRect/>
          <a:stretch>
            <a:fillRect/>
          </a:stretch>
        </p:blipFill>
        <p:spPr>
          <a:xfrm>
            <a:off x="489738" y="2521995"/>
            <a:ext cx="377862" cy="396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3" name="TextBox 82"/>
          <p:cNvSpPr txBox="1"/>
          <p:nvPr/>
        </p:nvSpPr>
        <p:spPr>
          <a:xfrm>
            <a:off x="909783" y="2087258"/>
            <a:ext cx="955711" cy="215444"/>
          </a:xfrm>
          <a:prstGeom prst="rect">
            <a:avLst/>
          </a:prstGeom>
          <a:noFill/>
        </p:spPr>
        <p:txBody>
          <a:bodyPr wrap="none" rtlCol="0">
            <a:spAutoFit/>
          </a:bodyPr>
          <a:lstStyle/>
          <a:p>
            <a:r>
              <a:rPr lang="en-US" altLang="ko-KR" sz="800" dirty="0" smtClean="0">
                <a:solidFill>
                  <a:schemeClr val="bg1">
                    <a:lumMod val="65000"/>
                  </a:schemeClr>
                </a:solidFill>
              </a:rPr>
              <a:t>03.</a:t>
            </a:r>
            <a:r>
              <a:rPr lang="ko-KR" altLang="en-US" sz="800" dirty="0" smtClean="0">
                <a:solidFill>
                  <a:schemeClr val="bg1">
                    <a:lumMod val="65000"/>
                  </a:schemeClr>
                </a:solidFill>
              </a:rPr>
              <a:t> </a:t>
            </a:r>
            <a:r>
              <a:rPr lang="en-US" altLang="ko-KR" sz="800" dirty="0" smtClean="0">
                <a:solidFill>
                  <a:schemeClr val="bg1">
                    <a:lumMod val="65000"/>
                  </a:schemeClr>
                </a:solidFill>
              </a:rPr>
              <a:t>21(</a:t>
            </a:r>
            <a:r>
              <a:rPr lang="ko-KR" altLang="en-US" sz="800" dirty="0" smtClean="0">
                <a:solidFill>
                  <a:schemeClr val="bg1">
                    <a:lumMod val="65000"/>
                  </a:schemeClr>
                </a:solidFill>
              </a:rPr>
              <a:t>목</a:t>
            </a:r>
            <a:r>
              <a:rPr lang="en-US" altLang="ko-KR" sz="800" dirty="0" smtClean="0">
                <a:solidFill>
                  <a:schemeClr val="bg1">
                    <a:lumMod val="65000"/>
                  </a:schemeClr>
                </a:solidFill>
              </a:rPr>
              <a:t>) 13:00 </a:t>
            </a:r>
            <a:endParaRPr lang="ko-KR" altLang="en-US" sz="800" dirty="0">
              <a:solidFill>
                <a:schemeClr val="bg1">
                  <a:lumMod val="65000"/>
                </a:schemeClr>
              </a:solidFill>
            </a:endParaRPr>
          </a:p>
        </p:txBody>
      </p:sp>
      <p:sp>
        <p:nvSpPr>
          <p:cNvPr id="84" name="TextBox 83"/>
          <p:cNvSpPr txBox="1"/>
          <p:nvPr/>
        </p:nvSpPr>
        <p:spPr>
          <a:xfrm>
            <a:off x="913309" y="2711596"/>
            <a:ext cx="955711" cy="215444"/>
          </a:xfrm>
          <a:prstGeom prst="rect">
            <a:avLst/>
          </a:prstGeom>
          <a:noFill/>
        </p:spPr>
        <p:txBody>
          <a:bodyPr wrap="none" rtlCol="0">
            <a:spAutoFit/>
          </a:bodyPr>
          <a:lstStyle/>
          <a:p>
            <a:r>
              <a:rPr lang="en-US" altLang="ko-KR" sz="800" dirty="0" smtClean="0">
                <a:solidFill>
                  <a:schemeClr val="bg1">
                    <a:lumMod val="65000"/>
                  </a:schemeClr>
                </a:solidFill>
              </a:rPr>
              <a:t>02.</a:t>
            </a:r>
            <a:r>
              <a:rPr lang="ko-KR" altLang="en-US" sz="800" dirty="0" smtClean="0">
                <a:solidFill>
                  <a:schemeClr val="bg1">
                    <a:lumMod val="65000"/>
                  </a:schemeClr>
                </a:solidFill>
              </a:rPr>
              <a:t> </a:t>
            </a:r>
            <a:r>
              <a:rPr lang="en-US" altLang="ko-KR" sz="800" dirty="0" smtClean="0">
                <a:solidFill>
                  <a:schemeClr val="bg1">
                    <a:lumMod val="65000"/>
                  </a:schemeClr>
                </a:solidFill>
              </a:rPr>
              <a:t>20(</a:t>
            </a:r>
            <a:r>
              <a:rPr lang="ko-KR" altLang="en-US" sz="800" dirty="0" smtClean="0">
                <a:solidFill>
                  <a:schemeClr val="bg1">
                    <a:lumMod val="65000"/>
                  </a:schemeClr>
                </a:solidFill>
              </a:rPr>
              <a:t>목</a:t>
            </a:r>
            <a:r>
              <a:rPr lang="en-US" altLang="ko-KR" sz="800" dirty="0" smtClean="0">
                <a:solidFill>
                  <a:schemeClr val="bg1">
                    <a:lumMod val="65000"/>
                  </a:schemeClr>
                </a:solidFill>
              </a:rPr>
              <a:t>) 13:00 </a:t>
            </a:r>
            <a:endParaRPr lang="ko-KR" altLang="en-US" sz="800" dirty="0">
              <a:solidFill>
                <a:schemeClr val="bg1">
                  <a:lumMod val="65000"/>
                </a:schemeClr>
              </a:solidFill>
            </a:endParaRPr>
          </a:p>
        </p:txBody>
      </p:sp>
      <p:sp>
        <p:nvSpPr>
          <p:cNvPr id="85" name="TextBox 84"/>
          <p:cNvSpPr txBox="1"/>
          <p:nvPr/>
        </p:nvSpPr>
        <p:spPr>
          <a:xfrm>
            <a:off x="906966" y="4160800"/>
            <a:ext cx="1124026" cy="424732"/>
          </a:xfrm>
          <a:prstGeom prst="rect">
            <a:avLst/>
          </a:prstGeom>
          <a:noFill/>
        </p:spPr>
        <p:txBody>
          <a:bodyPr wrap="none" rtlCol="0">
            <a:spAutoFit/>
          </a:bodyPr>
          <a:lstStyle/>
          <a:p>
            <a:pPr>
              <a:lnSpc>
                <a:spcPct val="120000"/>
              </a:lnSpc>
            </a:pPr>
            <a:r>
              <a:rPr lang="ko-KR" altLang="en-US" sz="900" b="1" dirty="0" smtClean="0"/>
              <a:t>신민아 </a:t>
            </a:r>
            <a:r>
              <a:rPr lang="ko-KR" altLang="en-US" sz="800" dirty="0" smtClean="0">
                <a:solidFill>
                  <a:prstClr val="black"/>
                </a:solidFill>
              </a:rPr>
              <a:t>심리상담사</a:t>
            </a:r>
            <a:r>
              <a:rPr lang="ko-KR" altLang="en-US" sz="900" b="1" dirty="0" smtClean="0"/>
              <a:t> </a:t>
            </a:r>
            <a:endParaRPr lang="en-US" altLang="ko-KR" sz="900" dirty="0" smtClean="0"/>
          </a:p>
          <a:p>
            <a:pPr>
              <a:lnSpc>
                <a:spcPct val="120000"/>
              </a:lnSpc>
            </a:pPr>
            <a:r>
              <a:rPr lang="ko-KR" altLang="en-US" sz="900" b="1" dirty="0" smtClean="0"/>
              <a:t>  </a:t>
            </a:r>
            <a:endParaRPr lang="en-US" altLang="ko-KR" sz="900" dirty="0" smtClean="0"/>
          </a:p>
        </p:txBody>
      </p:sp>
      <p:pic>
        <p:nvPicPr>
          <p:cNvPr id="86" name="그림 85" descr="신민아2.JPG"/>
          <p:cNvPicPr>
            <a:picLocks noChangeAspect="1"/>
          </p:cNvPicPr>
          <p:nvPr/>
        </p:nvPicPr>
        <p:blipFill>
          <a:blip r:embed="rId5" cstate="print"/>
          <a:srcRect/>
          <a:stretch>
            <a:fillRect/>
          </a:stretch>
        </p:blipFill>
        <p:spPr>
          <a:xfrm>
            <a:off x="489214" y="4175035"/>
            <a:ext cx="377862" cy="396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7" name="TextBox 86"/>
          <p:cNvSpPr txBox="1"/>
          <p:nvPr/>
        </p:nvSpPr>
        <p:spPr>
          <a:xfrm>
            <a:off x="903784" y="4364636"/>
            <a:ext cx="955711" cy="215444"/>
          </a:xfrm>
          <a:prstGeom prst="rect">
            <a:avLst/>
          </a:prstGeom>
          <a:noFill/>
        </p:spPr>
        <p:txBody>
          <a:bodyPr wrap="none" rtlCol="0">
            <a:spAutoFit/>
          </a:bodyPr>
          <a:lstStyle/>
          <a:p>
            <a:pPr algn="ctr"/>
            <a:r>
              <a:rPr lang="en-US" altLang="ko-KR" sz="800" dirty="0" smtClean="0">
                <a:solidFill>
                  <a:schemeClr val="bg1">
                    <a:lumMod val="65000"/>
                  </a:schemeClr>
                </a:solidFill>
              </a:rPr>
              <a:t>12.</a:t>
            </a:r>
            <a:r>
              <a:rPr lang="ko-KR" altLang="en-US" sz="800" dirty="0" smtClean="0">
                <a:solidFill>
                  <a:schemeClr val="bg1">
                    <a:lumMod val="65000"/>
                  </a:schemeClr>
                </a:solidFill>
              </a:rPr>
              <a:t> </a:t>
            </a:r>
            <a:r>
              <a:rPr lang="en-US" altLang="ko-KR" sz="800" dirty="0" smtClean="0">
                <a:solidFill>
                  <a:schemeClr val="bg1">
                    <a:lumMod val="65000"/>
                  </a:schemeClr>
                </a:solidFill>
              </a:rPr>
              <a:t>26(</a:t>
            </a:r>
            <a:r>
              <a:rPr lang="ko-KR" altLang="en-US" sz="800" dirty="0" smtClean="0">
                <a:solidFill>
                  <a:schemeClr val="bg1">
                    <a:lumMod val="65000"/>
                  </a:schemeClr>
                </a:solidFill>
              </a:rPr>
              <a:t>금</a:t>
            </a:r>
            <a:r>
              <a:rPr lang="en-US" altLang="ko-KR" sz="800" dirty="0" smtClean="0">
                <a:solidFill>
                  <a:schemeClr val="bg1">
                    <a:lumMod val="65000"/>
                  </a:schemeClr>
                </a:solidFill>
              </a:rPr>
              <a:t>) 10:00 </a:t>
            </a:r>
            <a:endParaRPr lang="ko-KR" altLang="en-US" sz="800" dirty="0">
              <a:solidFill>
                <a:schemeClr val="bg1">
                  <a:lumMod val="65000"/>
                </a:schemeClr>
              </a:solidFill>
            </a:endParaRPr>
          </a:p>
        </p:txBody>
      </p:sp>
      <p:cxnSp>
        <p:nvCxnSpPr>
          <p:cNvPr id="96" name="직선 연결선 95"/>
          <p:cNvCxnSpPr/>
          <p:nvPr/>
        </p:nvCxnSpPr>
        <p:spPr>
          <a:xfrm>
            <a:off x="504266" y="3066340"/>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923920" y="3180215"/>
            <a:ext cx="1083951" cy="258532"/>
          </a:xfrm>
          <a:prstGeom prst="rect">
            <a:avLst/>
          </a:prstGeom>
          <a:noFill/>
        </p:spPr>
        <p:txBody>
          <a:bodyPr wrap="none" rtlCol="0">
            <a:spAutoFit/>
          </a:bodyPr>
          <a:lstStyle/>
          <a:p>
            <a:pPr>
              <a:lnSpc>
                <a:spcPct val="120000"/>
              </a:lnSpc>
            </a:pPr>
            <a:r>
              <a:rPr lang="ko-KR" altLang="en-US" sz="900" b="1" dirty="0" smtClean="0"/>
              <a:t>신민아 </a:t>
            </a:r>
            <a:r>
              <a:rPr lang="ko-KR" altLang="en-US" sz="800" dirty="0" smtClean="0">
                <a:solidFill>
                  <a:prstClr val="black"/>
                </a:solidFill>
              </a:rPr>
              <a:t>심리상담사</a:t>
            </a:r>
            <a:endParaRPr lang="en-US" altLang="ko-KR" sz="900" dirty="0" smtClean="0"/>
          </a:p>
        </p:txBody>
      </p:sp>
      <p:pic>
        <p:nvPicPr>
          <p:cNvPr id="98" name="그림 97" descr="신민아2.JPG"/>
          <p:cNvPicPr>
            <a:picLocks noChangeAspect="1"/>
          </p:cNvPicPr>
          <p:nvPr/>
        </p:nvPicPr>
        <p:blipFill>
          <a:blip r:embed="rId5" cstate="print"/>
          <a:srcRect/>
          <a:stretch>
            <a:fillRect/>
          </a:stretch>
        </p:blipFill>
        <p:spPr>
          <a:xfrm>
            <a:off x="506168" y="3194450"/>
            <a:ext cx="377862" cy="396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9" name="TextBox 98"/>
          <p:cNvSpPr txBox="1"/>
          <p:nvPr/>
        </p:nvSpPr>
        <p:spPr>
          <a:xfrm>
            <a:off x="929739" y="3384051"/>
            <a:ext cx="955711" cy="215444"/>
          </a:xfrm>
          <a:prstGeom prst="rect">
            <a:avLst/>
          </a:prstGeom>
          <a:noFill/>
        </p:spPr>
        <p:txBody>
          <a:bodyPr wrap="none" rtlCol="0">
            <a:spAutoFit/>
          </a:bodyPr>
          <a:lstStyle/>
          <a:p>
            <a:r>
              <a:rPr lang="en-US" altLang="ko-KR" sz="800" dirty="0" smtClean="0">
                <a:solidFill>
                  <a:schemeClr val="bg1">
                    <a:lumMod val="65000"/>
                  </a:schemeClr>
                </a:solidFill>
              </a:rPr>
              <a:t>01.</a:t>
            </a:r>
            <a:r>
              <a:rPr lang="ko-KR" altLang="en-US" sz="800" dirty="0" smtClean="0">
                <a:solidFill>
                  <a:schemeClr val="bg1">
                    <a:lumMod val="65000"/>
                  </a:schemeClr>
                </a:solidFill>
              </a:rPr>
              <a:t> </a:t>
            </a:r>
            <a:r>
              <a:rPr lang="en-US" altLang="ko-KR" sz="800" dirty="0" smtClean="0">
                <a:solidFill>
                  <a:schemeClr val="bg1">
                    <a:lumMod val="65000"/>
                  </a:schemeClr>
                </a:solidFill>
              </a:rPr>
              <a:t>20(</a:t>
            </a:r>
            <a:r>
              <a:rPr lang="ko-KR" altLang="en-US" sz="800" dirty="0" smtClean="0">
                <a:solidFill>
                  <a:schemeClr val="bg1">
                    <a:lumMod val="65000"/>
                  </a:schemeClr>
                </a:solidFill>
              </a:rPr>
              <a:t>목</a:t>
            </a:r>
            <a:r>
              <a:rPr lang="en-US" altLang="ko-KR" sz="800" dirty="0" smtClean="0">
                <a:solidFill>
                  <a:schemeClr val="bg1">
                    <a:lumMod val="65000"/>
                  </a:schemeClr>
                </a:solidFill>
              </a:rPr>
              <a:t>) 13:00 </a:t>
            </a:r>
            <a:endParaRPr lang="ko-KR" altLang="en-US" sz="800" dirty="0">
              <a:solidFill>
                <a:schemeClr val="bg1">
                  <a:lumMod val="65000"/>
                </a:schemeClr>
              </a:solidFill>
            </a:endParaRPr>
          </a:p>
        </p:txBody>
      </p:sp>
      <p:sp>
        <p:nvSpPr>
          <p:cNvPr id="66" name="직사각형 65"/>
          <p:cNvSpPr/>
          <p:nvPr/>
        </p:nvSpPr>
        <p:spPr>
          <a:xfrm>
            <a:off x="2351043" y="1931147"/>
            <a:ext cx="761747" cy="242118"/>
          </a:xfrm>
          <a:prstGeom prst="rect">
            <a:avLst/>
          </a:prstGeom>
        </p:spPr>
        <p:txBody>
          <a:bodyPr wrap="none">
            <a:spAutoFit/>
          </a:bodyPr>
          <a:lstStyle/>
          <a:p>
            <a:pPr>
              <a:lnSpc>
                <a:spcPct val="120000"/>
              </a:lnSpc>
            </a:pPr>
            <a:r>
              <a:rPr lang="ko-KR" altLang="en-US" sz="900" b="1" dirty="0" smtClean="0"/>
              <a:t>★★★★★</a:t>
            </a:r>
            <a:endParaRPr lang="en-US" altLang="ko-KR" sz="900" dirty="0" smtClean="0"/>
          </a:p>
        </p:txBody>
      </p:sp>
      <p:sp>
        <p:nvSpPr>
          <p:cNvPr id="67" name="직사각형 66"/>
          <p:cNvSpPr/>
          <p:nvPr/>
        </p:nvSpPr>
        <p:spPr>
          <a:xfrm>
            <a:off x="2351043" y="3239455"/>
            <a:ext cx="761747" cy="242118"/>
          </a:xfrm>
          <a:prstGeom prst="rect">
            <a:avLst/>
          </a:prstGeom>
        </p:spPr>
        <p:txBody>
          <a:bodyPr wrap="none">
            <a:spAutoFit/>
          </a:bodyPr>
          <a:lstStyle/>
          <a:p>
            <a:pPr>
              <a:lnSpc>
                <a:spcPct val="120000"/>
              </a:lnSpc>
            </a:pPr>
            <a:r>
              <a:rPr lang="ko-KR" altLang="en-US" sz="900" b="1" dirty="0" smtClean="0"/>
              <a:t>★★★☆☆</a:t>
            </a:r>
            <a:endParaRPr lang="en-US" altLang="ko-KR" sz="900" dirty="0" smtClean="0"/>
          </a:p>
        </p:txBody>
      </p:sp>
      <p:sp>
        <p:nvSpPr>
          <p:cNvPr id="88" name="모서리가 둥근 직사각형 87"/>
          <p:cNvSpPr/>
          <p:nvPr/>
        </p:nvSpPr>
        <p:spPr>
          <a:xfrm>
            <a:off x="2342485" y="2602480"/>
            <a:ext cx="684000" cy="225025"/>
          </a:xfrm>
          <a:prstGeom prst="round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smtClean="0">
                <a:solidFill>
                  <a:schemeClr val="tx1"/>
                </a:solidFill>
              </a:rPr>
              <a:t>만족도 평가</a:t>
            </a:r>
            <a:endParaRPr lang="ko-KR" altLang="en-US" sz="900" dirty="0">
              <a:solidFill>
                <a:schemeClr val="tx1"/>
              </a:solidFill>
            </a:endParaRPr>
          </a:p>
        </p:txBody>
      </p:sp>
      <p:sp>
        <p:nvSpPr>
          <p:cNvPr id="103" name="모서리가 둥근 직사각형 102"/>
          <p:cNvSpPr/>
          <p:nvPr/>
        </p:nvSpPr>
        <p:spPr>
          <a:xfrm>
            <a:off x="2342485" y="4239090"/>
            <a:ext cx="684000" cy="225025"/>
          </a:xfrm>
          <a:prstGeom prst="round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smtClean="0">
                <a:solidFill>
                  <a:schemeClr val="tx1"/>
                </a:solidFill>
              </a:rPr>
              <a:t>만족도 평가</a:t>
            </a:r>
            <a:endParaRPr lang="ko-KR" altLang="en-US" sz="900" dirty="0">
              <a:solidFill>
                <a:schemeClr val="tx1"/>
              </a:solidFill>
            </a:endParaRPr>
          </a:p>
        </p:txBody>
      </p:sp>
      <p:sp>
        <p:nvSpPr>
          <p:cNvPr id="104" name="타원 103"/>
          <p:cNvSpPr/>
          <p:nvPr/>
        </p:nvSpPr>
        <p:spPr>
          <a:xfrm>
            <a:off x="235836" y="192126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1</a:t>
            </a:r>
            <a:endParaRPr lang="ko-KR" altLang="en-US" sz="1200" b="1" dirty="0">
              <a:solidFill>
                <a:schemeClr val="bg1"/>
              </a:solidFill>
            </a:endParaRPr>
          </a:p>
        </p:txBody>
      </p:sp>
      <p:grpSp>
        <p:nvGrpSpPr>
          <p:cNvPr id="36" name="그룹 26"/>
          <p:cNvGrpSpPr/>
          <p:nvPr/>
        </p:nvGrpSpPr>
        <p:grpSpPr>
          <a:xfrm>
            <a:off x="3382963" y="891564"/>
            <a:ext cx="2812504" cy="5000582"/>
            <a:chOff x="366961" y="908720"/>
            <a:chExt cx="2812504" cy="5000582"/>
          </a:xfrm>
        </p:grpSpPr>
        <p:pic>
          <p:nvPicPr>
            <p:cNvPr id="37" name="그림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38" name="직사각형 37"/>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39" name="직사각형 38"/>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40" name="직사각형 39"/>
          <p:cNvSpPr/>
          <p:nvPr/>
        </p:nvSpPr>
        <p:spPr>
          <a:xfrm>
            <a:off x="3382963" y="1099204"/>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2" name="TextBox 41"/>
          <p:cNvSpPr txBox="1"/>
          <p:nvPr/>
        </p:nvSpPr>
        <p:spPr>
          <a:xfrm>
            <a:off x="3755672" y="1160546"/>
            <a:ext cx="742511" cy="246221"/>
          </a:xfrm>
          <a:prstGeom prst="rect">
            <a:avLst/>
          </a:prstGeom>
          <a:noFill/>
        </p:spPr>
        <p:txBody>
          <a:bodyPr wrap="none" rtlCol="0">
            <a:spAutoFit/>
          </a:bodyPr>
          <a:lstStyle/>
          <a:p>
            <a:r>
              <a:rPr lang="ko-KR" altLang="en-US" sz="1000" b="1" dirty="0" smtClean="0"/>
              <a:t>상담 내역</a:t>
            </a:r>
            <a:endParaRPr lang="ko-KR" altLang="en-US" sz="1000" b="1" dirty="0"/>
          </a:p>
        </p:txBody>
      </p:sp>
      <p:sp>
        <p:nvSpPr>
          <p:cNvPr id="90" name="직사각형 89"/>
          <p:cNvSpPr/>
          <p:nvPr/>
        </p:nvSpPr>
        <p:spPr>
          <a:xfrm>
            <a:off x="3382963" y="4946291"/>
            <a:ext cx="2812504" cy="945105"/>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1" name="TextBox 90"/>
          <p:cNvSpPr txBox="1"/>
          <p:nvPr/>
        </p:nvSpPr>
        <p:spPr>
          <a:xfrm>
            <a:off x="4006997" y="3108158"/>
            <a:ext cx="1600118" cy="230832"/>
          </a:xfrm>
          <a:prstGeom prst="rect">
            <a:avLst/>
          </a:prstGeom>
          <a:noFill/>
        </p:spPr>
        <p:txBody>
          <a:bodyPr wrap="none" rtlCol="0">
            <a:spAutoFit/>
          </a:bodyPr>
          <a:lstStyle/>
          <a:p>
            <a:r>
              <a:rPr lang="ko-KR" altLang="en-US" sz="900" dirty="0" smtClean="0"/>
              <a:t>지난 상담 내역이 없습니다</a:t>
            </a:r>
            <a:endParaRPr lang="ko-KR" altLang="en-US" sz="900" dirty="0"/>
          </a:p>
        </p:txBody>
      </p:sp>
      <p:sp>
        <p:nvSpPr>
          <p:cNvPr id="92" name="모서리가 둥근 직사각형 91"/>
          <p:cNvSpPr/>
          <p:nvPr/>
        </p:nvSpPr>
        <p:spPr>
          <a:xfrm>
            <a:off x="4166955" y="5438726"/>
            <a:ext cx="1260000" cy="270030"/>
          </a:xfrm>
          <a:prstGeom prst="roundRect">
            <a:avLst>
              <a:gd name="adj" fmla="val 0"/>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심리상담사 찾아보기</a:t>
            </a:r>
            <a:endParaRPr lang="ko-KR" altLang="en-US" sz="900" dirty="0">
              <a:solidFill>
                <a:schemeClr val="tx1"/>
              </a:solidFill>
            </a:endParaRPr>
          </a:p>
        </p:txBody>
      </p:sp>
      <p:sp>
        <p:nvSpPr>
          <p:cNvPr id="93" name="모서리가 둥근 직사각형 92"/>
          <p:cNvSpPr/>
          <p:nvPr/>
        </p:nvSpPr>
        <p:spPr>
          <a:xfrm>
            <a:off x="3501405" y="5128798"/>
            <a:ext cx="315035" cy="157323"/>
          </a:xfrm>
          <a:prstGeom prst="roundRect">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spc="50" dirty="0" smtClean="0">
                <a:solidFill>
                  <a:schemeClr val="tx1"/>
                </a:solidFill>
              </a:rPr>
              <a:t>TIP</a:t>
            </a:r>
            <a:endParaRPr lang="ko-KR" altLang="en-US" sz="900" spc="50" dirty="0">
              <a:solidFill>
                <a:schemeClr val="tx1"/>
              </a:solidFill>
            </a:endParaRPr>
          </a:p>
        </p:txBody>
      </p:sp>
      <p:sp>
        <p:nvSpPr>
          <p:cNvPr id="94" name="TextBox 93"/>
          <p:cNvSpPr txBox="1"/>
          <p:nvPr/>
        </p:nvSpPr>
        <p:spPr>
          <a:xfrm>
            <a:off x="3798145" y="5087511"/>
            <a:ext cx="2398413" cy="244682"/>
          </a:xfrm>
          <a:prstGeom prst="rect">
            <a:avLst/>
          </a:prstGeom>
          <a:noFill/>
        </p:spPr>
        <p:txBody>
          <a:bodyPr wrap="none" rtlCol="0">
            <a:spAutoFit/>
          </a:bodyPr>
          <a:lstStyle/>
          <a:p>
            <a:pPr>
              <a:lnSpc>
                <a:spcPct val="110000"/>
              </a:lnSpc>
            </a:pPr>
            <a:r>
              <a:rPr lang="ko-KR" altLang="en-US" sz="900" dirty="0" smtClean="0"/>
              <a:t>각 분야 별 전문 </a:t>
            </a:r>
            <a:r>
              <a:rPr lang="ko-KR" altLang="en-US" sz="900" dirty="0" err="1" smtClean="0"/>
              <a:t>심리상담사를</a:t>
            </a:r>
            <a:r>
              <a:rPr lang="ko-KR" altLang="en-US" sz="900" dirty="0" smtClean="0"/>
              <a:t> 만나보세요</a:t>
            </a:r>
            <a:r>
              <a:rPr lang="en-US" altLang="ko-KR" sz="900" dirty="0" smtClean="0"/>
              <a:t>.</a:t>
            </a:r>
            <a:endParaRPr lang="ko-KR" altLang="en-US" sz="900" dirty="0"/>
          </a:p>
        </p:txBody>
      </p:sp>
      <p:sp>
        <p:nvSpPr>
          <p:cNvPr id="50" name="TextBox 49"/>
          <p:cNvSpPr txBox="1"/>
          <p:nvPr/>
        </p:nvSpPr>
        <p:spPr>
          <a:xfrm>
            <a:off x="35054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51" name="TextBox 50"/>
          <p:cNvSpPr txBox="1"/>
          <p:nvPr/>
        </p:nvSpPr>
        <p:spPr>
          <a:xfrm>
            <a:off x="3384872"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graphicFrame>
        <p:nvGraphicFramePr>
          <p:cNvPr id="52" name="표 51"/>
          <p:cNvGraphicFramePr>
            <a:graphicFrameLocks noGrp="1"/>
          </p:cNvGraphicFramePr>
          <p:nvPr>
            <p:extLst>
              <p:ext uri="{D42A27DB-BD31-4B8C-83A1-F6EECF244321}">
                <p14:modId xmlns:p14="http://schemas.microsoft.com/office/powerpoint/2010/main" val="198720581"/>
              </p:ext>
            </p:extLst>
          </p:nvPr>
        </p:nvGraphicFramePr>
        <p:xfrm>
          <a:off x="6320290" y="908720"/>
          <a:ext cx="2678400" cy="3865755"/>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Completed Counseling History Page</a:t>
                      </a:r>
                      <a:endParaRPr kumimoji="0" lang="ko-KR" altLang="en-US" sz="800" b="0" i="0" u="none" strike="noStrike" kern="1200" cap="none" spc="0" normalizeH="0" baseline="0" noProof="0" dirty="0" smtClean="0">
                        <a:ln>
                          <a:noFill/>
                        </a:ln>
                        <a:solidFill>
                          <a:schemeClr val="tx1"/>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30 </a:t>
                      </a:r>
                      <a:r>
                        <a:rPr lang="en-US" altLang="ko-KR" sz="800" kern="1200" baseline="0" dirty="0" err="1" smtClean="0">
                          <a:solidFill>
                            <a:schemeClr val="tx1"/>
                          </a:solidFill>
                          <a:latin typeface="+mn-ea"/>
                          <a:ea typeface="+mn-ea"/>
                          <a:cs typeface="+mn-cs"/>
                        </a:rPr>
                        <a:t>dòng</a:t>
                      </a:r>
                      <a:r>
                        <a:rPr lang="en-US" altLang="ko-KR" sz="800" kern="1200" baseline="0" dirty="0" smtClean="0">
                          <a:solidFill>
                            <a:schemeClr val="tx1"/>
                          </a:solidFill>
                          <a:latin typeface="+mn-ea"/>
                          <a:ea typeface="+mn-ea"/>
                          <a:cs typeface="+mn-cs"/>
                        </a:rPr>
                        <a:t> 1 </a:t>
                      </a:r>
                      <a:r>
                        <a:rPr lang="en-US" altLang="ko-KR" sz="800" kern="1200" baseline="0" dirty="0" err="1" smtClean="0">
                          <a:solidFill>
                            <a:schemeClr val="tx1"/>
                          </a:solidFill>
                          <a:latin typeface="+mn-ea"/>
                          <a:ea typeface="+mn-ea"/>
                          <a:cs typeface="+mn-cs"/>
                        </a:rPr>
                        <a:t>lượt</a:t>
                      </a:r>
                      <a:r>
                        <a:rPr lang="en-US" altLang="ko-KR" sz="800" kern="1200" dirty="0" smtClean="0">
                          <a:solidFill>
                            <a:schemeClr val="tx1"/>
                          </a:solidFill>
                          <a:latin typeface="+mn-ea"/>
                          <a:ea typeface="+mn-ea"/>
                          <a:cs typeface="+mn-cs"/>
                        </a:rPr>
                        <a:t>. Scroll down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xuống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thêm</a:t>
                      </a:r>
                      <a:r>
                        <a:rPr lang="en-US" altLang="ko-KR" sz="800" kern="1200" baseline="0" dirty="0" smtClean="0">
                          <a:solidFill>
                            <a:schemeClr val="tx1"/>
                          </a:solidFill>
                          <a:latin typeface="+mn-ea"/>
                          <a:ea typeface="+mn-ea"/>
                          <a:cs typeface="+mn-cs"/>
                        </a:rPr>
                        <a:t> 30 </a:t>
                      </a:r>
                      <a:r>
                        <a:rPr lang="en-US" altLang="ko-KR" sz="800" kern="1200" baseline="0" dirty="0" err="1" smtClean="0">
                          <a:solidFill>
                            <a:schemeClr val="tx1"/>
                          </a:solidFill>
                          <a:latin typeface="+mn-ea"/>
                          <a:ea typeface="+mn-ea"/>
                          <a:cs typeface="+mn-cs"/>
                        </a:rPr>
                        <a:t>dòng</a:t>
                      </a:r>
                      <a:r>
                        <a:rPr lang="en-US" altLang="ko-KR" sz="800" kern="1200" baseline="0" dirty="0" smtClean="0">
                          <a:solidFill>
                            <a:schemeClr val="tx1"/>
                          </a:solidFill>
                          <a:latin typeface="+mn-ea"/>
                          <a:ea typeface="+mn-ea"/>
                          <a:cs typeface="+mn-cs"/>
                        </a:rPr>
                        <a:t> </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H</a:t>
                      </a:r>
                      <a:r>
                        <a:rPr lang="en-US" altLang="ko-KR" sz="800" kern="1200" baseline="0" dirty="0" err="1" smtClean="0">
                          <a:solidFill>
                            <a:schemeClr val="tx1"/>
                          </a:solidFill>
                          <a:latin typeface="+mn-ea"/>
                          <a:ea typeface="+mn-ea"/>
                          <a:cs typeface="+mn-cs"/>
                        </a:rPr>
                        <a:t>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theo</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a:t>
                      </a:r>
                      <a:r>
                        <a:rPr lang="en-US" altLang="ko-KR" sz="800" kern="1200" dirty="0" err="1" smtClean="0">
                          <a:solidFill>
                            <a:schemeClr val="tx1"/>
                          </a:solidFill>
                          <a:latin typeface="+mn-ea"/>
                          <a:ea typeface="+mn-ea"/>
                          <a:cs typeface="+mn-cs"/>
                        </a:rPr>
                        <a:t>hứ</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các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buổi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tư</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vấn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gần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nhất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trước</a:t>
                      </a:r>
                      <a:r>
                        <a:rPr lang="en-US" altLang="ko-KR" sz="800" kern="1200" baseline="0" dirty="0" smtClean="0">
                          <a:solidFill>
                            <a:schemeClr val="tx1"/>
                          </a:solidFill>
                          <a:latin typeface="+mn-ea"/>
                          <a:ea typeface="+mn-ea"/>
                          <a:cs typeface="+mn-cs"/>
                        </a:rPr>
                        <a:t> </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Phân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chia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danh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sách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các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thông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tư</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vấn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theo</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Năm</a:t>
                      </a:r>
                      <a:r>
                        <a:rPr lang="en-US" altLang="ko-KR" sz="800" kern="1200" baseline="0" dirty="0" smtClean="0">
                          <a:solidFill>
                            <a:schemeClr val="tx1"/>
                          </a:solidFill>
                          <a:latin typeface="+mn-ea"/>
                          <a:ea typeface="+mn-ea"/>
                          <a:cs typeface="+mn-cs"/>
                        </a:rPr>
                        <a:t> </a:t>
                      </a:r>
                      <a:endParaRPr lang="en-US" altLang="ko-KR" sz="800" kern="1200" dirty="0" smtClean="0">
                        <a:solidFill>
                          <a:schemeClr val="tx1"/>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Trong</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danh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sách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trên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Ảnh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diện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Tên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gian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thực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hiện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trước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đây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Điểm</a:t>
                      </a:r>
                      <a:r>
                        <a:rPr lang="en-US" altLang="ko-KR" sz="800" kern="1200" baseline="0" dirty="0" smtClean="0">
                          <a:solidFill>
                            <a:schemeClr val="tx1"/>
                          </a:solidFill>
                          <a:latin typeface="+mn-lt"/>
                          <a:ea typeface="+mn-ea"/>
                          <a:cs typeface="+mn-cs"/>
                        </a:rPr>
                        <a:t> Sao </a:t>
                      </a:r>
                      <a:r>
                        <a:rPr lang="en-US" altLang="ko-KR" sz="800" kern="1200" baseline="0" dirty="0" err="1" smtClean="0">
                          <a:solidFill>
                            <a:schemeClr val="tx1"/>
                          </a:solidFill>
                          <a:latin typeface="+mn-lt"/>
                          <a:ea typeface="+mn-ea"/>
                          <a:cs typeface="+mn-cs"/>
                        </a:rPr>
                        <a:t>đánh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giá</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Độ</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hài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lòng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của</a:t>
                      </a:r>
                      <a:r>
                        <a:rPr lang="en-US" altLang="ko-KR" sz="800" kern="1200" baseline="0" dirty="0" smtClean="0">
                          <a:solidFill>
                            <a:schemeClr val="tx1"/>
                          </a:solidFill>
                          <a:latin typeface="+mn-lt"/>
                          <a:ea typeface="+mn-ea"/>
                          <a:cs typeface="+mn-cs"/>
                        </a:rPr>
                        <a:t> Counselor </a:t>
                      </a:r>
                      <a:r>
                        <a:rPr lang="en-US" altLang="ko-KR" sz="800" kern="1200" baseline="0" dirty="0" err="1" smtClean="0">
                          <a:solidFill>
                            <a:schemeClr val="tx1"/>
                          </a:solidFill>
                          <a:latin typeface="+mn-lt"/>
                          <a:ea typeface="+mn-ea"/>
                          <a:cs typeface="+mn-cs"/>
                        </a:rPr>
                        <a:t>đó</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bất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vùng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nào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trong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phần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thông</a:t>
                      </a:r>
                      <a:r>
                        <a:rPr lang="en-US" altLang="ko-KR" sz="800" kern="1200" baseline="0" dirty="0" smtClean="0">
                          <a:solidFill>
                            <a:schemeClr val="tx1"/>
                          </a:solidFill>
                          <a:latin typeface="+mn-lt"/>
                          <a:ea typeface="+mn-ea"/>
                          <a:cs typeface="+mn-cs"/>
                        </a:rPr>
                        <a:t> tin </a:t>
                      </a:r>
                      <a:r>
                        <a:rPr lang="en-US" altLang="ko-KR" sz="800" kern="1200" baseline="0" dirty="0" err="1" smtClean="0">
                          <a:solidFill>
                            <a:schemeClr val="tx1"/>
                          </a:solidFill>
                          <a:latin typeface="+mn-lt"/>
                          <a:ea typeface="+mn-ea"/>
                          <a:cs typeface="+mn-cs"/>
                        </a:rPr>
                        <a:t>của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Counselo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a:t>
                      </a:r>
                      <a:r>
                        <a:rPr lang="en-US" altLang="ko-KR" sz="800" dirty="0" smtClean="0">
                          <a:solidFill>
                            <a:schemeClr val="tx1"/>
                          </a:solidFill>
                        </a:rPr>
                        <a:t>Psychological Counselor Introduction (Detail)]</a:t>
                      </a:r>
                      <a:r>
                        <a:rPr lang="en-US" altLang="ko-KR" sz="800" kern="1200" dirty="0" smtClean="0">
                          <a:solidFill>
                            <a:schemeClr val="tx1"/>
                          </a:solidFill>
                          <a:latin typeface="+mn-lt"/>
                          <a:ea typeface="+mn-ea"/>
                          <a:cs typeface="+mn-cs"/>
                        </a:rPr>
                        <a:t>(RM-070101)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Nếu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tham</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gia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tư</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vấn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nhưng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chưa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làm</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đánh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giá</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Độ</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hài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lòng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Button </a:t>
                      </a:r>
                      <a:r>
                        <a:rPr lang="en-US" altLang="ko-KR" sz="800" kern="1200" baseline="0" dirty="0" err="1" smtClean="0">
                          <a:solidFill>
                            <a:schemeClr val="tx1"/>
                          </a:solidFill>
                          <a:latin typeface="+mn-ea"/>
                          <a:ea typeface="+mn-ea"/>
                          <a:cs typeface="+mn-cs"/>
                        </a:rPr>
                        <a:t>cho</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phép</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tham</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gia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đánh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giá</a:t>
                      </a:r>
                      <a:endParaRPr lang="en-US" altLang="ko-KR" sz="800" kern="1200" dirty="0" smtClean="0">
                        <a:solidFill>
                          <a:schemeClr val="tx1"/>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tx1"/>
                          </a:solidFill>
                          <a:latin typeface="+mn-ea"/>
                          <a:ea typeface="+mn-ea"/>
                          <a:cs typeface="+mn-cs"/>
                        </a:rPr>
                        <a:t>Khi click</a:t>
                      </a:r>
                      <a:r>
                        <a:rPr lang="en-US" altLang="ko-KR" sz="800" kern="1200" baseline="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chuyển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đến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trang</a:t>
                      </a:r>
                      <a:r>
                        <a:rPr lang="en-US" altLang="ko-KR" sz="800" kern="1200" baseline="0" dirty="0" smtClean="0">
                          <a:solidFill>
                            <a:schemeClr val="tx1"/>
                          </a:solidFill>
                          <a:latin typeface="+mn-ea"/>
                          <a:ea typeface="+mn-ea"/>
                          <a:cs typeface="+mn-cs"/>
                        </a:rPr>
                        <a:t> [Evaluate Satisfaction]</a:t>
                      </a:r>
                      <a:r>
                        <a:rPr lang="en-US" altLang="ko-KR" sz="800" kern="1200" dirty="0" smtClean="0">
                          <a:solidFill>
                            <a:schemeClr val="tx1"/>
                          </a:solidFill>
                          <a:latin typeface="+mn-ea"/>
                          <a:ea typeface="+mn-ea"/>
                          <a:cs typeface="+mn-cs"/>
                        </a:rPr>
                        <a:t>(</a:t>
                      </a:r>
                      <a:r>
                        <a:rPr lang="en-US" altLang="ko-KR" sz="800" dirty="0" smtClean="0">
                          <a:solidFill>
                            <a:schemeClr val="tx1"/>
                          </a:solidFill>
                        </a:rPr>
                        <a:t>RM-0701010101</a:t>
                      </a:r>
                      <a:r>
                        <a:rPr lang="en-US" altLang="ko-KR" sz="800" kern="1200" dirty="0" smtClean="0">
                          <a:solidFill>
                            <a:schemeClr val="tx1"/>
                          </a:solidFill>
                          <a:latin typeface="+mn-ea"/>
                          <a:ea typeface="+mn-ea"/>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tx1"/>
                          </a:solidFill>
                          <a:latin typeface="+mn-ea"/>
                          <a:ea typeface="+mn-ea"/>
                          <a:cs typeface="+mn-cs"/>
                        </a:rPr>
                        <a:t>Nếu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không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có</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lịch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sử</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tham</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gia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tư</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vấn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thì</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text ‘</a:t>
                      </a:r>
                      <a:r>
                        <a:rPr lang="ko-KR" altLang="en-US" sz="800" dirty="0" smtClean="0">
                          <a:solidFill>
                            <a:schemeClr val="tx1"/>
                          </a:solidFill>
                        </a:rPr>
                        <a:t>지난 상담 내역이 없습니다</a:t>
                      </a:r>
                      <a:r>
                        <a:rPr lang="en-US" altLang="ko-KR" sz="800" kern="1200" dirty="0" smtClean="0">
                          <a:solidFill>
                            <a:schemeClr val="tx1"/>
                          </a:solidFill>
                          <a:latin typeface="+mn-ea"/>
                          <a:ea typeface="+mn-ea"/>
                          <a:cs typeface="+mn-cs"/>
                        </a:rPr>
                        <a:t>.’</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tx1"/>
                          </a:solidFill>
                          <a:latin typeface="+mn-ea"/>
                          <a:ea typeface="+mn-ea"/>
                          <a:cs typeface="+mn-cs"/>
                        </a:rPr>
                        <a:t>Khi click</a:t>
                      </a:r>
                      <a:r>
                        <a:rPr lang="en-US" altLang="ko-KR" sz="800" kern="1200" baseline="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chuyển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đến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trang</a:t>
                      </a:r>
                      <a:r>
                        <a:rPr lang="en-US" altLang="ko-KR" sz="800" kern="1200" baseline="0" dirty="0" smtClean="0">
                          <a:solidFill>
                            <a:schemeClr val="tx1"/>
                          </a:solidFill>
                          <a:latin typeface="+mn-ea"/>
                          <a:ea typeface="+mn-ea"/>
                          <a:cs typeface="+mn-cs"/>
                        </a:rPr>
                        <a:t> [</a:t>
                      </a:r>
                      <a:r>
                        <a:rPr lang="en-US" altLang="ko-KR" sz="800" kern="1200" baseline="0" smtClean="0">
                          <a:solidFill>
                            <a:schemeClr val="tx1"/>
                          </a:solidFill>
                          <a:latin typeface="+mn-ea"/>
                          <a:ea typeface="+mn-ea"/>
                          <a:cs typeface="+mn-cs"/>
                        </a:rPr>
                        <a:t>Select Counseling Field ] </a:t>
                      </a:r>
                      <a:r>
                        <a:rPr lang="en-US" altLang="ko-KR" sz="800" kern="1200" dirty="0" smtClean="0">
                          <a:solidFill>
                            <a:schemeClr val="tx1"/>
                          </a:solidFill>
                          <a:latin typeface="+mn-ea"/>
                          <a:ea typeface="+mn-ea"/>
                          <a:cs typeface="+mn-cs"/>
                        </a:rPr>
                        <a:t>(RM-07)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53" name="타원 52"/>
          <p:cNvSpPr/>
          <p:nvPr/>
        </p:nvSpPr>
        <p:spPr>
          <a:xfrm>
            <a:off x="2225043" y="247648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2</a:t>
            </a:r>
            <a:endParaRPr lang="ko-KR" altLang="en-US" sz="1200" b="1" dirty="0">
              <a:solidFill>
                <a:schemeClr val="bg1"/>
              </a:solidFill>
            </a:endParaRPr>
          </a:p>
        </p:txBody>
      </p:sp>
      <p:sp>
        <p:nvSpPr>
          <p:cNvPr id="59" name="타원 58"/>
          <p:cNvSpPr/>
          <p:nvPr/>
        </p:nvSpPr>
        <p:spPr>
          <a:xfrm>
            <a:off x="3648722" y="260248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3</a:t>
            </a:r>
            <a:endParaRPr lang="ko-KR" altLang="en-US" sz="1200" b="1" dirty="0">
              <a:solidFill>
                <a:schemeClr val="bg1"/>
              </a:solidFill>
            </a:endParaRPr>
          </a:p>
        </p:txBody>
      </p:sp>
      <p:sp>
        <p:nvSpPr>
          <p:cNvPr id="54" name="슬라이드 번호 개체 틀 53"/>
          <p:cNvSpPr>
            <a:spLocks noGrp="1"/>
          </p:cNvSpPr>
          <p:nvPr>
            <p:ph type="sldNum" sz="quarter" idx="4"/>
          </p:nvPr>
        </p:nvSpPr>
        <p:spPr/>
        <p:txBody>
          <a:bodyPr/>
          <a:lstStyle/>
          <a:p>
            <a:fld id="{C70D9EDE-4299-4BB9-BBD1-CAF81FD85894}" type="slidenum">
              <a:rPr lang="ko-KR" altLang="en-US" smtClean="0"/>
              <a:pPr/>
              <a:t>81</a:t>
            </a:fld>
            <a:endParaRPr lang="ko-KR" altLang="en-US" dirty="0"/>
          </a:p>
        </p:txBody>
      </p:sp>
      <p:sp>
        <p:nvSpPr>
          <p:cNvPr id="55" name="타원 54"/>
          <p:cNvSpPr/>
          <p:nvPr/>
        </p:nvSpPr>
        <p:spPr>
          <a:xfrm>
            <a:off x="4006997" y="5332193"/>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4</a:t>
            </a:r>
            <a:endParaRPr lang="ko-KR" altLang="en-US" sz="1200" b="1" dirty="0">
              <a:solidFill>
                <a:schemeClr val="bg1"/>
              </a:solidFill>
            </a:endParaRPr>
          </a:p>
        </p:txBody>
      </p:sp>
      <p:sp>
        <p:nvSpPr>
          <p:cNvPr id="56" name="TextBox 55"/>
          <p:cNvSpPr txBox="1"/>
          <p:nvPr/>
        </p:nvSpPr>
        <p:spPr>
          <a:xfrm>
            <a:off x="1132570" y="124096"/>
            <a:ext cx="885179" cy="215444"/>
          </a:xfrm>
          <a:prstGeom prst="rect">
            <a:avLst/>
          </a:prstGeom>
          <a:noFill/>
        </p:spPr>
        <p:txBody>
          <a:bodyPr wrap="none" rtlCol="0">
            <a:spAutoFit/>
          </a:bodyPr>
          <a:lstStyle/>
          <a:p>
            <a:r>
              <a:rPr lang="en-US" altLang="ko-KR" sz="800" dirty="0" smtClean="0">
                <a:solidFill>
                  <a:prstClr val="black"/>
                </a:solidFill>
              </a:rPr>
              <a:t>My Counseling</a:t>
            </a:r>
            <a:endParaRPr lang="ko-KR" altLang="en-US" sz="800" dirty="0">
              <a:solidFill>
                <a:prstClr val="black"/>
              </a:solidFill>
            </a:endParaRPr>
          </a:p>
        </p:txBody>
      </p:sp>
      <p:sp>
        <p:nvSpPr>
          <p:cNvPr id="57" name="TextBox 56"/>
          <p:cNvSpPr txBox="1"/>
          <p:nvPr/>
        </p:nvSpPr>
        <p:spPr>
          <a:xfrm>
            <a:off x="1132570" y="352286"/>
            <a:ext cx="1417376" cy="215444"/>
          </a:xfrm>
          <a:prstGeom prst="rect">
            <a:avLst/>
          </a:prstGeom>
          <a:noFill/>
        </p:spPr>
        <p:txBody>
          <a:bodyPr wrap="none" rtlCol="0">
            <a:spAutoFit/>
          </a:bodyPr>
          <a:lstStyle/>
          <a:p>
            <a:r>
              <a:rPr lang="en-US" altLang="ko-KR" sz="800" dirty="0" smtClean="0">
                <a:solidFill>
                  <a:prstClr val="black"/>
                </a:solidFill>
              </a:rPr>
              <a:t>My Hello&gt; My Counseling</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9" name="TextBox 18"/>
          <p:cNvSpPr txBox="1"/>
          <p:nvPr/>
        </p:nvSpPr>
        <p:spPr>
          <a:xfrm>
            <a:off x="701570" y="1177702"/>
            <a:ext cx="569387" cy="246221"/>
          </a:xfrm>
          <a:prstGeom prst="rect">
            <a:avLst/>
          </a:prstGeom>
          <a:noFill/>
        </p:spPr>
        <p:txBody>
          <a:bodyPr wrap="none" rtlCol="0">
            <a:spAutoFit/>
          </a:bodyPr>
          <a:lstStyle/>
          <a:p>
            <a:r>
              <a:rPr lang="ko-KR" altLang="en-US" sz="1000" b="1" dirty="0" err="1" smtClean="0"/>
              <a:t>쪽지함</a:t>
            </a:r>
            <a:endParaRPr lang="ko-KR" altLang="en-US" sz="1000" b="1" dirty="0"/>
          </a:p>
        </p:txBody>
      </p:sp>
      <p:sp>
        <p:nvSpPr>
          <p:cNvPr id="26" name="TextBox 25"/>
          <p:cNvSpPr txBox="1"/>
          <p:nvPr/>
        </p:nvSpPr>
        <p:spPr>
          <a:xfrm>
            <a:off x="2363439" y="1970509"/>
            <a:ext cx="678391" cy="215444"/>
          </a:xfrm>
          <a:prstGeom prst="rect">
            <a:avLst/>
          </a:prstGeom>
          <a:noFill/>
        </p:spPr>
        <p:txBody>
          <a:bodyPr wrap="none" rtlCol="0">
            <a:spAutoFit/>
          </a:bodyPr>
          <a:lstStyle/>
          <a:p>
            <a:r>
              <a:rPr lang="en-US" altLang="ko-KR" sz="800" dirty="0" smtClean="0">
                <a:solidFill>
                  <a:schemeClr val="bg1">
                    <a:lumMod val="65000"/>
                  </a:schemeClr>
                </a:solidFill>
              </a:rPr>
              <a:t>2016.01.19</a:t>
            </a:r>
            <a:endParaRPr lang="ko-KR" altLang="en-US" sz="900" dirty="0">
              <a:solidFill>
                <a:schemeClr val="bg1">
                  <a:lumMod val="65000"/>
                </a:schemeClr>
              </a:solidFill>
            </a:endParaRPr>
          </a:p>
        </p:txBody>
      </p:sp>
      <p:sp>
        <p:nvSpPr>
          <p:cNvPr id="28" name="TextBox 27"/>
          <p:cNvSpPr txBox="1"/>
          <p:nvPr/>
        </p:nvSpPr>
        <p:spPr>
          <a:xfrm>
            <a:off x="911875" y="2123855"/>
            <a:ext cx="1814920" cy="242118"/>
          </a:xfrm>
          <a:prstGeom prst="rect">
            <a:avLst/>
          </a:prstGeom>
          <a:noFill/>
        </p:spPr>
        <p:txBody>
          <a:bodyPr wrap="none" rtlCol="0">
            <a:spAutoFit/>
          </a:bodyPr>
          <a:lstStyle/>
          <a:p>
            <a:pPr>
              <a:lnSpc>
                <a:spcPct val="120000"/>
              </a:lnSpc>
            </a:pPr>
            <a:r>
              <a:rPr lang="ko-KR" altLang="en-US" sz="900" dirty="0" smtClean="0"/>
              <a:t>화상 연결이 안되어 환불 하려</a:t>
            </a:r>
            <a:r>
              <a:rPr lang="en-US" altLang="ko-KR" sz="900" dirty="0" smtClean="0"/>
              <a:t>…</a:t>
            </a:r>
          </a:p>
        </p:txBody>
      </p:sp>
      <p:cxnSp>
        <p:nvCxnSpPr>
          <p:cNvPr id="29" name="직선 연결선 28"/>
          <p:cNvCxnSpPr/>
          <p:nvPr/>
        </p:nvCxnSpPr>
        <p:spPr>
          <a:xfrm>
            <a:off x="450590" y="2483895"/>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81590" y="1943835"/>
            <a:ext cx="1083951" cy="258532"/>
          </a:xfrm>
          <a:prstGeom prst="rect">
            <a:avLst/>
          </a:prstGeom>
          <a:noFill/>
        </p:spPr>
        <p:txBody>
          <a:bodyPr wrap="none" rtlCol="0">
            <a:spAutoFit/>
          </a:bodyPr>
          <a:lstStyle/>
          <a:p>
            <a:pPr>
              <a:lnSpc>
                <a:spcPct val="120000"/>
              </a:lnSpc>
            </a:pPr>
            <a:r>
              <a:rPr lang="ko-KR" altLang="en-US" sz="900" b="1" dirty="0" smtClean="0"/>
              <a:t>김태희 </a:t>
            </a:r>
            <a:r>
              <a:rPr lang="ko-KR" altLang="en-US" sz="800" dirty="0" smtClean="0">
                <a:solidFill>
                  <a:prstClr val="black"/>
                </a:solidFill>
              </a:rPr>
              <a:t>심리상담사</a:t>
            </a:r>
            <a:endParaRPr lang="en-US" altLang="ko-KR" sz="900" dirty="0" smtClean="0"/>
          </a:p>
        </p:txBody>
      </p:sp>
      <p:pic>
        <p:nvPicPr>
          <p:cNvPr id="34" name="그림 33" descr="화상상담 이미지3.JPG"/>
          <p:cNvPicPr>
            <a:picLocks noChangeAspect="1"/>
          </p:cNvPicPr>
          <p:nvPr/>
        </p:nvPicPr>
        <p:blipFill>
          <a:blip r:embed="rId4" cstate="print"/>
          <a:srcRect t="3835" b="10525"/>
          <a:stretch>
            <a:fillRect/>
          </a:stretch>
        </p:blipFill>
        <p:spPr>
          <a:xfrm>
            <a:off x="476585" y="1988251"/>
            <a:ext cx="360000" cy="38658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49" name="그림 48" descr="ico_n.png"/>
          <p:cNvPicPr>
            <a:picLocks noChangeAspect="1"/>
          </p:cNvPicPr>
          <p:nvPr/>
        </p:nvPicPr>
        <p:blipFill>
          <a:blip r:embed="rId5" cstate="print"/>
          <a:stretch>
            <a:fillRect/>
          </a:stretch>
        </p:blipFill>
        <p:spPr>
          <a:xfrm>
            <a:off x="2771820" y="2168860"/>
            <a:ext cx="180000" cy="180000"/>
          </a:xfrm>
          <a:prstGeom prst="rect">
            <a:avLst/>
          </a:prstGeom>
        </p:spPr>
      </p:pic>
      <p:sp>
        <p:nvSpPr>
          <p:cNvPr id="117" name="직사각형 116"/>
          <p:cNvSpPr/>
          <p:nvPr/>
        </p:nvSpPr>
        <p:spPr>
          <a:xfrm>
            <a:off x="328861" y="147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18" name="TextBox 117"/>
          <p:cNvSpPr txBox="1"/>
          <p:nvPr/>
        </p:nvSpPr>
        <p:spPr>
          <a:xfrm>
            <a:off x="521550" y="1533510"/>
            <a:ext cx="1080120" cy="252505"/>
          </a:xfrm>
          <a:prstGeom prst="rect">
            <a:avLst/>
          </a:prstGeom>
          <a:noFill/>
        </p:spPr>
        <p:txBody>
          <a:bodyPr wrap="square" rtlCol="0">
            <a:spAutoFit/>
          </a:bodyPr>
          <a:lstStyle/>
          <a:p>
            <a:pPr algn="ctr">
              <a:lnSpc>
                <a:spcPct val="130000"/>
              </a:lnSpc>
            </a:pPr>
            <a:r>
              <a:rPr lang="ko-KR" altLang="en-US" sz="900" b="1" dirty="0" smtClean="0">
                <a:solidFill>
                  <a:prstClr val="black"/>
                </a:solidFill>
              </a:rPr>
              <a:t>받은 쪽지</a:t>
            </a:r>
            <a:endParaRPr lang="ko-KR" altLang="en-US" sz="900" b="1" dirty="0">
              <a:solidFill>
                <a:prstClr val="black"/>
              </a:solidFill>
            </a:endParaRPr>
          </a:p>
        </p:txBody>
      </p:sp>
      <p:sp>
        <p:nvSpPr>
          <p:cNvPr id="119" name="TextBox 118"/>
          <p:cNvSpPr txBox="1"/>
          <p:nvPr/>
        </p:nvSpPr>
        <p:spPr>
          <a:xfrm>
            <a:off x="1897655" y="1538790"/>
            <a:ext cx="1080120" cy="252505"/>
          </a:xfrm>
          <a:prstGeom prst="rect">
            <a:avLst/>
          </a:prstGeom>
          <a:noFill/>
        </p:spPr>
        <p:txBody>
          <a:bodyPr wrap="square" rtlCol="0">
            <a:spAutoFit/>
          </a:bodyPr>
          <a:lstStyle/>
          <a:p>
            <a:pPr algn="ctr">
              <a:lnSpc>
                <a:spcPct val="130000"/>
              </a:lnSpc>
            </a:pPr>
            <a:r>
              <a:rPr lang="ko-KR" altLang="en-US" sz="900" dirty="0" smtClean="0">
                <a:solidFill>
                  <a:prstClr val="black"/>
                </a:solidFill>
              </a:rPr>
              <a:t>보낸 쪽지</a:t>
            </a:r>
            <a:endParaRPr lang="ko-KR" altLang="en-US" sz="900" dirty="0">
              <a:solidFill>
                <a:prstClr val="black"/>
              </a:solidFill>
            </a:endParaRPr>
          </a:p>
        </p:txBody>
      </p:sp>
      <p:sp>
        <p:nvSpPr>
          <p:cNvPr id="120" name="직사각형 119"/>
          <p:cNvSpPr/>
          <p:nvPr/>
        </p:nvSpPr>
        <p:spPr>
          <a:xfrm>
            <a:off x="341530" y="1789770"/>
            <a:ext cx="1368000" cy="45719"/>
          </a:xfrm>
          <a:prstGeom prst="rect">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5" name="타원 104"/>
          <p:cNvSpPr/>
          <p:nvPr/>
        </p:nvSpPr>
        <p:spPr>
          <a:xfrm>
            <a:off x="119815" y="187185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126" name="TextBox 125"/>
          <p:cNvSpPr txBox="1"/>
          <p:nvPr/>
        </p:nvSpPr>
        <p:spPr>
          <a:xfrm>
            <a:off x="5485869" y="124096"/>
            <a:ext cx="720069" cy="215444"/>
          </a:xfrm>
          <a:prstGeom prst="rect">
            <a:avLst/>
          </a:prstGeom>
          <a:noFill/>
        </p:spPr>
        <p:txBody>
          <a:bodyPr wrap="none" rtlCol="0">
            <a:spAutoFit/>
          </a:bodyPr>
          <a:lstStyle/>
          <a:p>
            <a:r>
              <a:rPr lang="en-US" altLang="ko-KR" sz="800" dirty="0" smtClean="0">
                <a:solidFill>
                  <a:prstClr val="black"/>
                </a:solidFill>
              </a:rPr>
              <a:t>RM-080501</a:t>
            </a:r>
            <a:endParaRPr lang="ko-KR" altLang="en-US" sz="800" dirty="0">
              <a:solidFill>
                <a:prstClr val="black"/>
              </a:solidFill>
            </a:endParaRPr>
          </a:p>
        </p:txBody>
      </p:sp>
      <p:grpSp>
        <p:nvGrpSpPr>
          <p:cNvPr id="114" name="그룹 26"/>
          <p:cNvGrpSpPr/>
          <p:nvPr/>
        </p:nvGrpSpPr>
        <p:grpSpPr>
          <a:xfrm>
            <a:off x="3382963" y="903693"/>
            <a:ext cx="2812504" cy="5000582"/>
            <a:chOff x="366961" y="908720"/>
            <a:chExt cx="2812504" cy="5000582"/>
          </a:xfrm>
        </p:grpSpPr>
        <p:pic>
          <p:nvPicPr>
            <p:cNvPr id="115" name="그림 1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116" name="직사각형 11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27" name="직사각형 12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28" name="직사각형 127"/>
          <p:cNvSpPr/>
          <p:nvPr/>
        </p:nvSpPr>
        <p:spPr>
          <a:xfrm>
            <a:off x="3382963" y="1111333"/>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30" name="TextBox 129"/>
          <p:cNvSpPr txBox="1"/>
          <p:nvPr/>
        </p:nvSpPr>
        <p:spPr>
          <a:xfrm>
            <a:off x="3755672" y="1172675"/>
            <a:ext cx="569387" cy="246221"/>
          </a:xfrm>
          <a:prstGeom prst="rect">
            <a:avLst/>
          </a:prstGeom>
          <a:noFill/>
        </p:spPr>
        <p:txBody>
          <a:bodyPr wrap="none" rtlCol="0">
            <a:spAutoFit/>
          </a:bodyPr>
          <a:lstStyle/>
          <a:p>
            <a:r>
              <a:rPr lang="ko-KR" altLang="en-US" sz="1000" b="1" dirty="0" err="1" smtClean="0"/>
              <a:t>쪽지함</a:t>
            </a:r>
            <a:endParaRPr lang="ko-KR" altLang="en-US" sz="1000" b="1" dirty="0"/>
          </a:p>
        </p:txBody>
      </p:sp>
      <p:sp>
        <p:nvSpPr>
          <p:cNvPr id="132" name="TextBox 131"/>
          <p:cNvSpPr txBox="1"/>
          <p:nvPr/>
        </p:nvSpPr>
        <p:spPr>
          <a:xfrm>
            <a:off x="4156659" y="3621051"/>
            <a:ext cx="1329210" cy="230832"/>
          </a:xfrm>
          <a:prstGeom prst="rect">
            <a:avLst/>
          </a:prstGeom>
          <a:noFill/>
        </p:spPr>
        <p:txBody>
          <a:bodyPr wrap="none" rtlCol="0">
            <a:spAutoFit/>
          </a:bodyPr>
          <a:lstStyle/>
          <a:p>
            <a:r>
              <a:rPr lang="ko-KR" altLang="en-US" sz="900" dirty="0" smtClean="0"/>
              <a:t>받은 쪽지가 없습니다</a:t>
            </a:r>
            <a:r>
              <a:rPr lang="en-US" altLang="ko-KR" sz="900" dirty="0" smtClean="0"/>
              <a:t>.</a:t>
            </a:r>
            <a:endParaRPr lang="ko-KR" altLang="en-US" sz="900" dirty="0"/>
          </a:p>
        </p:txBody>
      </p:sp>
      <p:sp>
        <p:nvSpPr>
          <p:cNvPr id="138" name="직사각형 137"/>
          <p:cNvSpPr/>
          <p:nvPr/>
        </p:nvSpPr>
        <p:spPr>
          <a:xfrm>
            <a:off x="3382963" y="1471333"/>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40" name="TextBox 139"/>
          <p:cNvSpPr txBox="1"/>
          <p:nvPr/>
        </p:nvSpPr>
        <p:spPr>
          <a:xfrm>
            <a:off x="3575652" y="1528483"/>
            <a:ext cx="1080120" cy="252505"/>
          </a:xfrm>
          <a:prstGeom prst="rect">
            <a:avLst/>
          </a:prstGeom>
          <a:noFill/>
        </p:spPr>
        <p:txBody>
          <a:bodyPr wrap="square" rtlCol="0">
            <a:spAutoFit/>
          </a:bodyPr>
          <a:lstStyle/>
          <a:p>
            <a:pPr algn="ctr">
              <a:lnSpc>
                <a:spcPct val="130000"/>
              </a:lnSpc>
            </a:pPr>
            <a:r>
              <a:rPr lang="ko-KR" altLang="en-US" sz="900" b="1" dirty="0" smtClean="0">
                <a:solidFill>
                  <a:prstClr val="black"/>
                </a:solidFill>
              </a:rPr>
              <a:t>받은 쪽지</a:t>
            </a:r>
            <a:endParaRPr lang="ko-KR" altLang="en-US" sz="900" b="1" dirty="0">
              <a:solidFill>
                <a:prstClr val="black"/>
              </a:solidFill>
            </a:endParaRPr>
          </a:p>
        </p:txBody>
      </p:sp>
      <p:sp>
        <p:nvSpPr>
          <p:cNvPr id="141" name="TextBox 140"/>
          <p:cNvSpPr txBox="1"/>
          <p:nvPr/>
        </p:nvSpPr>
        <p:spPr>
          <a:xfrm>
            <a:off x="4951757" y="1533763"/>
            <a:ext cx="1080120" cy="252505"/>
          </a:xfrm>
          <a:prstGeom prst="rect">
            <a:avLst/>
          </a:prstGeom>
          <a:noFill/>
        </p:spPr>
        <p:txBody>
          <a:bodyPr wrap="square" rtlCol="0">
            <a:spAutoFit/>
          </a:bodyPr>
          <a:lstStyle/>
          <a:p>
            <a:pPr algn="ctr">
              <a:lnSpc>
                <a:spcPct val="130000"/>
              </a:lnSpc>
            </a:pPr>
            <a:r>
              <a:rPr lang="ko-KR" altLang="en-US" sz="900" dirty="0" smtClean="0">
                <a:solidFill>
                  <a:prstClr val="black"/>
                </a:solidFill>
              </a:rPr>
              <a:t>보낸 쪽지</a:t>
            </a:r>
            <a:endParaRPr lang="ko-KR" altLang="en-US" sz="900" dirty="0">
              <a:solidFill>
                <a:prstClr val="black"/>
              </a:solidFill>
            </a:endParaRPr>
          </a:p>
        </p:txBody>
      </p:sp>
      <p:sp>
        <p:nvSpPr>
          <p:cNvPr id="142" name="직사각형 141"/>
          <p:cNvSpPr/>
          <p:nvPr/>
        </p:nvSpPr>
        <p:spPr>
          <a:xfrm>
            <a:off x="3395632" y="1784743"/>
            <a:ext cx="1368000" cy="45719"/>
          </a:xfrm>
          <a:prstGeom prst="rect">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3" name="TextBox 72"/>
          <p:cNvSpPr txBox="1"/>
          <p:nvPr/>
        </p:nvSpPr>
        <p:spPr>
          <a:xfrm>
            <a:off x="35054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74" name="TextBox 73"/>
          <p:cNvSpPr txBox="1"/>
          <p:nvPr/>
        </p:nvSpPr>
        <p:spPr>
          <a:xfrm>
            <a:off x="3382963"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graphicFrame>
        <p:nvGraphicFramePr>
          <p:cNvPr id="77" name="표 76"/>
          <p:cNvGraphicFramePr>
            <a:graphicFrameLocks noGrp="1"/>
          </p:cNvGraphicFramePr>
          <p:nvPr>
            <p:extLst>
              <p:ext uri="{D42A27DB-BD31-4B8C-83A1-F6EECF244321}">
                <p14:modId xmlns:p14="http://schemas.microsoft.com/office/powerpoint/2010/main" val="3800198001"/>
              </p:ext>
            </p:extLst>
          </p:nvPr>
        </p:nvGraphicFramePr>
        <p:xfrm>
          <a:off x="6320290" y="908720"/>
          <a:ext cx="2678400" cy="2954338"/>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prstClr val="black"/>
                          </a:solidFill>
                        </a:rPr>
                        <a:t>Inbox Message page</a:t>
                      </a:r>
                      <a:endParaRPr lang="ko-KR" altLang="en-US" sz="800" b="0" dirty="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Ảnh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đại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diện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Tên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của</a:t>
                      </a:r>
                      <a:r>
                        <a:rPr lang="en-US" altLang="ko-KR" sz="800" kern="1200" baseline="0" dirty="0" smtClean="0">
                          <a:solidFill>
                            <a:schemeClr val="dk1"/>
                          </a:solidFill>
                          <a:latin typeface="+mn-ea"/>
                          <a:ea typeface="+mn-ea"/>
                          <a:cs typeface="+mn-cs"/>
                        </a:rPr>
                        <a:t> Counselor </a:t>
                      </a:r>
                      <a:r>
                        <a:rPr lang="en-US" altLang="ko-KR" sz="800" kern="1200" baseline="0" dirty="0" err="1" smtClean="0">
                          <a:solidFill>
                            <a:schemeClr val="dk1"/>
                          </a:solidFill>
                          <a:latin typeface="+mn-ea"/>
                          <a:ea typeface="+mn-ea"/>
                          <a:cs typeface="+mn-cs"/>
                        </a:rPr>
                        <a:t>gửi</a:t>
                      </a:r>
                      <a:r>
                        <a:rPr lang="en-US" altLang="ko-KR" sz="800" kern="1200" baseline="0" dirty="0" smtClean="0">
                          <a:solidFill>
                            <a:schemeClr val="dk1"/>
                          </a:solidFill>
                          <a:latin typeface="+mn-ea"/>
                          <a:ea typeface="+mn-ea"/>
                          <a:cs typeface="+mn-cs"/>
                        </a:rPr>
                        <a:t> Message, </a:t>
                      </a:r>
                      <a:r>
                        <a:rPr lang="en-US" altLang="ko-KR" sz="800" kern="1200" baseline="0" dirty="0" err="1" smtClean="0">
                          <a:solidFill>
                            <a:schemeClr val="dk1"/>
                          </a:solidFill>
                          <a:latin typeface="+mn-ea"/>
                          <a:ea typeface="+mn-ea"/>
                          <a:cs typeface="+mn-cs"/>
                        </a:rPr>
                        <a:t>Ngày</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nhận</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Nội</a:t>
                      </a:r>
                      <a:r>
                        <a:rPr lang="en-US" altLang="ko-KR" sz="800" kern="1200" baseline="0" dirty="0" smtClean="0">
                          <a:solidFill>
                            <a:schemeClr val="dk1"/>
                          </a:solidFill>
                          <a:latin typeface="+mn-ea"/>
                          <a:ea typeface="+mn-ea"/>
                          <a:cs typeface="+mn-cs"/>
                        </a:rPr>
                        <a:t> dung Message (1 </a:t>
                      </a:r>
                      <a:r>
                        <a:rPr lang="en-US" altLang="ko-KR" sz="800" kern="1200" baseline="0" dirty="0" err="1" smtClean="0">
                          <a:solidFill>
                            <a:schemeClr val="dk1"/>
                          </a:solidFill>
                          <a:latin typeface="+mn-ea"/>
                          <a:ea typeface="+mn-ea"/>
                          <a:cs typeface="+mn-cs"/>
                        </a:rPr>
                        <a:t>dòng</a:t>
                      </a:r>
                      <a:r>
                        <a:rPr lang="en-US" altLang="ko-KR" sz="800" kern="1200" baseline="0" dirty="0" smtClean="0">
                          <a:solidFill>
                            <a:schemeClr val="dk1"/>
                          </a:solidFill>
                          <a:latin typeface="+mn-ea"/>
                          <a:ea typeface="+mn-ea"/>
                          <a:cs typeface="+mn-cs"/>
                        </a:rPr>
                        <a:t>)</a:t>
                      </a:r>
                    </a:p>
                    <a:p>
                      <a:pPr marL="85725" indent="-85725" algn="l" defTabSz="914400" rtl="0" eaLnBrk="1" latinLnBrk="1" hangingPunct="1">
                        <a:lnSpc>
                          <a:spcPct val="120000"/>
                        </a:lnSpc>
                        <a:buFontTx/>
                        <a:buChar char="-"/>
                      </a:pPr>
                      <a:r>
                        <a:rPr lang="en-US" altLang="ko-KR" sz="800" kern="1200" baseline="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nội</a:t>
                      </a:r>
                      <a:r>
                        <a:rPr lang="en-US" altLang="ko-KR" sz="800" kern="1200" baseline="0" dirty="0" smtClean="0">
                          <a:solidFill>
                            <a:schemeClr val="dk1"/>
                          </a:solidFill>
                          <a:latin typeface="+mn-ea"/>
                          <a:ea typeface="+mn-ea"/>
                          <a:cs typeface="+mn-cs"/>
                        </a:rPr>
                        <a:t> dung </a:t>
                      </a:r>
                      <a:r>
                        <a:rPr lang="en-US" altLang="ko-KR" sz="800" kern="1200" baseline="0" dirty="0" err="1" smtClean="0">
                          <a:solidFill>
                            <a:schemeClr val="dk1"/>
                          </a:solidFill>
                          <a:latin typeface="+mn-ea"/>
                          <a:ea typeface="+mn-ea"/>
                          <a:cs typeface="+mn-cs"/>
                        </a:rPr>
                        <a:t>của</a:t>
                      </a:r>
                      <a:r>
                        <a:rPr lang="en-US" altLang="ko-KR" sz="800" kern="1200" baseline="0" dirty="0" smtClean="0">
                          <a:solidFill>
                            <a:schemeClr val="dk1"/>
                          </a:solidFill>
                          <a:latin typeface="+mn-ea"/>
                          <a:ea typeface="+mn-ea"/>
                          <a:cs typeface="+mn-cs"/>
                        </a:rPr>
                        <a:t> Message </a:t>
                      </a:r>
                      <a:r>
                        <a:rPr lang="en-US" altLang="ko-KR" sz="800" kern="1200" baseline="0" dirty="0" err="1" smtClean="0">
                          <a:solidFill>
                            <a:schemeClr val="dk1"/>
                          </a:solidFill>
                          <a:latin typeface="+mn-ea"/>
                          <a:ea typeface="+mn-ea"/>
                          <a:cs typeface="+mn-cs"/>
                        </a:rPr>
                        <a:t>nhiều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hơn</a:t>
                      </a:r>
                      <a:r>
                        <a:rPr lang="en-US" altLang="ko-KR" sz="800" kern="1200" baseline="0" dirty="0" smtClean="0">
                          <a:solidFill>
                            <a:schemeClr val="dk1"/>
                          </a:solidFill>
                          <a:latin typeface="+mn-ea"/>
                          <a:ea typeface="+mn-ea"/>
                          <a:cs typeface="+mn-cs"/>
                        </a:rPr>
                        <a:t> 1 </a:t>
                      </a:r>
                      <a:r>
                        <a:rPr lang="en-US" altLang="ko-KR" sz="800" kern="1200" baseline="0" dirty="0" err="1" smtClean="0">
                          <a:solidFill>
                            <a:schemeClr val="dk1"/>
                          </a:solidFill>
                          <a:latin typeface="+mn-ea"/>
                          <a:ea typeface="+mn-ea"/>
                          <a:cs typeface="+mn-cs"/>
                        </a:rPr>
                        <a:t>dòng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phần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còn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lại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là</a:t>
                      </a:r>
                      <a:r>
                        <a:rPr lang="en-US" altLang="ko-KR" sz="800" kern="1200" baseline="0" dirty="0" smtClean="0">
                          <a:solidFill>
                            <a:schemeClr val="dk1"/>
                          </a:solidFill>
                          <a:latin typeface="+mn-ea"/>
                          <a:ea typeface="+mn-ea"/>
                          <a:cs typeface="+mn-cs"/>
                        </a:rPr>
                        <a:t> (…)</a:t>
                      </a:r>
                    </a:p>
                    <a:p>
                      <a:pPr marL="85725" indent="-85725" algn="l" defTabSz="914400" rtl="0" eaLnBrk="1" latinLnBrk="1" hangingPunct="1">
                        <a:lnSpc>
                          <a:spcPct val="120000"/>
                        </a:lnSpc>
                        <a:buFontTx/>
                        <a:buChar char="-"/>
                      </a:pPr>
                      <a:r>
                        <a:rPr lang="en-US" altLang="ko-KR" sz="800" smtClean="0"/>
                        <a:t>Khi click</a:t>
                      </a:r>
                      <a:r>
                        <a:rPr lang="en-US" altLang="ko-KR" sz="800" baseline="0" smtClean="0"/>
                        <a:t>, </a:t>
                      </a:r>
                      <a:r>
                        <a:rPr lang="en-US" altLang="ko-KR" sz="800" baseline="0" dirty="0" err="1" smtClean="0"/>
                        <a:t>chuyển</a:t>
                      </a:r>
                      <a:r>
                        <a:rPr lang="en-US" altLang="ko-KR" sz="800" baseline="0" dirty="0" smtClean="0"/>
                        <a:t> </a:t>
                      </a:r>
                      <a:r>
                        <a:rPr lang="en-US" altLang="ko-KR" sz="800" baseline="0" dirty="0" err="1" smtClean="0"/>
                        <a:t>đến</a:t>
                      </a:r>
                      <a:r>
                        <a:rPr lang="en-US" altLang="ko-KR" sz="800" baseline="0" dirty="0" smtClean="0"/>
                        <a:t> </a:t>
                      </a:r>
                      <a:r>
                        <a:rPr lang="en-US" altLang="ko-KR" sz="800" baseline="0" dirty="0" err="1" smtClean="0"/>
                        <a:t>trang</a:t>
                      </a:r>
                      <a:r>
                        <a:rPr lang="en-US" altLang="ko-KR" sz="800" baseline="0" dirty="0" smtClean="0"/>
                        <a:t> [Inbox Message detail] </a:t>
                      </a:r>
                      <a:r>
                        <a:rPr lang="en-US" altLang="ko-KR" sz="800" dirty="0" smtClean="0"/>
                        <a:t>(RM-08050101)</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có</a:t>
                      </a:r>
                      <a:r>
                        <a:rPr lang="en-US" altLang="ko-KR" sz="800" kern="1200" baseline="0" dirty="0" smtClean="0">
                          <a:solidFill>
                            <a:schemeClr val="dk1"/>
                          </a:solidFill>
                          <a:latin typeface="+mn-ea"/>
                          <a:ea typeface="+mn-ea"/>
                          <a:cs typeface="+mn-cs"/>
                        </a:rPr>
                        <a:t> Message </a:t>
                      </a:r>
                      <a:r>
                        <a:rPr lang="en-US" altLang="ko-KR" sz="800" kern="1200" baseline="0" dirty="0" err="1" smtClean="0">
                          <a:solidFill>
                            <a:schemeClr val="dk1"/>
                          </a:solidFill>
                          <a:latin typeface="+mn-ea"/>
                          <a:ea typeface="+mn-ea"/>
                          <a:cs typeface="+mn-cs"/>
                        </a:rPr>
                        <a:t>chưa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được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xác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nhận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icon N</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smtClean="0">
                          <a:solidFill>
                            <a:schemeClr val="dk1"/>
                          </a:solidFill>
                          <a:latin typeface="+mn-ea"/>
                          <a:ea typeface="+mn-ea"/>
                          <a:cs typeface="+mn-cs"/>
                        </a:rPr>
                        <a:t>Ở</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màn</a:t>
                      </a:r>
                      <a:r>
                        <a:rPr lang="en-US" altLang="ko-KR" sz="800" kern="1200" baseline="0" dirty="0" smtClean="0">
                          <a:solidFill>
                            <a:schemeClr val="dk1"/>
                          </a:solidFill>
                          <a:latin typeface="+mn-ea"/>
                          <a:ea typeface="+mn-ea"/>
                          <a:cs typeface="+mn-cs"/>
                        </a:rPr>
                        <a:t> Inbox Message, </a:t>
                      </a:r>
                      <a:r>
                        <a:rPr lang="en-US" altLang="ko-KR" sz="800" kern="1200" baseline="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trượt</a:t>
                      </a:r>
                      <a:r>
                        <a:rPr lang="en-US" altLang="ko-KR" sz="800" kern="1200" baseline="0" dirty="0" smtClean="0">
                          <a:solidFill>
                            <a:schemeClr val="dk1"/>
                          </a:solidFill>
                          <a:latin typeface="+mn-ea"/>
                          <a:ea typeface="+mn-ea"/>
                          <a:cs typeface="+mn-cs"/>
                        </a:rPr>
                        <a:t> sang </a:t>
                      </a:r>
                      <a:r>
                        <a:rPr lang="en-US" altLang="ko-KR" sz="800" kern="1200" baseline="0" dirty="0" err="1" smtClean="0">
                          <a:solidFill>
                            <a:schemeClr val="dk1"/>
                          </a:solidFill>
                          <a:latin typeface="+mn-ea"/>
                          <a:ea typeface="+mn-ea"/>
                          <a:cs typeface="+mn-cs"/>
                        </a:rPr>
                        <a:t>trái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chức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năng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Xóa</a:t>
                      </a:r>
                      <a:r>
                        <a:rPr lang="en-US" altLang="ko-KR" sz="800" kern="1200" baseline="0" dirty="0" smtClean="0">
                          <a:solidFill>
                            <a:schemeClr val="dk1"/>
                          </a:solidFill>
                          <a:latin typeface="+mn-ea"/>
                          <a:ea typeface="+mn-ea"/>
                          <a:cs typeface="+mn-cs"/>
                        </a:rPr>
                        <a:t> Message</a:t>
                      </a:r>
                      <a:endParaRPr lang="en-US" altLang="ko-KR" sz="800" kern="1200" dirty="0" smtClean="0">
                        <a:solidFill>
                          <a:schemeClr val="dk1"/>
                        </a:solidFill>
                        <a:latin typeface="+mn-ea"/>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Confirm Delete Message pop-up</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trong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trường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hợp</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không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nhận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được</a:t>
                      </a:r>
                      <a:r>
                        <a:rPr lang="en-US" altLang="ko-KR" sz="800" kern="1200" baseline="0" dirty="0" smtClean="0">
                          <a:solidFill>
                            <a:schemeClr val="dk1"/>
                          </a:solidFill>
                          <a:latin typeface="+mn-ea"/>
                          <a:ea typeface="+mn-ea"/>
                          <a:cs typeface="+mn-cs"/>
                        </a:rPr>
                        <a:t> Message </a:t>
                      </a:r>
                      <a:r>
                        <a:rPr lang="en-US" altLang="ko-KR" sz="800" kern="1200" baseline="0" dirty="0" err="1" smtClean="0">
                          <a:solidFill>
                            <a:schemeClr val="dk1"/>
                          </a:solidFill>
                          <a:latin typeface="+mn-ea"/>
                          <a:ea typeface="+mn-ea"/>
                          <a:cs typeface="+mn-cs"/>
                        </a:rPr>
                        <a:t>nào</a:t>
                      </a:r>
                      <a:r>
                        <a:rPr lang="en-US" altLang="ko-KR" sz="800" kern="1200" baseline="0" dirty="0" smtClean="0">
                          <a:solidFill>
                            <a:schemeClr val="dk1"/>
                          </a:solidFill>
                          <a:latin typeface="+mn-ea"/>
                          <a:ea typeface="+mn-ea"/>
                          <a:cs typeface="+mn-cs"/>
                        </a:rPr>
                        <a:t> </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78" name="TextBox 77"/>
          <p:cNvSpPr txBox="1"/>
          <p:nvPr/>
        </p:nvSpPr>
        <p:spPr>
          <a:xfrm>
            <a:off x="2363439" y="2600579"/>
            <a:ext cx="678391" cy="215444"/>
          </a:xfrm>
          <a:prstGeom prst="rect">
            <a:avLst/>
          </a:prstGeom>
          <a:noFill/>
        </p:spPr>
        <p:txBody>
          <a:bodyPr wrap="none" rtlCol="0">
            <a:spAutoFit/>
          </a:bodyPr>
          <a:lstStyle/>
          <a:p>
            <a:r>
              <a:rPr lang="en-US" altLang="ko-KR" sz="800" dirty="0" smtClean="0">
                <a:solidFill>
                  <a:schemeClr val="bg1">
                    <a:lumMod val="65000"/>
                  </a:schemeClr>
                </a:solidFill>
              </a:rPr>
              <a:t>2016.01.19</a:t>
            </a:r>
            <a:endParaRPr lang="ko-KR" altLang="en-US" sz="900" dirty="0">
              <a:solidFill>
                <a:schemeClr val="bg1">
                  <a:lumMod val="65000"/>
                </a:schemeClr>
              </a:solidFill>
            </a:endParaRPr>
          </a:p>
        </p:txBody>
      </p:sp>
      <p:sp>
        <p:nvSpPr>
          <p:cNvPr id="79" name="TextBox 78"/>
          <p:cNvSpPr txBox="1"/>
          <p:nvPr/>
        </p:nvSpPr>
        <p:spPr>
          <a:xfrm>
            <a:off x="911875" y="2753925"/>
            <a:ext cx="1814920" cy="242118"/>
          </a:xfrm>
          <a:prstGeom prst="rect">
            <a:avLst/>
          </a:prstGeom>
          <a:noFill/>
        </p:spPr>
        <p:txBody>
          <a:bodyPr wrap="none" rtlCol="0">
            <a:spAutoFit/>
          </a:bodyPr>
          <a:lstStyle/>
          <a:p>
            <a:pPr>
              <a:lnSpc>
                <a:spcPct val="120000"/>
              </a:lnSpc>
            </a:pPr>
            <a:r>
              <a:rPr lang="ko-KR" altLang="en-US" sz="900" dirty="0" smtClean="0"/>
              <a:t>화상 연결이 안되어 환불 하려</a:t>
            </a:r>
            <a:r>
              <a:rPr lang="en-US" altLang="ko-KR" sz="900" dirty="0" smtClean="0"/>
              <a:t>…</a:t>
            </a:r>
          </a:p>
        </p:txBody>
      </p:sp>
      <p:cxnSp>
        <p:nvCxnSpPr>
          <p:cNvPr id="80" name="직선 연결선 79"/>
          <p:cNvCxnSpPr/>
          <p:nvPr/>
        </p:nvCxnSpPr>
        <p:spPr>
          <a:xfrm>
            <a:off x="450590" y="3113965"/>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881590" y="2573905"/>
            <a:ext cx="1083951" cy="258532"/>
          </a:xfrm>
          <a:prstGeom prst="rect">
            <a:avLst/>
          </a:prstGeom>
          <a:noFill/>
        </p:spPr>
        <p:txBody>
          <a:bodyPr wrap="none" rtlCol="0">
            <a:spAutoFit/>
          </a:bodyPr>
          <a:lstStyle/>
          <a:p>
            <a:pPr>
              <a:lnSpc>
                <a:spcPct val="120000"/>
              </a:lnSpc>
            </a:pPr>
            <a:r>
              <a:rPr lang="ko-KR" altLang="en-US" sz="900" b="1" dirty="0" smtClean="0"/>
              <a:t>김태희 </a:t>
            </a:r>
            <a:r>
              <a:rPr lang="ko-KR" altLang="en-US" sz="800" dirty="0" smtClean="0">
                <a:solidFill>
                  <a:prstClr val="black"/>
                </a:solidFill>
              </a:rPr>
              <a:t>심리상담사</a:t>
            </a:r>
            <a:endParaRPr lang="en-US" altLang="ko-KR" sz="900" b="1" dirty="0" smtClean="0"/>
          </a:p>
        </p:txBody>
      </p:sp>
      <p:pic>
        <p:nvPicPr>
          <p:cNvPr id="83" name="그림 82" descr="화상상담 이미지3.JPG"/>
          <p:cNvPicPr>
            <a:picLocks noChangeAspect="1"/>
          </p:cNvPicPr>
          <p:nvPr/>
        </p:nvPicPr>
        <p:blipFill>
          <a:blip r:embed="rId4" cstate="print"/>
          <a:srcRect t="3835" b="10525"/>
          <a:stretch>
            <a:fillRect/>
          </a:stretch>
        </p:blipFill>
        <p:spPr>
          <a:xfrm>
            <a:off x="476585" y="2609459"/>
            <a:ext cx="360000" cy="38658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94" name="TextBox 93"/>
          <p:cNvSpPr txBox="1"/>
          <p:nvPr/>
        </p:nvSpPr>
        <p:spPr>
          <a:xfrm>
            <a:off x="1913389" y="3225587"/>
            <a:ext cx="678391" cy="215444"/>
          </a:xfrm>
          <a:prstGeom prst="rect">
            <a:avLst/>
          </a:prstGeom>
          <a:noFill/>
        </p:spPr>
        <p:txBody>
          <a:bodyPr wrap="none" rtlCol="0">
            <a:spAutoFit/>
          </a:bodyPr>
          <a:lstStyle/>
          <a:p>
            <a:r>
              <a:rPr lang="en-US" altLang="ko-KR" sz="800" dirty="0" smtClean="0">
                <a:solidFill>
                  <a:schemeClr val="bg1">
                    <a:lumMod val="65000"/>
                  </a:schemeClr>
                </a:solidFill>
              </a:rPr>
              <a:t>2016.01.19</a:t>
            </a:r>
            <a:endParaRPr lang="ko-KR" altLang="en-US" sz="900" dirty="0">
              <a:solidFill>
                <a:schemeClr val="bg1">
                  <a:lumMod val="65000"/>
                </a:schemeClr>
              </a:solidFill>
            </a:endParaRPr>
          </a:p>
        </p:txBody>
      </p:sp>
      <p:sp>
        <p:nvSpPr>
          <p:cNvPr id="95" name="TextBox 94"/>
          <p:cNvSpPr txBox="1"/>
          <p:nvPr/>
        </p:nvSpPr>
        <p:spPr>
          <a:xfrm>
            <a:off x="461825" y="3378933"/>
            <a:ext cx="1814920" cy="242118"/>
          </a:xfrm>
          <a:prstGeom prst="rect">
            <a:avLst/>
          </a:prstGeom>
          <a:noFill/>
        </p:spPr>
        <p:txBody>
          <a:bodyPr wrap="none" rtlCol="0">
            <a:spAutoFit/>
          </a:bodyPr>
          <a:lstStyle/>
          <a:p>
            <a:pPr>
              <a:lnSpc>
                <a:spcPct val="120000"/>
              </a:lnSpc>
            </a:pPr>
            <a:r>
              <a:rPr lang="ko-KR" altLang="en-US" sz="900" dirty="0" smtClean="0"/>
              <a:t>화상 연결이 안되어 환불 하려</a:t>
            </a:r>
            <a:r>
              <a:rPr lang="en-US" altLang="ko-KR" sz="900" dirty="0" smtClean="0"/>
              <a:t>…</a:t>
            </a:r>
          </a:p>
        </p:txBody>
      </p:sp>
      <p:cxnSp>
        <p:nvCxnSpPr>
          <p:cNvPr id="96" name="직선 연결선 95"/>
          <p:cNvCxnSpPr/>
          <p:nvPr/>
        </p:nvCxnSpPr>
        <p:spPr>
          <a:xfrm>
            <a:off x="450590" y="3738973"/>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431540" y="3198913"/>
            <a:ext cx="1083951" cy="258532"/>
          </a:xfrm>
          <a:prstGeom prst="rect">
            <a:avLst/>
          </a:prstGeom>
          <a:noFill/>
        </p:spPr>
        <p:txBody>
          <a:bodyPr wrap="none" rtlCol="0">
            <a:spAutoFit/>
          </a:bodyPr>
          <a:lstStyle/>
          <a:p>
            <a:pPr>
              <a:lnSpc>
                <a:spcPct val="120000"/>
              </a:lnSpc>
            </a:pPr>
            <a:r>
              <a:rPr lang="ko-KR" altLang="en-US" sz="900" b="1" dirty="0" smtClean="0"/>
              <a:t>김태희 </a:t>
            </a:r>
            <a:r>
              <a:rPr lang="ko-KR" altLang="en-US" sz="800" dirty="0" smtClean="0">
                <a:solidFill>
                  <a:prstClr val="black"/>
                </a:solidFill>
              </a:rPr>
              <a:t>심리상담사</a:t>
            </a:r>
            <a:endParaRPr lang="en-US" altLang="ko-KR" sz="900" b="1" dirty="0" smtClean="0"/>
          </a:p>
        </p:txBody>
      </p:sp>
      <p:sp>
        <p:nvSpPr>
          <p:cNvPr id="99" name="TextBox 98"/>
          <p:cNvSpPr txBox="1"/>
          <p:nvPr/>
        </p:nvSpPr>
        <p:spPr>
          <a:xfrm>
            <a:off x="2363439" y="3878557"/>
            <a:ext cx="678391" cy="215444"/>
          </a:xfrm>
          <a:prstGeom prst="rect">
            <a:avLst/>
          </a:prstGeom>
          <a:noFill/>
        </p:spPr>
        <p:txBody>
          <a:bodyPr wrap="none" rtlCol="0">
            <a:spAutoFit/>
          </a:bodyPr>
          <a:lstStyle/>
          <a:p>
            <a:r>
              <a:rPr lang="en-US" altLang="ko-KR" sz="800" dirty="0" smtClean="0">
                <a:solidFill>
                  <a:schemeClr val="bg1">
                    <a:lumMod val="65000"/>
                  </a:schemeClr>
                </a:solidFill>
              </a:rPr>
              <a:t>2016.01.19</a:t>
            </a:r>
            <a:endParaRPr lang="ko-KR" altLang="en-US" sz="900" dirty="0">
              <a:solidFill>
                <a:schemeClr val="bg1">
                  <a:lumMod val="65000"/>
                </a:schemeClr>
              </a:solidFill>
            </a:endParaRPr>
          </a:p>
        </p:txBody>
      </p:sp>
      <p:sp>
        <p:nvSpPr>
          <p:cNvPr id="100" name="TextBox 99"/>
          <p:cNvSpPr txBox="1"/>
          <p:nvPr/>
        </p:nvSpPr>
        <p:spPr>
          <a:xfrm>
            <a:off x="911875" y="4031903"/>
            <a:ext cx="1814920" cy="242118"/>
          </a:xfrm>
          <a:prstGeom prst="rect">
            <a:avLst/>
          </a:prstGeom>
          <a:noFill/>
        </p:spPr>
        <p:txBody>
          <a:bodyPr wrap="none" rtlCol="0">
            <a:spAutoFit/>
          </a:bodyPr>
          <a:lstStyle/>
          <a:p>
            <a:pPr>
              <a:lnSpc>
                <a:spcPct val="120000"/>
              </a:lnSpc>
            </a:pPr>
            <a:r>
              <a:rPr lang="ko-KR" altLang="en-US" sz="900" dirty="0" smtClean="0"/>
              <a:t>화상 연결이 안되어 환불 하려</a:t>
            </a:r>
            <a:r>
              <a:rPr lang="en-US" altLang="ko-KR" sz="900" dirty="0" smtClean="0"/>
              <a:t>…</a:t>
            </a:r>
          </a:p>
        </p:txBody>
      </p:sp>
      <p:cxnSp>
        <p:nvCxnSpPr>
          <p:cNvPr id="101" name="직선 연결선 100"/>
          <p:cNvCxnSpPr/>
          <p:nvPr/>
        </p:nvCxnSpPr>
        <p:spPr>
          <a:xfrm>
            <a:off x="450590" y="4391943"/>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881590" y="3851883"/>
            <a:ext cx="1083951" cy="258532"/>
          </a:xfrm>
          <a:prstGeom prst="rect">
            <a:avLst/>
          </a:prstGeom>
          <a:noFill/>
        </p:spPr>
        <p:txBody>
          <a:bodyPr wrap="none" rtlCol="0">
            <a:spAutoFit/>
          </a:bodyPr>
          <a:lstStyle/>
          <a:p>
            <a:pPr>
              <a:lnSpc>
                <a:spcPct val="120000"/>
              </a:lnSpc>
            </a:pPr>
            <a:r>
              <a:rPr lang="ko-KR" altLang="en-US" sz="900" b="1" dirty="0" smtClean="0"/>
              <a:t>김태희 </a:t>
            </a:r>
            <a:r>
              <a:rPr lang="ko-KR" altLang="en-US" sz="800" dirty="0" smtClean="0">
                <a:solidFill>
                  <a:prstClr val="black"/>
                </a:solidFill>
              </a:rPr>
              <a:t>심리상담사</a:t>
            </a:r>
            <a:endParaRPr lang="en-US" altLang="ko-KR" sz="900" b="1" dirty="0" smtClean="0"/>
          </a:p>
        </p:txBody>
      </p:sp>
      <p:pic>
        <p:nvPicPr>
          <p:cNvPr id="103" name="그림 102" descr="화상상담 이미지3.JPG"/>
          <p:cNvPicPr>
            <a:picLocks noChangeAspect="1"/>
          </p:cNvPicPr>
          <p:nvPr/>
        </p:nvPicPr>
        <p:blipFill>
          <a:blip r:embed="rId4" cstate="print"/>
          <a:srcRect t="3835" b="10525"/>
          <a:stretch>
            <a:fillRect/>
          </a:stretch>
        </p:blipFill>
        <p:spPr>
          <a:xfrm>
            <a:off x="476585" y="3887437"/>
            <a:ext cx="360000" cy="38658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108" name="TextBox 107"/>
          <p:cNvSpPr txBox="1"/>
          <p:nvPr/>
        </p:nvSpPr>
        <p:spPr>
          <a:xfrm>
            <a:off x="2363439" y="4490789"/>
            <a:ext cx="678391" cy="215444"/>
          </a:xfrm>
          <a:prstGeom prst="rect">
            <a:avLst/>
          </a:prstGeom>
          <a:noFill/>
        </p:spPr>
        <p:txBody>
          <a:bodyPr wrap="none" rtlCol="0">
            <a:spAutoFit/>
          </a:bodyPr>
          <a:lstStyle/>
          <a:p>
            <a:r>
              <a:rPr lang="en-US" altLang="ko-KR" sz="800" dirty="0" smtClean="0">
                <a:solidFill>
                  <a:schemeClr val="bg1">
                    <a:lumMod val="65000"/>
                  </a:schemeClr>
                </a:solidFill>
              </a:rPr>
              <a:t>2016.01.19</a:t>
            </a:r>
            <a:endParaRPr lang="ko-KR" altLang="en-US" sz="900" dirty="0">
              <a:solidFill>
                <a:schemeClr val="bg1">
                  <a:lumMod val="65000"/>
                </a:schemeClr>
              </a:solidFill>
            </a:endParaRPr>
          </a:p>
        </p:txBody>
      </p:sp>
      <p:sp>
        <p:nvSpPr>
          <p:cNvPr id="109" name="TextBox 108"/>
          <p:cNvSpPr txBox="1"/>
          <p:nvPr/>
        </p:nvSpPr>
        <p:spPr>
          <a:xfrm>
            <a:off x="911875" y="4644135"/>
            <a:ext cx="1814920" cy="242118"/>
          </a:xfrm>
          <a:prstGeom prst="rect">
            <a:avLst/>
          </a:prstGeom>
          <a:noFill/>
        </p:spPr>
        <p:txBody>
          <a:bodyPr wrap="none" rtlCol="0">
            <a:spAutoFit/>
          </a:bodyPr>
          <a:lstStyle/>
          <a:p>
            <a:pPr>
              <a:lnSpc>
                <a:spcPct val="120000"/>
              </a:lnSpc>
            </a:pPr>
            <a:r>
              <a:rPr lang="ko-KR" altLang="en-US" sz="900" dirty="0" smtClean="0"/>
              <a:t>화상 연결이 안되어 환불 하려</a:t>
            </a:r>
            <a:r>
              <a:rPr lang="en-US" altLang="ko-KR" sz="900" dirty="0" smtClean="0"/>
              <a:t>…</a:t>
            </a:r>
          </a:p>
        </p:txBody>
      </p:sp>
      <p:cxnSp>
        <p:nvCxnSpPr>
          <p:cNvPr id="110" name="직선 연결선 109"/>
          <p:cNvCxnSpPr/>
          <p:nvPr/>
        </p:nvCxnSpPr>
        <p:spPr>
          <a:xfrm>
            <a:off x="450590" y="5004175"/>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81590" y="4464115"/>
            <a:ext cx="1083951" cy="258532"/>
          </a:xfrm>
          <a:prstGeom prst="rect">
            <a:avLst/>
          </a:prstGeom>
          <a:noFill/>
        </p:spPr>
        <p:txBody>
          <a:bodyPr wrap="none" rtlCol="0">
            <a:spAutoFit/>
          </a:bodyPr>
          <a:lstStyle/>
          <a:p>
            <a:pPr>
              <a:lnSpc>
                <a:spcPct val="120000"/>
              </a:lnSpc>
            </a:pPr>
            <a:r>
              <a:rPr lang="ko-KR" altLang="en-US" sz="900" b="1" dirty="0" smtClean="0"/>
              <a:t>김태희 </a:t>
            </a:r>
            <a:r>
              <a:rPr lang="ko-KR" altLang="en-US" sz="800" dirty="0" smtClean="0">
                <a:solidFill>
                  <a:prstClr val="black"/>
                </a:solidFill>
              </a:rPr>
              <a:t>심리상담사</a:t>
            </a:r>
            <a:endParaRPr lang="en-US" altLang="ko-KR" sz="900" b="1" dirty="0" smtClean="0"/>
          </a:p>
        </p:txBody>
      </p:sp>
      <p:pic>
        <p:nvPicPr>
          <p:cNvPr id="122" name="그림 121" descr="화상상담 이미지3.JPG"/>
          <p:cNvPicPr>
            <a:picLocks noChangeAspect="1"/>
          </p:cNvPicPr>
          <p:nvPr/>
        </p:nvPicPr>
        <p:blipFill>
          <a:blip r:embed="rId4" cstate="print"/>
          <a:srcRect t="3835" b="10525"/>
          <a:stretch>
            <a:fillRect/>
          </a:stretch>
        </p:blipFill>
        <p:spPr>
          <a:xfrm>
            <a:off x="476585" y="4499669"/>
            <a:ext cx="360000" cy="38658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123" name="TextBox 122"/>
          <p:cNvSpPr txBox="1"/>
          <p:nvPr/>
        </p:nvSpPr>
        <p:spPr>
          <a:xfrm>
            <a:off x="2363439" y="5120859"/>
            <a:ext cx="678391" cy="215444"/>
          </a:xfrm>
          <a:prstGeom prst="rect">
            <a:avLst/>
          </a:prstGeom>
          <a:noFill/>
        </p:spPr>
        <p:txBody>
          <a:bodyPr wrap="none" rtlCol="0">
            <a:spAutoFit/>
          </a:bodyPr>
          <a:lstStyle/>
          <a:p>
            <a:r>
              <a:rPr lang="en-US" altLang="ko-KR" sz="800" dirty="0" smtClean="0">
                <a:solidFill>
                  <a:schemeClr val="bg1">
                    <a:lumMod val="65000"/>
                  </a:schemeClr>
                </a:solidFill>
              </a:rPr>
              <a:t>2016.01.19</a:t>
            </a:r>
            <a:endParaRPr lang="ko-KR" altLang="en-US" sz="900" dirty="0">
              <a:solidFill>
                <a:schemeClr val="bg1">
                  <a:lumMod val="65000"/>
                </a:schemeClr>
              </a:solidFill>
            </a:endParaRPr>
          </a:p>
        </p:txBody>
      </p:sp>
      <p:sp>
        <p:nvSpPr>
          <p:cNvPr id="124" name="TextBox 123"/>
          <p:cNvSpPr txBox="1"/>
          <p:nvPr/>
        </p:nvSpPr>
        <p:spPr>
          <a:xfrm>
            <a:off x="911875" y="5274205"/>
            <a:ext cx="1814920" cy="242118"/>
          </a:xfrm>
          <a:prstGeom prst="rect">
            <a:avLst/>
          </a:prstGeom>
          <a:noFill/>
        </p:spPr>
        <p:txBody>
          <a:bodyPr wrap="none" rtlCol="0">
            <a:spAutoFit/>
          </a:bodyPr>
          <a:lstStyle/>
          <a:p>
            <a:pPr>
              <a:lnSpc>
                <a:spcPct val="120000"/>
              </a:lnSpc>
            </a:pPr>
            <a:r>
              <a:rPr lang="ko-KR" altLang="en-US" sz="900" dirty="0" smtClean="0"/>
              <a:t>화상 연결이 안되어 환불 하려</a:t>
            </a:r>
            <a:r>
              <a:rPr lang="en-US" altLang="ko-KR" sz="900" dirty="0" smtClean="0"/>
              <a:t>…</a:t>
            </a:r>
          </a:p>
        </p:txBody>
      </p:sp>
      <p:cxnSp>
        <p:nvCxnSpPr>
          <p:cNvPr id="133" name="직선 연결선 132"/>
          <p:cNvCxnSpPr/>
          <p:nvPr/>
        </p:nvCxnSpPr>
        <p:spPr>
          <a:xfrm>
            <a:off x="450590" y="5634245"/>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881590" y="5094185"/>
            <a:ext cx="1083951" cy="258532"/>
          </a:xfrm>
          <a:prstGeom prst="rect">
            <a:avLst/>
          </a:prstGeom>
          <a:noFill/>
        </p:spPr>
        <p:txBody>
          <a:bodyPr wrap="none" rtlCol="0">
            <a:spAutoFit/>
          </a:bodyPr>
          <a:lstStyle/>
          <a:p>
            <a:pPr>
              <a:lnSpc>
                <a:spcPct val="120000"/>
              </a:lnSpc>
            </a:pPr>
            <a:r>
              <a:rPr lang="ko-KR" altLang="en-US" sz="900" b="1" dirty="0" smtClean="0"/>
              <a:t>김태희 </a:t>
            </a:r>
            <a:r>
              <a:rPr lang="ko-KR" altLang="en-US" sz="800" dirty="0" smtClean="0">
                <a:solidFill>
                  <a:prstClr val="black"/>
                </a:solidFill>
              </a:rPr>
              <a:t>심리상담사</a:t>
            </a:r>
            <a:endParaRPr lang="en-US" altLang="ko-KR" sz="900" b="1" dirty="0" smtClean="0"/>
          </a:p>
        </p:txBody>
      </p:sp>
      <p:pic>
        <p:nvPicPr>
          <p:cNvPr id="137" name="그림 136" descr="화상상담 이미지3.JPG"/>
          <p:cNvPicPr>
            <a:picLocks noChangeAspect="1"/>
          </p:cNvPicPr>
          <p:nvPr/>
        </p:nvPicPr>
        <p:blipFill>
          <a:blip r:embed="rId4" cstate="print"/>
          <a:srcRect t="3835" b="10525"/>
          <a:stretch>
            <a:fillRect/>
          </a:stretch>
        </p:blipFill>
        <p:spPr>
          <a:xfrm>
            <a:off x="476585" y="5129739"/>
            <a:ext cx="360000" cy="38658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143" name="직사각형 142"/>
          <p:cNvSpPr/>
          <p:nvPr/>
        </p:nvSpPr>
        <p:spPr>
          <a:xfrm>
            <a:off x="2637365" y="3113965"/>
            <a:ext cx="504000" cy="625008"/>
          </a:xfrm>
          <a:prstGeom prst="rect">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smtClean="0">
                <a:solidFill>
                  <a:schemeClr val="bg1"/>
                </a:solidFill>
              </a:rPr>
              <a:t>삭제</a:t>
            </a:r>
            <a:endParaRPr lang="ko-KR" altLang="en-US" sz="1000" b="1" dirty="0">
              <a:solidFill>
                <a:schemeClr val="bg1"/>
              </a:solidFill>
            </a:endParaRPr>
          </a:p>
        </p:txBody>
      </p:sp>
      <p:sp>
        <p:nvSpPr>
          <p:cNvPr id="106" name="타원 105"/>
          <p:cNvSpPr/>
          <p:nvPr/>
        </p:nvSpPr>
        <p:spPr>
          <a:xfrm>
            <a:off x="2474795" y="2996043"/>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144" name="타원 143"/>
          <p:cNvSpPr/>
          <p:nvPr/>
        </p:nvSpPr>
        <p:spPr>
          <a:xfrm>
            <a:off x="4073059" y="3369051"/>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65" name="슬라이드 번호 개체 틀 64"/>
          <p:cNvSpPr>
            <a:spLocks noGrp="1"/>
          </p:cNvSpPr>
          <p:nvPr>
            <p:ph type="sldNum" sz="quarter" idx="4"/>
          </p:nvPr>
        </p:nvSpPr>
        <p:spPr/>
        <p:txBody>
          <a:bodyPr/>
          <a:lstStyle/>
          <a:p>
            <a:fld id="{C70D9EDE-4299-4BB9-BBD1-CAF81FD85894}" type="slidenum">
              <a:rPr lang="ko-KR" altLang="en-US" smtClean="0"/>
              <a:pPr/>
              <a:t>82</a:t>
            </a:fld>
            <a:endParaRPr lang="ko-KR" altLang="en-US" dirty="0"/>
          </a:p>
        </p:txBody>
      </p:sp>
      <p:sp>
        <p:nvSpPr>
          <p:cNvPr id="66" name="타원 65"/>
          <p:cNvSpPr/>
          <p:nvPr/>
        </p:nvSpPr>
        <p:spPr>
          <a:xfrm>
            <a:off x="2915830" y="2185953"/>
            <a:ext cx="324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1200" b="1" spc="-250" dirty="0" smtClean="0">
                <a:solidFill>
                  <a:schemeClr val="bg1"/>
                </a:solidFill>
                <a:latin typeface="+mn-ea"/>
              </a:rPr>
              <a:t>1-1</a:t>
            </a:r>
            <a:endParaRPr lang="ko-KR" altLang="en-US" sz="1200" b="1" spc="-250" dirty="0">
              <a:solidFill>
                <a:schemeClr val="bg1"/>
              </a:solidFill>
              <a:latin typeface="+mn-ea"/>
            </a:endParaRPr>
          </a:p>
        </p:txBody>
      </p:sp>
      <p:sp>
        <p:nvSpPr>
          <p:cNvPr id="67" name="TextBox 66"/>
          <p:cNvSpPr txBox="1"/>
          <p:nvPr/>
        </p:nvSpPr>
        <p:spPr>
          <a:xfrm>
            <a:off x="1132570" y="124096"/>
            <a:ext cx="886781" cy="215444"/>
          </a:xfrm>
          <a:prstGeom prst="rect">
            <a:avLst/>
          </a:prstGeom>
          <a:noFill/>
        </p:spPr>
        <p:txBody>
          <a:bodyPr wrap="none" rtlCol="0">
            <a:spAutoFit/>
          </a:bodyPr>
          <a:lstStyle/>
          <a:p>
            <a:r>
              <a:rPr lang="en-US" altLang="ko-KR" sz="800" dirty="0" smtClean="0">
                <a:solidFill>
                  <a:prstClr val="black"/>
                </a:solidFill>
              </a:rPr>
              <a:t>Inbox Message</a:t>
            </a:r>
            <a:endParaRPr lang="ko-KR" altLang="en-US" sz="800" dirty="0">
              <a:solidFill>
                <a:prstClr val="black"/>
              </a:solidFill>
            </a:endParaRPr>
          </a:p>
        </p:txBody>
      </p:sp>
      <p:sp>
        <p:nvSpPr>
          <p:cNvPr id="68" name="TextBox 67"/>
          <p:cNvSpPr txBox="1"/>
          <p:nvPr/>
        </p:nvSpPr>
        <p:spPr>
          <a:xfrm>
            <a:off x="1132570" y="352286"/>
            <a:ext cx="1601721" cy="215444"/>
          </a:xfrm>
          <a:prstGeom prst="rect">
            <a:avLst/>
          </a:prstGeom>
          <a:noFill/>
        </p:spPr>
        <p:txBody>
          <a:bodyPr wrap="none" rtlCol="0">
            <a:spAutoFit/>
          </a:bodyPr>
          <a:lstStyle/>
          <a:p>
            <a:r>
              <a:rPr lang="en-US" altLang="ko-KR" sz="800" dirty="0" smtClean="0">
                <a:solidFill>
                  <a:prstClr val="black"/>
                </a:solidFill>
              </a:rPr>
              <a:t>My Hello</a:t>
            </a:r>
            <a:r>
              <a:rPr lang="ko-KR" altLang="en-US" sz="800" dirty="0" smtClean="0">
                <a:solidFill>
                  <a:prstClr val="black"/>
                </a:solidFill>
              </a:rPr>
              <a:t> </a:t>
            </a:r>
            <a:r>
              <a:rPr lang="en-US" altLang="ko-KR" sz="800" dirty="0" smtClean="0">
                <a:solidFill>
                  <a:prstClr val="black"/>
                </a:solidFill>
              </a:rPr>
              <a:t>&gt; Message &gt; Inbox</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9" name="TextBox 18"/>
          <p:cNvSpPr txBox="1"/>
          <p:nvPr/>
        </p:nvSpPr>
        <p:spPr>
          <a:xfrm>
            <a:off x="701570" y="1177702"/>
            <a:ext cx="742511" cy="246221"/>
          </a:xfrm>
          <a:prstGeom prst="rect">
            <a:avLst/>
          </a:prstGeom>
          <a:noFill/>
        </p:spPr>
        <p:txBody>
          <a:bodyPr wrap="none" rtlCol="0">
            <a:spAutoFit/>
          </a:bodyPr>
          <a:lstStyle/>
          <a:p>
            <a:r>
              <a:rPr lang="ko-KR" altLang="en-US" sz="1000" b="1" dirty="0" smtClean="0"/>
              <a:t>받은 쪽지</a:t>
            </a:r>
            <a:endParaRPr lang="ko-KR" altLang="en-US" sz="1000" b="1" dirty="0"/>
          </a:p>
        </p:txBody>
      </p:sp>
      <p:cxnSp>
        <p:nvCxnSpPr>
          <p:cNvPr id="81" name="직선 연결선 80"/>
          <p:cNvCxnSpPr/>
          <p:nvPr/>
        </p:nvCxnSpPr>
        <p:spPr>
          <a:xfrm>
            <a:off x="443160" y="1943835"/>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07680" y="1602845"/>
            <a:ext cx="686406" cy="230832"/>
          </a:xfrm>
          <a:prstGeom prst="rect">
            <a:avLst/>
          </a:prstGeom>
          <a:noFill/>
        </p:spPr>
        <p:txBody>
          <a:bodyPr wrap="none" rtlCol="0">
            <a:spAutoFit/>
          </a:bodyPr>
          <a:lstStyle/>
          <a:p>
            <a:r>
              <a:rPr lang="ko-KR" altLang="en-US" sz="900" dirty="0" smtClean="0"/>
              <a:t>보낸 사람</a:t>
            </a:r>
            <a:endParaRPr lang="ko-KR" altLang="en-US" sz="900" dirty="0"/>
          </a:p>
        </p:txBody>
      </p:sp>
      <p:cxnSp>
        <p:nvCxnSpPr>
          <p:cNvPr id="29" name="직선 연결선 28"/>
          <p:cNvCxnSpPr/>
          <p:nvPr/>
        </p:nvCxnSpPr>
        <p:spPr>
          <a:xfrm>
            <a:off x="441065" y="2403410"/>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5585" y="2062420"/>
            <a:ext cx="686406" cy="230832"/>
          </a:xfrm>
          <a:prstGeom prst="rect">
            <a:avLst/>
          </a:prstGeom>
          <a:noFill/>
        </p:spPr>
        <p:txBody>
          <a:bodyPr wrap="none" rtlCol="0">
            <a:spAutoFit/>
          </a:bodyPr>
          <a:lstStyle/>
          <a:p>
            <a:r>
              <a:rPr lang="ko-KR" altLang="en-US" sz="900" dirty="0" smtClean="0"/>
              <a:t>받은 일시</a:t>
            </a:r>
            <a:endParaRPr lang="ko-KR" altLang="en-US" sz="900" dirty="0"/>
          </a:p>
        </p:txBody>
      </p:sp>
      <p:sp>
        <p:nvSpPr>
          <p:cNvPr id="32" name="TextBox 31"/>
          <p:cNvSpPr txBox="1"/>
          <p:nvPr/>
        </p:nvSpPr>
        <p:spPr>
          <a:xfrm>
            <a:off x="1108711" y="1594195"/>
            <a:ext cx="530915" cy="242118"/>
          </a:xfrm>
          <a:prstGeom prst="rect">
            <a:avLst/>
          </a:prstGeom>
          <a:noFill/>
        </p:spPr>
        <p:txBody>
          <a:bodyPr wrap="none" rtlCol="0">
            <a:spAutoFit/>
          </a:bodyPr>
          <a:lstStyle/>
          <a:p>
            <a:pPr>
              <a:lnSpc>
                <a:spcPct val="120000"/>
              </a:lnSpc>
            </a:pPr>
            <a:r>
              <a:rPr lang="ko-KR" altLang="en-US" sz="900" b="1" dirty="0" smtClean="0"/>
              <a:t>김사랑</a:t>
            </a:r>
            <a:endParaRPr lang="en-US" altLang="ko-KR" sz="900" b="1" dirty="0" smtClean="0"/>
          </a:p>
        </p:txBody>
      </p:sp>
      <p:sp>
        <p:nvSpPr>
          <p:cNvPr id="33" name="TextBox 32"/>
          <p:cNvSpPr txBox="1"/>
          <p:nvPr/>
        </p:nvSpPr>
        <p:spPr>
          <a:xfrm>
            <a:off x="1106615" y="2045343"/>
            <a:ext cx="1568058" cy="258532"/>
          </a:xfrm>
          <a:prstGeom prst="rect">
            <a:avLst/>
          </a:prstGeom>
          <a:noFill/>
        </p:spPr>
        <p:txBody>
          <a:bodyPr wrap="none" rtlCol="0">
            <a:spAutoFit/>
          </a:bodyPr>
          <a:lstStyle/>
          <a:p>
            <a:pPr>
              <a:lnSpc>
                <a:spcPct val="120000"/>
              </a:lnSpc>
            </a:pPr>
            <a:r>
              <a:rPr lang="en-US" altLang="ko-KR" sz="900" b="1" dirty="0" smtClean="0"/>
              <a:t>2016. 01. 20(</a:t>
            </a:r>
            <a:r>
              <a:rPr lang="ko-KR" altLang="en-US" sz="900" b="1" dirty="0" smtClean="0"/>
              <a:t>수</a:t>
            </a:r>
            <a:r>
              <a:rPr lang="en-US" altLang="ko-KR" sz="900" b="1" dirty="0" smtClean="0"/>
              <a:t>) 11:00:15</a:t>
            </a:r>
          </a:p>
        </p:txBody>
      </p:sp>
      <p:sp>
        <p:nvSpPr>
          <p:cNvPr id="34" name="직사각형 33"/>
          <p:cNvSpPr/>
          <p:nvPr/>
        </p:nvSpPr>
        <p:spPr>
          <a:xfrm>
            <a:off x="381819" y="2490800"/>
            <a:ext cx="2730971" cy="812530"/>
          </a:xfrm>
          <a:prstGeom prst="rect">
            <a:avLst/>
          </a:prstGeom>
        </p:spPr>
        <p:txBody>
          <a:bodyPr wrap="square">
            <a:spAutoFit/>
          </a:bodyPr>
          <a:lstStyle/>
          <a:p>
            <a:pPr lvl="0">
              <a:lnSpc>
                <a:spcPct val="130000"/>
              </a:lnSpc>
            </a:pPr>
            <a:r>
              <a:rPr lang="ko-KR" altLang="en-US" sz="900" dirty="0" smtClean="0">
                <a:solidFill>
                  <a:prstClr val="black"/>
                </a:solidFill>
              </a:rPr>
              <a:t>얼마나 고통스러웠는지 느껴집니다</a:t>
            </a:r>
            <a:r>
              <a:rPr lang="en-US" altLang="ko-KR" sz="900" dirty="0" smtClean="0">
                <a:solidFill>
                  <a:prstClr val="black"/>
                </a:solidFill>
              </a:rPr>
              <a:t>. </a:t>
            </a:r>
            <a:r>
              <a:rPr lang="ko-KR" altLang="en-US" sz="900" dirty="0" smtClean="0">
                <a:solidFill>
                  <a:prstClr val="black"/>
                </a:solidFill>
              </a:rPr>
              <a:t>급할수록 </a:t>
            </a:r>
            <a:endParaRPr lang="en-US" altLang="ko-KR" sz="900" dirty="0" smtClean="0">
              <a:solidFill>
                <a:prstClr val="black"/>
              </a:solidFill>
            </a:endParaRPr>
          </a:p>
          <a:p>
            <a:pPr lvl="0">
              <a:lnSpc>
                <a:spcPct val="130000"/>
              </a:lnSpc>
            </a:pPr>
            <a:r>
              <a:rPr lang="ko-KR" altLang="en-US" sz="900" dirty="0" smtClean="0">
                <a:solidFill>
                  <a:prstClr val="black"/>
                </a:solidFill>
              </a:rPr>
              <a:t>돌아가라는 말이 있듯이 너무 서두르게 되면 </a:t>
            </a:r>
            <a:endParaRPr lang="en-US" altLang="ko-KR" sz="900" dirty="0" smtClean="0">
              <a:solidFill>
                <a:prstClr val="black"/>
              </a:solidFill>
            </a:endParaRPr>
          </a:p>
          <a:p>
            <a:pPr lvl="0">
              <a:lnSpc>
                <a:spcPct val="130000"/>
              </a:lnSpc>
            </a:pPr>
            <a:r>
              <a:rPr lang="ko-KR" altLang="en-US" sz="900" dirty="0" smtClean="0">
                <a:solidFill>
                  <a:prstClr val="black"/>
                </a:solidFill>
              </a:rPr>
              <a:t>일을 그르칠 수가 있으니 신중하게 하시기 </a:t>
            </a:r>
            <a:r>
              <a:rPr lang="ko-KR" altLang="en-US" sz="900" dirty="0" err="1" smtClean="0">
                <a:solidFill>
                  <a:prstClr val="black"/>
                </a:solidFill>
              </a:rPr>
              <a:t>바랍</a:t>
            </a:r>
            <a:endParaRPr lang="en-US" altLang="ko-KR" sz="900" dirty="0" smtClean="0">
              <a:solidFill>
                <a:prstClr val="black"/>
              </a:solidFill>
            </a:endParaRPr>
          </a:p>
          <a:p>
            <a:pPr lvl="0">
              <a:lnSpc>
                <a:spcPct val="130000"/>
              </a:lnSpc>
            </a:pPr>
            <a:r>
              <a:rPr lang="ko-KR" altLang="en-US" sz="900" dirty="0" err="1" smtClean="0">
                <a:solidFill>
                  <a:prstClr val="black"/>
                </a:solidFill>
              </a:rPr>
              <a:t>니다</a:t>
            </a:r>
            <a:r>
              <a:rPr lang="en-US" altLang="ko-KR" sz="900" dirty="0" smtClean="0">
                <a:solidFill>
                  <a:prstClr val="black"/>
                </a:solidFill>
              </a:rPr>
              <a:t>.</a:t>
            </a:r>
          </a:p>
        </p:txBody>
      </p:sp>
      <p:grpSp>
        <p:nvGrpSpPr>
          <p:cNvPr id="37" name="그룹 26"/>
          <p:cNvGrpSpPr/>
          <p:nvPr/>
        </p:nvGrpSpPr>
        <p:grpSpPr>
          <a:xfrm>
            <a:off x="3382963" y="908720"/>
            <a:ext cx="2812504" cy="5000582"/>
            <a:chOff x="366961" y="908720"/>
            <a:chExt cx="2812504" cy="5000582"/>
          </a:xfrm>
        </p:grpSpPr>
        <p:pic>
          <p:nvPicPr>
            <p:cNvPr id="38" name="그림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39" name="직사각형 38"/>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0" name="직사각형 39"/>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43" name="직사각형 42"/>
          <p:cNvSpPr/>
          <p:nvPr/>
        </p:nvSpPr>
        <p:spPr>
          <a:xfrm>
            <a:off x="3382963"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8" name="TextBox 47"/>
          <p:cNvSpPr txBox="1"/>
          <p:nvPr/>
        </p:nvSpPr>
        <p:spPr>
          <a:xfrm>
            <a:off x="3755672" y="1177702"/>
            <a:ext cx="742511" cy="246221"/>
          </a:xfrm>
          <a:prstGeom prst="rect">
            <a:avLst/>
          </a:prstGeom>
          <a:noFill/>
        </p:spPr>
        <p:txBody>
          <a:bodyPr wrap="none" rtlCol="0">
            <a:spAutoFit/>
          </a:bodyPr>
          <a:lstStyle/>
          <a:p>
            <a:r>
              <a:rPr lang="ko-KR" altLang="en-US" sz="1000" b="1" dirty="0" smtClean="0"/>
              <a:t>받은 쪽지</a:t>
            </a:r>
            <a:endParaRPr lang="ko-KR" altLang="en-US" sz="1000" b="1" dirty="0"/>
          </a:p>
        </p:txBody>
      </p:sp>
      <p:cxnSp>
        <p:nvCxnSpPr>
          <p:cNvPr id="49" name="직선 연결선 48"/>
          <p:cNvCxnSpPr/>
          <p:nvPr/>
        </p:nvCxnSpPr>
        <p:spPr>
          <a:xfrm>
            <a:off x="3497262" y="1943835"/>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461782" y="1602845"/>
            <a:ext cx="686406" cy="230832"/>
          </a:xfrm>
          <a:prstGeom prst="rect">
            <a:avLst/>
          </a:prstGeom>
          <a:noFill/>
        </p:spPr>
        <p:txBody>
          <a:bodyPr wrap="none" rtlCol="0">
            <a:spAutoFit/>
          </a:bodyPr>
          <a:lstStyle/>
          <a:p>
            <a:r>
              <a:rPr lang="ko-KR" altLang="en-US" sz="900" dirty="0" smtClean="0"/>
              <a:t>보낸 사람</a:t>
            </a:r>
            <a:endParaRPr lang="ko-KR" altLang="en-US" sz="900" dirty="0"/>
          </a:p>
        </p:txBody>
      </p:sp>
      <p:cxnSp>
        <p:nvCxnSpPr>
          <p:cNvPr id="52" name="직선 연결선 51"/>
          <p:cNvCxnSpPr/>
          <p:nvPr/>
        </p:nvCxnSpPr>
        <p:spPr>
          <a:xfrm>
            <a:off x="3495167" y="2403410"/>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459687" y="2062420"/>
            <a:ext cx="686406" cy="230832"/>
          </a:xfrm>
          <a:prstGeom prst="rect">
            <a:avLst/>
          </a:prstGeom>
          <a:noFill/>
        </p:spPr>
        <p:txBody>
          <a:bodyPr wrap="none" rtlCol="0">
            <a:spAutoFit/>
          </a:bodyPr>
          <a:lstStyle/>
          <a:p>
            <a:r>
              <a:rPr lang="ko-KR" altLang="en-US" sz="900" dirty="0" smtClean="0"/>
              <a:t>받은 일시</a:t>
            </a:r>
            <a:endParaRPr lang="ko-KR" altLang="en-US" sz="900" dirty="0"/>
          </a:p>
        </p:txBody>
      </p:sp>
      <p:sp>
        <p:nvSpPr>
          <p:cNvPr id="54" name="TextBox 53"/>
          <p:cNvSpPr txBox="1"/>
          <p:nvPr/>
        </p:nvSpPr>
        <p:spPr>
          <a:xfrm>
            <a:off x="4162813" y="1594195"/>
            <a:ext cx="530915" cy="242118"/>
          </a:xfrm>
          <a:prstGeom prst="rect">
            <a:avLst/>
          </a:prstGeom>
          <a:noFill/>
        </p:spPr>
        <p:txBody>
          <a:bodyPr wrap="none" rtlCol="0">
            <a:spAutoFit/>
          </a:bodyPr>
          <a:lstStyle/>
          <a:p>
            <a:pPr>
              <a:lnSpc>
                <a:spcPct val="120000"/>
              </a:lnSpc>
            </a:pPr>
            <a:r>
              <a:rPr lang="ko-KR" altLang="en-US" sz="900" b="1" dirty="0" smtClean="0"/>
              <a:t>김사랑</a:t>
            </a:r>
            <a:endParaRPr lang="en-US" altLang="ko-KR" sz="900" b="1" dirty="0" smtClean="0"/>
          </a:p>
        </p:txBody>
      </p:sp>
      <p:sp>
        <p:nvSpPr>
          <p:cNvPr id="55" name="TextBox 54"/>
          <p:cNvSpPr txBox="1"/>
          <p:nvPr/>
        </p:nvSpPr>
        <p:spPr>
          <a:xfrm>
            <a:off x="4160717" y="2045343"/>
            <a:ext cx="1608133" cy="258532"/>
          </a:xfrm>
          <a:prstGeom prst="rect">
            <a:avLst/>
          </a:prstGeom>
          <a:noFill/>
        </p:spPr>
        <p:txBody>
          <a:bodyPr wrap="none" rtlCol="0">
            <a:spAutoFit/>
          </a:bodyPr>
          <a:lstStyle/>
          <a:p>
            <a:pPr>
              <a:lnSpc>
                <a:spcPct val="120000"/>
              </a:lnSpc>
            </a:pPr>
            <a:r>
              <a:rPr lang="en-US" altLang="ko-KR" sz="900" b="1" dirty="0" smtClean="0"/>
              <a:t>2016. 01. 20(</a:t>
            </a:r>
            <a:r>
              <a:rPr lang="ko-KR" altLang="en-US" sz="900" b="1" dirty="0" smtClean="0"/>
              <a:t>수</a:t>
            </a:r>
            <a:r>
              <a:rPr lang="en-US" altLang="ko-KR" sz="900" b="1" dirty="0" smtClean="0"/>
              <a:t>) 11:00:15</a:t>
            </a:r>
          </a:p>
        </p:txBody>
      </p:sp>
      <p:sp>
        <p:nvSpPr>
          <p:cNvPr id="56" name="직사각형 55"/>
          <p:cNvSpPr/>
          <p:nvPr/>
        </p:nvSpPr>
        <p:spPr>
          <a:xfrm>
            <a:off x="3435921" y="2490800"/>
            <a:ext cx="2730971" cy="812530"/>
          </a:xfrm>
          <a:prstGeom prst="rect">
            <a:avLst/>
          </a:prstGeom>
        </p:spPr>
        <p:txBody>
          <a:bodyPr wrap="square">
            <a:spAutoFit/>
          </a:bodyPr>
          <a:lstStyle/>
          <a:p>
            <a:pPr lvl="0">
              <a:lnSpc>
                <a:spcPct val="130000"/>
              </a:lnSpc>
            </a:pPr>
            <a:r>
              <a:rPr lang="ko-KR" altLang="en-US" sz="900" dirty="0" smtClean="0">
                <a:solidFill>
                  <a:prstClr val="black"/>
                </a:solidFill>
              </a:rPr>
              <a:t>얼마나 고통스러웠는지 느껴집니다</a:t>
            </a:r>
            <a:r>
              <a:rPr lang="en-US" altLang="ko-KR" sz="900" dirty="0" smtClean="0">
                <a:solidFill>
                  <a:prstClr val="black"/>
                </a:solidFill>
              </a:rPr>
              <a:t>. </a:t>
            </a:r>
            <a:r>
              <a:rPr lang="ko-KR" altLang="en-US" sz="900" dirty="0" smtClean="0">
                <a:solidFill>
                  <a:prstClr val="black"/>
                </a:solidFill>
              </a:rPr>
              <a:t>급할수록 </a:t>
            </a:r>
            <a:endParaRPr lang="en-US" altLang="ko-KR" sz="900" dirty="0" smtClean="0">
              <a:solidFill>
                <a:prstClr val="black"/>
              </a:solidFill>
            </a:endParaRPr>
          </a:p>
          <a:p>
            <a:pPr lvl="0">
              <a:lnSpc>
                <a:spcPct val="130000"/>
              </a:lnSpc>
            </a:pPr>
            <a:r>
              <a:rPr lang="ko-KR" altLang="en-US" sz="900" dirty="0" smtClean="0">
                <a:solidFill>
                  <a:prstClr val="black"/>
                </a:solidFill>
              </a:rPr>
              <a:t>돌아가라는 말이 있듯이 너무 서두르게 되면 </a:t>
            </a:r>
            <a:endParaRPr lang="en-US" altLang="ko-KR" sz="900" dirty="0" smtClean="0">
              <a:solidFill>
                <a:prstClr val="black"/>
              </a:solidFill>
            </a:endParaRPr>
          </a:p>
          <a:p>
            <a:pPr lvl="0">
              <a:lnSpc>
                <a:spcPct val="130000"/>
              </a:lnSpc>
            </a:pPr>
            <a:r>
              <a:rPr lang="ko-KR" altLang="en-US" sz="900" dirty="0" smtClean="0">
                <a:solidFill>
                  <a:prstClr val="black"/>
                </a:solidFill>
              </a:rPr>
              <a:t>일을 그르칠 수가 있으니 신중하게 하시기 </a:t>
            </a:r>
            <a:r>
              <a:rPr lang="ko-KR" altLang="en-US" sz="900" dirty="0" err="1" smtClean="0">
                <a:solidFill>
                  <a:prstClr val="black"/>
                </a:solidFill>
              </a:rPr>
              <a:t>바랍</a:t>
            </a:r>
            <a:endParaRPr lang="en-US" altLang="ko-KR" sz="900" dirty="0" smtClean="0">
              <a:solidFill>
                <a:prstClr val="black"/>
              </a:solidFill>
            </a:endParaRPr>
          </a:p>
          <a:p>
            <a:pPr lvl="0">
              <a:lnSpc>
                <a:spcPct val="130000"/>
              </a:lnSpc>
            </a:pPr>
            <a:r>
              <a:rPr lang="ko-KR" altLang="en-US" sz="900" dirty="0" err="1" smtClean="0">
                <a:solidFill>
                  <a:prstClr val="black"/>
                </a:solidFill>
              </a:rPr>
              <a:t>니다</a:t>
            </a:r>
            <a:r>
              <a:rPr lang="en-US" altLang="ko-KR" sz="900" dirty="0" smtClean="0">
                <a:solidFill>
                  <a:prstClr val="black"/>
                </a:solidFill>
              </a:rPr>
              <a:t>.</a:t>
            </a:r>
          </a:p>
        </p:txBody>
      </p:sp>
      <p:sp>
        <p:nvSpPr>
          <p:cNvPr id="69" name="타원 68"/>
          <p:cNvSpPr/>
          <p:nvPr/>
        </p:nvSpPr>
        <p:spPr>
          <a:xfrm>
            <a:off x="5847234" y="1172703"/>
            <a:ext cx="252000" cy="252000"/>
          </a:xfrm>
          <a:prstGeom prst="ellipse">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1" name="타원 70"/>
          <p:cNvSpPr/>
          <p:nvPr/>
        </p:nvSpPr>
        <p:spPr>
          <a:xfrm>
            <a:off x="2789830" y="1177730"/>
            <a:ext cx="252000" cy="252000"/>
          </a:xfrm>
          <a:prstGeom prst="ellipse">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1" name="타원 40"/>
          <p:cNvSpPr/>
          <p:nvPr/>
        </p:nvSpPr>
        <p:spPr>
          <a:xfrm>
            <a:off x="269550" y="178184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pic>
        <p:nvPicPr>
          <p:cNvPr id="42" name="그림 41" descr="쓰기 아이콘.JPG"/>
          <p:cNvPicPr>
            <a:picLocks noChangeAspect="1"/>
          </p:cNvPicPr>
          <p:nvPr/>
        </p:nvPicPr>
        <p:blipFill>
          <a:blip r:embed="rId4" cstate="print"/>
          <a:stretch>
            <a:fillRect/>
          </a:stretch>
        </p:blipFill>
        <p:spPr>
          <a:xfrm>
            <a:off x="2517497" y="1216602"/>
            <a:ext cx="185625" cy="180000"/>
          </a:xfrm>
          <a:prstGeom prst="rect">
            <a:avLst/>
          </a:prstGeom>
        </p:spPr>
      </p:pic>
      <p:sp>
        <p:nvSpPr>
          <p:cNvPr id="57" name="타원 56"/>
          <p:cNvSpPr/>
          <p:nvPr/>
        </p:nvSpPr>
        <p:spPr>
          <a:xfrm>
            <a:off x="2469871" y="1178750"/>
            <a:ext cx="252000" cy="252000"/>
          </a:xfrm>
          <a:prstGeom prst="ellipse">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pic>
        <p:nvPicPr>
          <p:cNvPr id="58" name="그림 57" descr="쓰기 아이콘.JPG"/>
          <p:cNvPicPr>
            <a:picLocks noChangeAspect="1"/>
          </p:cNvPicPr>
          <p:nvPr/>
        </p:nvPicPr>
        <p:blipFill>
          <a:blip r:embed="rId4" cstate="print"/>
          <a:stretch>
            <a:fillRect/>
          </a:stretch>
        </p:blipFill>
        <p:spPr>
          <a:xfrm>
            <a:off x="5594009" y="1217091"/>
            <a:ext cx="185625" cy="180000"/>
          </a:xfrm>
          <a:prstGeom prst="rect">
            <a:avLst/>
          </a:prstGeom>
        </p:spPr>
      </p:pic>
      <p:sp>
        <p:nvSpPr>
          <p:cNvPr id="59" name="타원 58"/>
          <p:cNvSpPr/>
          <p:nvPr/>
        </p:nvSpPr>
        <p:spPr>
          <a:xfrm>
            <a:off x="5546383" y="1179239"/>
            <a:ext cx="252000" cy="252000"/>
          </a:xfrm>
          <a:prstGeom prst="ellipse">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60" name="타원 59"/>
          <p:cNvSpPr/>
          <p:nvPr/>
        </p:nvSpPr>
        <p:spPr>
          <a:xfrm>
            <a:off x="2454156" y="93989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61" name="타원 60"/>
          <p:cNvSpPr/>
          <p:nvPr/>
        </p:nvSpPr>
        <p:spPr>
          <a:xfrm>
            <a:off x="2789830" y="93989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pic>
        <p:nvPicPr>
          <p:cNvPr id="78" name="그림 77" descr="trash.png"/>
          <p:cNvPicPr>
            <a:picLocks noChangeAspect="1"/>
          </p:cNvPicPr>
          <p:nvPr/>
        </p:nvPicPr>
        <p:blipFill>
          <a:blip r:embed="rId5" cstate="print"/>
          <a:stretch>
            <a:fillRect/>
          </a:stretch>
        </p:blipFill>
        <p:spPr>
          <a:xfrm>
            <a:off x="2809395" y="1202509"/>
            <a:ext cx="216000" cy="216000"/>
          </a:xfrm>
          <a:prstGeom prst="rect">
            <a:avLst/>
          </a:prstGeom>
        </p:spPr>
      </p:pic>
      <p:pic>
        <p:nvPicPr>
          <p:cNvPr id="79" name="그림 78" descr="trash.png"/>
          <p:cNvPicPr>
            <a:picLocks noChangeAspect="1"/>
          </p:cNvPicPr>
          <p:nvPr/>
        </p:nvPicPr>
        <p:blipFill>
          <a:blip r:embed="rId5" cstate="print"/>
          <a:stretch>
            <a:fillRect/>
          </a:stretch>
        </p:blipFill>
        <p:spPr>
          <a:xfrm>
            <a:off x="5876037" y="1195825"/>
            <a:ext cx="216000" cy="216000"/>
          </a:xfrm>
          <a:prstGeom prst="rect">
            <a:avLst/>
          </a:prstGeom>
        </p:spPr>
      </p:pic>
      <p:sp>
        <p:nvSpPr>
          <p:cNvPr id="62" name="직사각형 61"/>
          <p:cNvSpPr/>
          <p:nvPr/>
        </p:nvSpPr>
        <p:spPr>
          <a:xfrm>
            <a:off x="3390105" y="1113920"/>
            <a:ext cx="2811600" cy="4797486"/>
          </a:xfrm>
          <a:prstGeom prst="rect">
            <a:avLst/>
          </a:prstGeom>
          <a:solidFill>
            <a:srgbClr val="404040">
              <a:alpha val="80000"/>
            </a:srgb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nvGrpSpPr>
          <p:cNvPr id="66" name="그룹 106"/>
          <p:cNvGrpSpPr/>
          <p:nvPr/>
        </p:nvGrpSpPr>
        <p:grpSpPr>
          <a:xfrm>
            <a:off x="3671533" y="2581374"/>
            <a:ext cx="2215137" cy="1479149"/>
            <a:chOff x="388264" y="3068960"/>
            <a:chExt cx="2215137" cy="1479149"/>
          </a:xfrm>
        </p:grpSpPr>
        <p:sp>
          <p:nvSpPr>
            <p:cNvPr id="67" name="직사각형 66"/>
            <p:cNvSpPr/>
            <p:nvPr/>
          </p:nvSpPr>
          <p:spPr>
            <a:xfrm>
              <a:off x="388264" y="3068960"/>
              <a:ext cx="2215137" cy="1476639"/>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72" name="직사각형 71"/>
            <p:cNvSpPr/>
            <p:nvPr/>
          </p:nvSpPr>
          <p:spPr>
            <a:xfrm>
              <a:off x="388266" y="4224109"/>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73" name="TextBox 72"/>
            <p:cNvSpPr txBox="1"/>
            <p:nvPr/>
          </p:nvSpPr>
          <p:spPr>
            <a:xfrm>
              <a:off x="441224" y="3530472"/>
              <a:ext cx="2162176" cy="452432"/>
            </a:xfrm>
            <a:prstGeom prst="rect">
              <a:avLst/>
            </a:prstGeom>
            <a:noFill/>
          </p:spPr>
          <p:txBody>
            <a:bodyPr wrap="square" rtlCol="0">
              <a:spAutoFit/>
            </a:bodyPr>
            <a:lstStyle/>
            <a:p>
              <a:pPr>
                <a:lnSpc>
                  <a:spcPct val="130000"/>
                </a:lnSpc>
              </a:pPr>
              <a:r>
                <a:rPr lang="ko-KR" altLang="en-US" sz="900" dirty="0" smtClean="0">
                  <a:solidFill>
                    <a:prstClr val="black"/>
                  </a:solidFill>
                </a:rPr>
                <a:t>쪽지를 삭제하시겠습니까</a:t>
              </a:r>
              <a:r>
                <a:rPr lang="en-US" altLang="ko-KR" sz="900" dirty="0" smtClean="0">
                  <a:solidFill>
                    <a:prstClr val="black"/>
                  </a:solidFill>
                </a:rPr>
                <a:t>?</a:t>
              </a:r>
            </a:p>
            <a:p>
              <a:pPr>
                <a:lnSpc>
                  <a:spcPct val="130000"/>
                </a:lnSpc>
              </a:pPr>
              <a:r>
                <a:rPr lang="ko-KR" altLang="en-US" sz="900" dirty="0" smtClean="0">
                  <a:solidFill>
                    <a:prstClr val="black"/>
                  </a:solidFill>
                </a:rPr>
                <a:t>삭제된 쪽지는 복구되지 않습니다</a:t>
              </a:r>
              <a:r>
                <a:rPr lang="en-US" altLang="ko-KR" sz="900" dirty="0" smtClean="0">
                  <a:solidFill>
                    <a:prstClr val="black"/>
                  </a:solidFill>
                </a:rPr>
                <a:t>.</a:t>
              </a:r>
              <a:endParaRPr lang="ko-KR" altLang="en-US" sz="900" dirty="0">
                <a:solidFill>
                  <a:prstClr val="black"/>
                </a:solidFill>
              </a:endParaRPr>
            </a:p>
          </p:txBody>
        </p:sp>
        <p:cxnSp>
          <p:nvCxnSpPr>
            <p:cNvPr id="74" name="직선 연결선 73"/>
            <p:cNvCxnSpPr/>
            <p:nvPr/>
          </p:nvCxnSpPr>
          <p:spPr>
            <a:xfrm>
              <a:off x="513232" y="3450622"/>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41224" y="3140140"/>
              <a:ext cx="1238057" cy="252505"/>
            </a:xfrm>
            <a:prstGeom prst="rect">
              <a:avLst/>
            </a:prstGeom>
            <a:noFill/>
          </p:spPr>
          <p:txBody>
            <a:bodyPr wrap="square" rtlCol="0">
              <a:spAutoFit/>
            </a:bodyPr>
            <a:lstStyle/>
            <a:p>
              <a:pPr>
                <a:lnSpc>
                  <a:spcPct val="130000"/>
                </a:lnSpc>
              </a:pPr>
              <a:r>
                <a:rPr lang="ko-KR" altLang="en-US" sz="900" dirty="0" smtClean="0">
                  <a:solidFill>
                    <a:prstClr val="black"/>
                  </a:solidFill>
                </a:rPr>
                <a:t>쪽지 삭제</a:t>
              </a:r>
              <a:endParaRPr lang="ko-KR" altLang="en-US" sz="900" dirty="0">
                <a:solidFill>
                  <a:prstClr val="black"/>
                </a:solidFill>
              </a:endParaRPr>
            </a:p>
          </p:txBody>
        </p:sp>
        <p:sp>
          <p:nvSpPr>
            <p:cNvPr id="76" name="직사각형 75"/>
            <p:cNvSpPr/>
            <p:nvPr/>
          </p:nvSpPr>
          <p:spPr>
            <a:xfrm>
              <a:off x="1495832" y="4224034"/>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grpSp>
      <p:pic>
        <p:nvPicPr>
          <p:cNvPr id="77" name="그림 76" descr="Press_Hold.png"/>
          <p:cNvPicPr>
            <a:picLocks noChangeAspect="1"/>
          </p:cNvPicPr>
          <p:nvPr/>
        </p:nvPicPr>
        <p:blipFill>
          <a:blip r:embed="rId6" cstate="print"/>
          <a:stretch>
            <a:fillRect/>
          </a:stretch>
        </p:blipFill>
        <p:spPr>
          <a:xfrm>
            <a:off x="2664736" y="1250850"/>
            <a:ext cx="828000" cy="828000"/>
          </a:xfrm>
          <a:prstGeom prst="rect">
            <a:avLst/>
          </a:prstGeom>
        </p:spPr>
      </p:pic>
      <p:sp>
        <p:nvSpPr>
          <p:cNvPr id="80" name="TextBox 79"/>
          <p:cNvSpPr txBox="1"/>
          <p:nvPr/>
        </p:nvSpPr>
        <p:spPr>
          <a:xfrm>
            <a:off x="5485869" y="124096"/>
            <a:ext cx="832279" cy="215444"/>
          </a:xfrm>
          <a:prstGeom prst="rect">
            <a:avLst/>
          </a:prstGeom>
          <a:noFill/>
        </p:spPr>
        <p:txBody>
          <a:bodyPr wrap="none" rtlCol="0">
            <a:spAutoFit/>
          </a:bodyPr>
          <a:lstStyle/>
          <a:p>
            <a:r>
              <a:rPr lang="en-US" altLang="ko-KR" sz="800" dirty="0" smtClean="0">
                <a:solidFill>
                  <a:prstClr val="black"/>
                </a:solidFill>
              </a:rPr>
              <a:t>RM-08050101</a:t>
            </a:r>
            <a:endParaRPr lang="ko-KR" altLang="en-US" sz="800" dirty="0">
              <a:solidFill>
                <a:prstClr val="black"/>
              </a:solidFill>
            </a:endParaRPr>
          </a:p>
        </p:txBody>
      </p:sp>
      <p:sp>
        <p:nvSpPr>
          <p:cNvPr id="68" name="TextBox 67"/>
          <p:cNvSpPr txBox="1"/>
          <p:nvPr/>
        </p:nvSpPr>
        <p:spPr>
          <a:xfrm>
            <a:off x="35054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70" name="TextBox 69"/>
          <p:cNvSpPr txBox="1"/>
          <p:nvPr/>
        </p:nvSpPr>
        <p:spPr>
          <a:xfrm>
            <a:off x="3406651"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graphicFrame>
        <p:nvGraphicFramePr>
          <p:cNvPr id="82" name="표 81"/>
          <p:cNvGraphicFramePr>
            <a:graphicFrameLocks noGrp="1"/>
          </p:cNvGraphicFramePr>
          <p:nvPr>
            <p:extLst>
              <p:ext uri="{D42A27DB-BD31-4B8C-83A1-F6EECF244321}">
                <p14:modId xmlns:p14="http://schemas.microsoft.com/office/powerpoint/2010/main" val="655510772"/>
              </p:ext>
            </p:extLst>
          </p:nvPr>
        </p:nvGraphicFramePr>
        <p:xfrm>
          <a:off x="6320290" y="908720"/>
          <a:ext cx="2678400" cy="2621980"/>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schemeClr val="tx1"/>
                          </a:solidFill>
                        </a:rPr>
                        <a:t>Inbox </a:t>
                      </a:r>
                      <a:r>
                        <a:rPr lang="en-US" altLang="ko-KR" sz="800" b="0" dirty="0" err="1" smtClean="0">
                          <a:solidFill>
                            <a:schemeClr val="tx1"/>
                          </a:solidFill>
                        </a:rPr>
                        <a:t>Mesage</a:t>
                      </a:r>
                      <a:r>
                        <a:rPr lang="en-US" altLang="ko-KR" sz="800" b="0" dirty="0" smtClean="0">
                          <a:solidFill>
                            <a:schemeClr val="tx1"/>
                          </a:solidFill>
                        </a:rPr>
                        <a:t> detail</a:t>
                      </a:r>
                      <a:r>
                        <a:rPr lang="ko-KR" altLang="en-US" sz="800" b="0" dirty="0" smtClean="0">
                          <a:solidFill>
                            <a:schemeClr val="tx1"/>
                          </a:solidFill>
                        </a:rPr>
                        <a:t> </a:t>
                      </a:r>
                      <a:r>
                        <a:rPr lang="en-US" altLang="ko-KR" sz="800" b="0" dirty="0" smtClean="0">
                          <a:solidFill>
                            <a:schemeClr val="tx1"/>
                          </a:solidFill>
                        </a:rPr>
                        <a:t>page</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tx1"/>
                          </a:solidFill>
                          <a:latin typeface="+mn-lt"/>
                          <a:ea typeface="+mn-ea"/>
                          <a:cs typeface="+mn-cs"/>
                        </a:rPr>
                        <a:t>Khi click</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{Write Message]</a:t>
                      </a:r>
                      <a:r>
                        <a:rPr lang="en-US" altLang="ko-KR" sz="800" kern="1200" dirty="0" smtClean="0">
                          <a:solidFill>
                            <a:schemeClr val="tx1"/>
                          </a:solidFill>
                          <a:latin typeface="+mn-lt"/>
                          <a:ea typeface="+mn-ea"/>
                          <a:cs typeface="+mn-cs"/>
                        </a:rPr>
                        <a:t>(RM-080503)</a:t>
                      </a:r>
                    </a:p>
                    <a:p>
                      <a:pPr marL="85725" indent="-85725" algn="l" defTabSz="914400" rtl="0" eaLnBrk="1" latinLnBrk="1" hangingPunct="1">
                        <a:lnSpc>
                          <a:spcPct val="120000"/>
                        </a:lnSpc>
                        <a:buFontTx/>
                        <a:buChar char="-"/>
                      </a:pPr>
                      <a:r>
                        <a:rPr lang="en-US" altLang="ko-KR" sz="800" kern="1200" baseline="0" dirty="0" err="1" smtClean="0">
                          <a:solidFill>
                            <a:schemeClr val="tx1"/>
                          </a:solidFill>
                          <a:latin typeface="+mn-lt"/>
                          <a:ea typeface="+mn-ea"/>
                          <a:cs typeface="+mn-cs"/>
                        </a:rPr>
                        <a:t>Sau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từ</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màn</a:t>
                      </a:r>
                      <a:r>
                        <a:rPr lang="en-US" altLang="ko-KR" sz="800" kern="1200" baseline="0" dirty="0" smtClean="0">
                          <a:solidFill>
                            <a:schemeClr val="tx1"/>
                          </a:solidFill>
                          <a:latin typeface="+mn-lt"/>
                          <a:ea typeface="+mn-ea"/>
                          <a:cs typeface="+mn-cs"/>
                        </a:rPr>
                        <a:t> View detail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Write Message,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tự</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động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thêm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người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người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gửi</a:t>
                      </a:r>
                      <a:r>
                        <a:rPr lang="en-US" altLang="ko-KR" sz="800" kern="1200" baseline="0" dirty="0" smtClean="0">
                          <a:solidFill>
                            <a:schemeClr val="tx1"/>
                          </a:solidFill>
                          <a:latin typeface="+mn-lt"/>
                          <a:ea typeface="+mn-ea"/>
                          <a:cs typeface="+mn-cs"/>
                        </a:rPr>
                        <a:t> Message </a:t>
                      </a:r>
                      <a:r>
                        <a:rPr lang="en-US" altLang="ko-KR" sz="800" kern="1200" baseline="0" dirty="0" err="1" smtClean="0">
                          <a:solidFill>
                            <a:schemeClr val="tx1"/>
                          </a:solidFill>
                          <a:latin typeface="+mn-lt"/>
                          <a:ea typeface="+mn-ea"/>
                          <a:cs typeface="+mn-cs"/>
                        </a:rPr>
                        <a:t>trước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đó</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tx1"/>
                          </a:solidFill>
                          <a:latin typeface="+mn-ea"/>
                          <a:ea typeface="+mn-ea"/>
                          <a:cs typeface="+mn-cs"/>
                        </a:rPr>
                        <a:t>Khi click</a:t>
                      </a:r>
                      <a:r>
                        <a:rPr lang="en-US" altLang="ko-KR" sz="800" kern="1200" baseline="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Confirm Delete Message pop-up </a:t>
                      </a:r>
                      <a:r>
                        <a:rPr lang="en-US" altLang="ko-KR" sz="800" kern="1200" dirty="0" smtClean="0">
                          <a:solidFill>
                            <a:schemeClr val="tx1"/>
                          </a:solidFill>
                          <a:latin typeface="+mn-ea"/>
                          <a:ea typeface="+mn-ea"/>
                          <a:cs typeface="+mn-cs"/>
                        </a:rPr>
                        <a:t>(2-1)</a:t>
                      </a:r>
                    </a:p>
                    <a:p>
                      <a:pPr marL="85725" indent="-85725" algn="l" defTabSz="914400" rtl="0" eaLnBrk="1" latinLnBrk="1" hangingPunct="1">
                        <a:lnSpc>
                          <a:spcPct val="120000"/>
                        </a:lnSpc>
                        <a:buFontTx/>
                        <a:buChar char="-"/>
                      </a:pPr>
                      <a:r>
                        <a:rPr lang="en-US" altLang="ko-KR" sz="800" kern="1200" dirty="0" smtClean="0">
                          <a:solidFill>
                            <a:schemeClr val="tx1"/>
                          </a:solidFill>
                          <a:latin typeface="+mn-ea"/>
                          <a:ea typeface="+mn-ea"/>
                          <a:cs typeface="+mn-cs"/>
                        </a:rPr>
                        <a:t>(2-1) : </a:t>
                      </a:r>
                      <a:r>
                        <a:rPr lang="en-US" altLang="ko-KR" sz="800" kern="1200" dirty="0" err="1" smtClean="0">
                          <a:solidFill>
                            <a:schemeClr val="tx1"/>
                          </a:solidFill>
                          <a:latin typeface="+mn-ea"/>
                          <a:ea typeface="+mn-ea"/>
                          <a:cs typeface="+mn-cs"/>
                        </a:rPr>
                        <a:t>Nhấn</a:t>
                      </a:r>
                      <a:r>
                        <a:rPr lang="en-US" altLang="ko-KR" sz="800" kern="1200" baseline="0" dirty="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a:t>
                      </a:r>
                      <a:r>
                        <a:rPr lang="ko-KR" altLang="en-US" sz="800" kern="1200" dirty="0" smtClean="0">
                          <a:solidFill>
                            <a:schemeClr val="tx1"/>
                          </a:solidFill>
                          <a:latin typeface="+mn-ea"/>
                          <a:ea typeface="+mn-ea"/>
                          <a:cs typeface="+mn-cs"/>
                        </a:rPr>
                        <a:t>확인</a:t>
                      </a:r>
                      <a:r>
                        <a:rPr lang="en-US" altLang="ko-KR" sz="800" kern="1200" dirty="0" smtClean="0">
                          <a:solidFill>
                            <a:schemeClr val="tx1"/>
                          </a:solidFill>
                          <a:latin typeface="+mn-ea"/>
                          <a:ea typeface="+mn-ea"/>
                          <a:cs typeface="+mn-cs"/>
                        </a:rPr>
                        <a:t>] –ok </a:t>
                      </a:r>
                      <a:r>
                        <a:rPr lang="en-US" altLang="ko-KR" sz="800" kern="1200" dirty="0" err="1" smtClean="0">
                          <a:solidFill>
                            <a:schemeClr val="tx1"/>
                          </a:solidFill>
                          <a:latin typeface="+mn-ea"/>
                          <a:ea typeface="+mn-ea"/>
                          <a:cs typeface="+mn-cs"/>
                        </a:rPr>
                        <a:t>trong</a:t>
                      </a:r>
                      <a:r>
                        <a:rPr lang="en-US" altLang="ko-KR" sz="800" kern="1200" dirty="0" smtClean="0">
                          <a:solidFill>
                            <a:schemeClr val="tx1"/>
                          </a:solidFill>
                          <a:latin typeface="+mn-ea"/>
                          <a:ea typeface="+mn-ea"/>
                          <a:cs typeface="+mn-cs"/>
                        </a:rPr>
                        <a:t> pop-up, </a:t>
                      </a:r>
                      <a:r>
                        <a:rPr lang="en-US" altLang="ko-KR" sz="800" kern="1200" dirty="0" err="1" smtClean="0">
                          <a:solidFill>
                            <a:schemeClr val="tx1"/>
                          </a:solidFill>
                          <a:latin typeface="+mn-ea"/>
                          <a:ea typeface="+mn-ea"/>
                          <a:cs typeface="+mn-cs"/>
                        </a:rPr>
                        <a:t>xóa</a:t>
                      </a:r>
                      <a:r>
                        <a:rPr lang="en-US" altLang="ko-KR" sz="800" kern="1200" baseline="0" dirty="0" smtClean="0">
                          <a:solidFill>
                            <a:schemeClr val="tx1"/>
                          </a:solidFill>
                          <a:latin typeface="+mn-ea"/>
                          <a:ea typeface="+mn-ea"/>
                          <a:cs typeface="+mn-cs"/>
                        </a:rPr>
                        <a:t> message</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thông</a:t>
                      </a:r>
                      <a:r>
                        <a:rPr lang="en-US" altLang="ko-KR" sz="800" kern="1200" baseline="0" dirty="0" smtClean="0">
                          <a:solidFill>
                            <a:schemeClr val="tx1"/>
                          </a:solidFill>
                          <a:latin typeface="+mn-ea"/>
                          <a:ea typeface="+mn-ea"/>
                          <a:cs typeface="+mn-cs"/>
                        </a:rPr>
                        <a:t> tin chi </a:t>
                      </a:r>
                      <a:r>
                        <a:rPr lang="en-US" altLang="ko-KR" sz="800" kern="1200" baseline="0" dirty="0" err="1" smtClean="0">
                          <a:solidFill>
                            <a:schemeClr val="tx1"/>
                          </a:solidFill>
                          <a:latin typeface="+mn-ea"/>
                          <a:ea typeface="+mn-ea"/>
                          <a:cs typeface="+mn-cs"/>
                        </a:rPr>
                        <a:t>tiết</a:t>
                      </a:r>
                      <a:r>
                        <a:rPr lang="en-US" altLang="ko-KR" sz="800" kern="1200" baseline="0" dirty="0" smtClean="0">
                          <a:solidFill>
                            <a:schemeClr val="tx1"/>
                          </a:solidFill>
                          <a:latin typeface="+mn-ea"/>
                          <a:ea typeface="+mn-ea"/>
                          <a:cs typeface="+mn-cs"/>
                        </a:rPr>
                        <a:t> Message </a:t>
                      </a:r>
                      <a:r>
                        <a:rPr lang="en-US" altLang="ko-KR" sz="800" kern="1200" baseline="0" dirty="0" err="1" smtClean="0">
                          <a:solidFill>
                            <a:schemeClr val="tx1"/>
                          </a:solidFill>
                          <a:latin typeface="+mn-ea"/>
                          <a:ea typeface="+mn-ea"/>
                          <a:cs typeface="+mn-cs"/>
                        </a:rPr>
                        <a:t>nhận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được</a:t>
                      </a:r>
                      <a:r>
                        <a:rPr lang="en-US" altLang="ko-KR" sz="800" kern="1200" baseline="0" dirty="0" smtClean="0">
                          <a:solidFill>
                            <a:schemeClr val="tx1"/>
                          </a:solidFill>
                          <a:latin typeface="+mn-ea"/>
                          <a:ea typeface="+mn-ea"/>
                          <a:cs typeface="+mn-cs"/>
                        </a:rPr>
                        <a:t> </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ko-KR" altLang="en-US" sz="800" kern="1200" dirty="0" smtClean="0">
                          <a:solidFill>
                            <a:schemeClr val="tx1"/>
                          </a:solidFill>
                          <a:latin typeface="+mn-ea"/>
                          <a:ea typeface="+mn-ea"/>
                          <a:cs typeface="+mn-cs"/>
                        </a:rPr>
                        <a:t>보낸 사람 </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Tên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người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gửi</a:t>
                      </a:r>
                      <a:r>
                        <a:rPr lang="en-US" altLang="ko-KR" sz="800" kern="1200" baseline="0" dirty="0" smtClean="0">
                          <a:solidFill>
                            <a:schemeClr val="tx1"/>
                          </a:solidFill>
                          <a:latin typeface="+mn-ea"/>
                          <a:ea typeface="+mn-ea"/>
                          <a:cs typeface="+mn-cs"/>
                        </a:rPr>
                        <a:t> Message</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ko-KR" altLang="en-US" sz="800" kern="1200" dirty="0" smtClean="0">
                          <a:solidFill>
                            <a:schemeClr val="tx1"/>
                          </a:solidFill>
                          <a:latin typeface="+mn-ea"/>
                          <a:ea typeface="+mn-ea"/>
                          <a:cs typeface="+mn-cs"/>
                        </a:rPr>
                        <a:t>받은 일시 </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ngày</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giờ</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nhận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được</a:t>
                      </a:r>
                      <a:r>
                        <a:rPr lang="en-US" altLang="ko-KR" sz="800" kern="1200" baseline="0" dirty="0" smtClean="0">
                          <a:solidFill>
                            <a:schemeClr val="tx1"/>
                          </a:solidFill>
                          <a:latin typeface="+mn-ea"/>
                          <a:ea typeface="+mn-ea"/>
                          <a:cs typeface="+mn-cs"/>
                        </a:rPr>
                        <a:t> Message </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ko-KR" altLang="en-US" sz="800" kern="1200" dirty="0" smtClean="0">
                          <a:solidFill>
                            <a:schemeClr val="tx1"/>
                          </a:solidFill>
                          <a:latin typeface="+mn-ea"/>
                          <a:ea typeface="+mn-ea"/>
                          <a:cs typeface="+mn-cs"/>
                        </a:rPr>
                        <a:t>내용 </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Nội</a:t>
                      </a:r>
                      <a:r>
                        <a:rPr lang="en-US" altLang="ko-KR" sz="800" kern="1200" baseline="0" dirty="0" smtClean="0">
                          <a:solidFill>
                            <a:schemeClr val="tx1"/>
                          </a:solidFill>
                          <a:latin typeface="+mn-ea"/>
                          <a:ea typeface="+mn-ea"/>
                          <a:cs typeface="+mn-cs"/>
                        </a:rPr>
                        <a:t> dung Message</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63" name="슬라이드 번호 개체 틀 62"/>
          <p:cNvSpPr>
            <a:spLocks noGrp="1"/>
          </p:cNvSpPr>
          <p:nvPr>
            <p:ph type="sldNum" sz="quarter" idx="4"/>
          </p:nvPr>
        </p:nvSpPr>
        <p:spPr/>
        <p:txBody>
          <a:bodyPr/>
          <a:lstStyle/>
          <a:p>
            <a:fld id="{C70D9EDE-4299-4BB9-BBD1-CAF81FD85894}" type="slidenum">
              <a:rPr lang="ko-KR" altLang="en-US" smtClean="0"/>
              <a:pPr/>
              <a:t>83</a:t>
            </a:fld>
            <a:endParaRPr lang="ko-KR" altLang="en-US" dirty="0"/>
          </a:p>
        </p:txBody>
      </p:sp>
      <p:sp>
        <p:nvSpPr>
          <p:cNvPr id="83" name="타원 82"/>
          <p:cNvSpPr/>
          <p:nvPr/>
        </p:nvSpPr>
        <p:spPr>
          <a:xfrm>
            <a:off x="4369728" y="2652554"/>
            <a:ext cx="324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1200" b="1" spc="-250" dirty="0" smtClean="0">
                <a:solidFill>
                  <a:schemeClr val="bg1"/>
                </a:solidFill>
                <a:latin typeface="+mn-ea"/>
              </a:rPr>
              <a:t>2-1</a:t>
            </a:r>
            <a:endParaRPr lang="ko-KR" altLang="en-US" sz="1200" b="1" spc="-250" dirty="0">
              <a:solidFill>
                <a:schemeClr val="bg1"/>
              </a:solidFill>
              <a:latin typeface="+mn-ea"/>
            </a:endParaRPr>
          </a:p>
        </p:txBody>
      </p:sp>
      <p:sp>
        <p:nvSpPr>
          <p:cNvPr id="84" name="TextBox 83"/>
          <p:cNvSpPr txBox="1"/>
          <p:nvPr/>
        </p:nvSpPr>
        <p:spPr>
          <a:xfrm>
            <a:off x="1132570" y="124096"/>
            <a:ext cx="1273105" cy="215444"/>
          </a:xfrm>
          <a:prstGeom prst="rect">
            <a:avLst/>
          </a:prstGeom>
          <a:noFill/>
        </p:spPr>
        <p:txBody>
          <a:bodyPr wrap="none" rtlCol="0">
            <a:spAutoFit/>
          </a:bodyPr>
          <a:lstStyle/>
          <a:p>
            <a:r>
              <a:rPr lang="en-US" altLang="ko-KR" sz="800" smtClean="0">
                <a:solidFill>
                  <a:prstClr val="black"/>
                </a:solidFill>
              </a:rPr>
              <a:t>Inbox </a:t>
            </a:r>
            <a:r>
              <a:rPr lang="en-US" altLang="ko-KR" sz="800" smtClean="0">
                <a:solidFill>
                  <a:prstClr val="black"/>
                </a:solidFill>
              </a:rPr>
              <a:t>Message Details</a:t>
            </a:r>
            <a:r>
              <a:rPr lang="ko-KR" altLang="en-US" sz="800" smtClean="0">
                <a:solidFill>
                  <a:prstClr val="black"/>
                </a:solidFill>
              </a:rPr>
              <a:t> </a:t>
            </a:r>
            <a:endParaRPr lang="ko-KR" altLang="en-US" sz="800" dirty="0">
              <a:solidFill>
                <a:prstClr val="black"/>
              </a:solidFill>
            </a:endParaRPr>
          </a:p>
        </p:txBody>
      </p:sp>
      <p:sp>
        <p:nvSpPr>
          <p:cNvPr id="85" name="TextBox 84"/>
          <p:cNvSpPr txBox="1"/>
          <p:nvPr/>
        </p:nvSpPr>
        <p:spPr>
          <a:xfrm>
            <a:off x="1132570" y="352286"/>
            <a:ext cx="3651962" cy="215444"/>
          </a:xfrm>
          <a:prstGeom prst="rect">
            <a:avLst/>
          </a:prstGeom>
          <a:noFill/>
        </p:spPr>
        <p:txBody>
          <a:bodyPr wrap="none" rtlCol="0">
            <a:spAutoFit/>
          </a:bodyPr>
          <a:lstStyle/>
          <a:p>
            <a:r>
              <a:rPr lang="en-US" altLang="ko-KR" sz="800" dirty="0" smtClean="0">
                <a:solidFill>
                  <a:prstClr val="black"/>
                </a:solidFill>
              </a:rPr>
              <a:t>My Hello</a:t>
            </a:r>
            <a:r>
              <a:rPr lang="ko-KR" altLang="en-US" sz="800" dirty="0" smtClean="0">
                <a:solidFill>
                  <a:prstClr val="black"/>
                </a:solidFill>
              </a:rPr>
              <a:t> </a:t>
            </a:r>
            <a:r>
              <a:rPr lang="en-US" altLang="ko-KR" sz="800" dirty="0" smtClean="0">
                <a:solidFill>
                  <a:prstClr val="black"/>
                </a:solidFill>
              </a:rPr>
              <a:t>&gt; Message &gt; Inbox</a:t>
            </a:r>
            <a:r>
              <a:rPr lang="ko-KR" altLang="en-US" sz="800" dirty="0" smtClean="0">
                <a:solidFill>
                  <a:prstClr val="black"/>
                </a:solidFill>
              </a:rPr>
              <a:t> </a:t>
            </a:r>
            <a:r>
              <a:rPr lang="en-US" altLang="ko-KR" sz="800" dirty="0" smtClean="0">
                <a:solidFill>
                  <a:prstClr val="black"/>
                </a:solidFill>
              </a:rPr>
              <a:t>&gt; Inbox </a:t>
            </a:r>
            <a:r>
              <a:rPr lang="en-US" altLang="ko-KR" sz="800" smtClean="0">
                <a:solidFill>
                  <a:prstClr val="black"/>
                </a:solidFill>
              </a:rPr>
              <a:t>Message </a:t>
            </a:r>
            <a:r>
              <a:rPr lang="en-US" altLang="ko-KR" sz="800" smtClean="0">
                <a:solidFill>
                  <a:prstClr val="black"/>
                </a:solidFill>
              </a:rPr>
              <a:t>Details</a:t>
            </a:r>
            <a:r>
              <a:rPr lang="ko-KR" altLang="en-US" sz="800" smtClean="0">
                <a:solidFill>
                  <a:prstClr val="black"/>
                </a:solidFill>
              </a:rPr>
              <a:t> </a:t>
            </a:r>
            <a:r>
              <a:rPr lang="en-US" altLang="ko-KR" sz="800" dirty="0" smtClean="0">
                <a:solidFill>
                  <a:prstClr val="black"/>
                </a:solidFill>
              </a:rPr>
              <a:t>&gt; Delete Message</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9" name="TextBox 18"/>
          <p:cNvSpPr txBox="1"/>
          <p:nvPr/>
        </p:nvSpPr>
        <p:spPr>
          <a:xfrm>
            <a:off x="701570" y="1177702"/>
            <a:ext cx="569387" cy="246221"/>
          </a:xfrm>
          <a:prstGeom prst="rect">
            <a:avLst/>
          </a:prstGeom>
          <a:noFill/>
        </p:spPr>
        <p:txBody>
          <a:bodyPr wrap="none" rtlCol="0">
            <a:spAutoFit/>
          </a:bodyPr>
          <a:lstStyle/>
          <a:p>
            <a:r>
              <a:rPr lang="ko-KR" altLang="en-US" sz="1000" b="1" dirty="0" err="1" smtClean="0"/>
              <a:t>쪽지함</a:t>
            </a:r>
            <a:endParaRPr lang="ko-KR" altLang="en-US" sz="1000" b="1" dirty="0"/>
          </a:p>
        </p:txBody>
      </p:sp>
      <p:sp>
        <p:nvSpPr>
          <p:cNvPr id="26" name="TextBox 25"/>
          <p:cNvSpPr txBox="1"/>
          <p:nvPr/>
        </p:nvSpPr>
        <p:spPr>
          <a:xfrm>
            <a:off x="2371052" y="1920374"/>
            <a:ext cx="678391" cy="215444"/>
          </a:xfrm>
          <a:prstGeom prst="rect">
            <a:avLst/>
          </a:prstGeom>
          <a:noFill/>
        </p:spPr>
        <p:txBody>
          <a:bodyPr wrap="none" rtlCol="0">
            <a:spAutoFit/>
          </a:bodyPr>
          <a:lstStyle/>
          <a:p>
            <a:r>
              <a:rPr lang="en-US" altLang="ko-KR" sz="800" dirty="0" smtClean="0">
                <a:solidFill>
                  <a:schemeClr val="bg1">
                    <a:lumMod val="65000"/>
                  </a:schemeClr>
                </a:solidFill>
              </a:rPr>
              <a:t>2016.01.19</a:t>
            </a:r>
            <a:endParaRPr lang="ko-KR" altLang="en-US" sz="900" dirty="0">
              <a:solidFill>
                <a:schemeClr val="bg1">
                  <a:lumMod val="65000"/>
                </a:schemeClr>
              </a:solidFill>
            </a:endParaRPr>
          </a:p>
        </p:txBody>
      </p:sp>
      <p:sp>
        <p:nvSpPr>
          <p:cNvPr id="28" name="TextBox 27"/>
          <p:cNvSpPr txBox="1"/>
          <p:nvPr/>
        </p:nvSpPr>
        <p:spPr>
          <a:xfrm>
            <a:off x="386535" y="2071282"/>
            <a:ext cx="2688557" cy="258532"/>
          </a:xfrm>
          <a:prstGeom prst="rect">
            <a:avLst/>
          </a:prstGeom>
          <a:noFill/>
        </p:spPr>
        <p:txBody>
          <a:bodyPr wrap="none" rtlCol="0">
            <a:spAutoFit/>
          </a:bodyPr>
          <a:lstStyle/>
          <a:p>
            <a:pPr>
              <a:lnSpc>
                <a:spcPct val="120000"/>
              </a:lnSpc>
            </a:pPr>
            <a:r>
              <a:rPr lang="ko-KR" altLang="en-US" sz="900" dirty="0" smtClean="0"/>
              <a:t>화상 연결이 안되어 환불 </a:t>
            </a:r>
            <a:r>
              <a:rPr lang="ko-KR" altLang="en-US" sz="900" dirty="0" err="1" smtClean="0"/>
              <a:t>하려합니다</a:t>
            </a:r>
            <a:r>
              <a:rPr lang="en-US" altLang="ko-KR" sz="900" dirty="0" smtClean="0"/>
              <a:t>. </a:t>
            </a:r>
            <a:r>
              <a:rPr lang="ko-KR" altLang="en-US" sz="900" dirty="0" smtClean="0"/>
              <a:t>어찌해야</a:t>
            </a:r>
            <a:r>
              <a:rPr lang="en-US" altLang="ko-KR" sz="900" dirty="0" smtClean="0"/>
              <a:t>…</a:t>
            </a:r>
          </a:p>
        </p:txBody>
      </p:sp>
      <p:cxnSp>
        <p:nvCxnSpPr>
          <p:cNvPr id="29" name="직선 연결선 28"/>
          <p:cNvCxnSpPr/>
          <p:nvPr/>
        </p:nvCxnSpPr>
        <p:spPr>
          <a:xfrm>
            <a:off x="450590" y="2426745"/>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843133" y="2471750"/>
            <a:ext cx="678391" cy="215444"/>
          </a:xfrm>
          <a:prstGeom prst="rect">
            <a:avLst/>
          </a:prstGeom>
          <a:noFill/>
        </p:spPr>
        <p:txBody>
          <a:bodyPr wrap="none" rtlCol="0">
            <a:spAutoFit/>
          </a:bodyPr>
          <a:lstStyle/>
          <a:p>
            <a:r>
              <a:rPr lang="en-US" altLang="ko-KR" sz="800" dirty="0" smtClean="0">
                <a:solidFill>
                  <a:schemeClr val="bg1">
                    <a:lumMod val="65000"/>
                  </a:schemeClr>
                </a:solidFill>
              </a:rPr>
              <a:t>2016.01.10</a:t>
            </a:r>
            <a:endParaRPr lang="ko-KR" altLang="en-US" sz="900" dirty="0">
              <a:solidFill>
                <a:schemeClr val="bg1">
                  <a:lumMod val="65000"/>
                </a:schemeClr>
              </a:solidFill>
            </a:endParaRPr>
          </a:p>
        </p:txBody>
      </p:sp>
      <p:sp>
        <p:nvSpPr>
          <p:cNvPr id="37" name="TextBox 36"/>
          <p:cNvSpPr txBox="1"/>
          <p:nvPr/>
        </p:nvSpPr>
        <p:spPr>
          <a:xfrm>
            <a:off x="335672" y="2644202"/>
            <a:ext cx="2121093" cy="258532"/>
          </a:xfrm>
          <a:prstGeom prst="rect">
            <a:avLst/>
          </a:prstGeom>
          <a:noFill/>
        </p:spPr>
        <p:txBody>
          <a:bodyPr wrap="none" rtlCol="0">
            <a:spAutoFit/>
          </a:bodyPr>
          <a:lstStyle/>
          <a:p>
            <a:pPr>
              <a:lnSpc>
                <a:spcPct val="120000"/>
              </a:lnSpc>
            </a:pPr>
            <a:r>
              <a:rPr lang="ko-KR" altLang="en-US" sz="900" dirty="0" err="1" smtClean="0"/>
              <a:t>말씀하셨던대로</a:t>
            </a:r>
            <a:r>
              <a:rPr lang="ko-KR" altLang="en-US" sz="900" dirty="0" smtClean="0"/>
              <a:t> 하니 이번에는 </a:t>
            </a:r>
            <a:r>
              <a:rPr lang="ko-KR" altLang="en-US" sz="900" dirty="0" err="1" smtClean="0"/>
              <a:t>이렇</a:t>
            </a:r>
            <a:r>
              <a:rPr lang="en-US" altLang="ko-KR" sz="900" dirty="0" smtClean="0"/>
              <a:t>…</a:t>
            </a:r>
          </a:p>
        </p:txBody>
      </p:sp>
      <p:cxnSp>
        <p:nvCxnSpPr>
          <p:cNvPr id="38" name="직선 연결선 37"/>
          <p:cNvCxnSpPr/>
          <p:nvPr/>
        </p:nvCxnSpPr>
        <p:spPr>
          <a:xfrm>
            <a:off x="450590" y="3004905"/>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83193" y="3059435"/>
            <a:ext cx="678391" cy="215444"/>
          </a:xfrm>
          <a:prstGeom prst="rect">
            <a:avLst/>
          </a:prstGeom>
          <a:noFill/>
        </p:spPr>
        <p:txBody>
          <a:bodyPr wrap="none" rtlCol="0">
            <a:spAutoFit/>
          </a:bodyPr>
          <a:lstStyle/>
          <a:p>
            <a:r>
              <a:rPr lang="en-US" altLang="ko-KR" sz="800" dirty="0" smtClean="0">
                <a:solidFill>
                  <a:schemeClr val="bg1">
                    <a:lumMod val="65000"/>
                  </a:schemeClr>
                </a:solidFill>
              </a:rPr>
              <a:t>2016.01.09</a:t>
            </a:r>
            <a:endParaRPr lang="ko-KR" altLang="en-US" sz="900" dirty="0">
              <a:solidFill>
                <a:schemeClr val="bg1">
                  <a:lumMod val="65000"/>
                </a:schemeClr>
              </a:solidFill>
            </a:endParaRPr>
          </a:p>
        </p:txBody>
      </p:sp>
      <p:sp>
        <p:nvSpPr>
          <p:cNvPr id="56" name="TextBox 55"/>
          <p:cNvSpPr txBox="1"/>
          <p:nvPr/>
        </p:nvSpPr>
        <p:spPr>
          <a:xfrm>
            <a:off x="386535" y="3225279"/>
            <a:ext cx="2662908" cy="258532"/>
          </a:xfrm>
          <a:prstGeom prst="rect">
            <a:avLst/>
          </a:prstGeom>
          <a:noFill/>
        </p:spPr>
        <p:txBody>
          <a:bodyPr wrap="none" rtlCol="0">
            <a:spAutoFit/>
          </a:bodyPr>
          <a:lstStyle/>
          <a:p>
            <a:pPr>
              <a:lnSpc>
                <a:spcPct val="120000"/>
              </a:lnSpc>
            </a:pPr>
            <a:r>
              <a:rPr lang="ko-KR" altLang="en-US" sz="900" dirty="0" smtClean="0"/>
              <a:t>지난 번에 </a:t>
            </a:r>
            <a:r>
              <a:rPr lang="ko-KR" altLang="en-US" sz="900" dirty="0" err="1" smtClean="0"/>
              <a:t>말씀하셨던대로</a:t>
            </a:r>
            <a:r>
              <a:rPr lang="ko-KR" altLang="en-US" sz="900" dirty="0" smtClean="0"/>
              <a:t> 하니 이번에는 </a:t>
            </a:r>
            <a:r>
              <a:rPr lang="ko-KR" altLang="en-US" sz="900" dirty="0" err="1" smtClean="0"/>
              <a:t>이렇</a:t>
            </a:r>
            <a:r>
              <a:rPr lang="en-US" altLang="ko-KR" sz="900" dirty="0" smtClean="0"/>
              <a:t>…</a:t>
            </a:r>
          </a:p>
        </p:txBody>
      </p:sp>
      <p:cxnSp>
        <p:nvCxnSpPr>
          <p:cNvPr id="57" name="직선 연결선 56"/>
          <p:cNvCxnSpPr/>
          <p:nvPr/>
        </p:nvCxnSpPr>
        <p:spPr>
          <a:xfrm>
            <a:off x="450590" y="3564015"/>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364143" y="3645219"/>
            <a:ext cx="678391" cy="215444"/>
          </a:xfrm>
          <a:prstGeom prst="rect">
            <a:avLst/>
          </a:prstGeom>
          <a:noFill/>
        </p:spPr>
        <p:txBody>
          <a:bodyPr wrap="none" rtlCol="0">
            <a:spAutoFit/>
          </a:bodyPr>
          <a:lstStyle/>
          <a:p>
            <a:r>
              <a:rPr lang="en-US" altLang="ko-KR" sz="800" dirty="0" smtClean="0">
                <a:solidFill>
                  <a:schemeClr val="bg1">
                    <a:lumMod val="65000"/>
                  </a:schemeClr>
                </a:solidFill>
              </a:rPr>
              <a:t>2016.01.08</a:t>
            </a:r>
            <a:endParaRPr lang="ko-KR" altLang="en-US" sz="900" dirty="0">
              <a:solidFill>
                <a:schemeClr val="bg1">
                  <a:lumMod val="65000"/>
                </a:schemeClr>
              </a:solidFill>
            </a:endParaRPr>
          </a:p>
        </p:txBody>
      </p:sp>
      <p:sp>
        <p:nvSpPr>
          <p:cNvPr id="60" name="TextBox 59"/>
          <p:cNvSpPr txBox="1"/>
          <p:nvPr/>
        </p:nvSpPr>
        <p:spPr>
          <a:xfrm>
            <a:off x="386535" y="3790997"/>
            <a:ext cx="2662908" cy="258532"/>
          </a:xfrm>
          <a:prstGeom prst="rect">
            <a:avLst/>
          </a:prstGeom>
          <a:noFill/>
        </p:spPr>
        <p:txBody>
          <a:bodyPr wrap="none" rtlCol="0">
            <a:spAutoFit/>
          </a:bodyPr>
          <a:lstStyle/>
          <a:p>
            <a:pPr>
              <a:lnSpc>
                <a:spcPct val="120000"/>
              </a:lnSpc>
            </a:pPr>
            <a:r>
              <a:rPr lang="ko-KR" altLang="en-US" sz="900" dirty="0" smtClean="0"/>
              <a:t>지난 번에 </a:t>
            </a:r>
            <a:r>
              <a:rPr lang="ko-KR" altLang="en-US" sz="900" dirty="0" err="1" smtClean="0"/>
              <a:t>말씀하셨던대로</a:t>
            </a:r>
            <a:r>
              <a:rPr lang="ko-KR" altLang="en-US" sz="900" dirty="0" smtClean="0"/>
              <a:t> 하니 이번에는 </a:t>
            </a:r>
            <a:r>
              <a:rPr lang="ko-KR" altLang="en-US" sz="900" dirty="0" err="1" smtClean="0"/>
              <a:t>이렇</a:t>
            </a:r>
            <a:r>
              <a:rPr lang="en-US" altLang="ko-KR" sz="900" dirty="0" smtClean="0"/>
              <a:t>…</a:t>
            </a:r>
          </a:p>
        </p:txBody>
      </p:sp>
      <p:cxnSp>
        <p:nvCxnSpPr>
          <p:cNvPr id="61" name="직선 연결선 60"/>
          <p:cNvCxnSpPr/>
          <p:nvPr/>
        </p:nvCxnSpPr>
        <p:spPr>
          <a:xfrm>
            <a:off x="450590" y="4158605"/>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364143" y="4248615"/>
            <a:ext cx="678391" cy="215444"/>
          </a:xfrm>
          <a:prstGeom prst="rect">
            <a:avLst/>
          </a:prstGeom>
          <a:noFill/>
        </p:spPr>
        <p:txBody>
          <a:bodyPr wrap="none" rtlCol="0">
            <a:spAutoFit/>
          </a:bodyPr>
          <a:lstStyle/>
          <a:p>
            <a:r>
              <a:rPr lang="en-US" altLang="ko-KR" sz="800" dirty="0" smtClean="0">
                <a:solidFill>
                  <a:schemeClr val="bg1">
                    <a:lumMod val="65000"/>
                  </a:schemeClr>
                </a:solidFill>
              </a:rPr>
              <a:t>2016.01.07</a:t>
            </a:r>
            <a:endParaRPr lang="ko-KR" altLang="en-US" sz="900" dirty="0">
              <a:solidFill>
                <a:schemeClr val="bg1">
                  <a:lumMod val="65000"/>
                </a:schemeClr>
              </a:solidFill>
            </a:endParaRPr>
          </a:p>
        </p:txBody>
      </p:sp>
      <p:sp>
        <p:nvSpPr>
          <p:cNvPr id="64" name="TextBox 63"/>
          <p:cNvSpPr txBox="1"/>
          <p:nvPr/>
        </p:nvSpPr>
        <p:spPr>
          <a:xfrm>
            <a:off x="386535" y="4394393"/>
            <a:ext cx="2662908" cy="258532"/>
          </a:xfrm>
          <a:prstGeom prst="rect">
            <a:avLst/>
          </a:prstGeom>
          <a:noFill/>
        </p:spPr>
        <p:txBody>
          <a:bodyPr wrap="none" rtlCol="0">
            <a:spAutoFit/>
          </a:bodyPr>
          <a:lstStyle/>
          <a:p>
            <a:pPr>
              <a:lnSpc>
                <a:spcPct val="120000"/>
              </a:lnSpc>
            </a:pPr>
            <a:r>
              <a:rPr lang="ko-KR" altLang="en-US" sz="900" dirty="0" smtClean="0"/>
              <a:t>지난 번에 </a:t>
            </a:r>
            <a:r>
              <a:rPr lang="ko-KR" altLang="en-US" sz="900" dirty="0" err="1" smtClean="0"/>
              <a:t>말씀하셨던대로</a:t>
            </a:r>
            <a:r>
              <a:rPr lang="ko-KR" altLang="en-US" sz="900" dirty="0" smtClean="0"/>
              <a:t> 하니 이번에는 </a:t>
            </a:r>
            <a:r>
              <a:rPr lang="ko-KR" altLang="en-US" sz="900" dirty="0" err="1" smtClean="0"/>
              <a:t>이렇</a:t>
            </a:r>
            <a:r>
              <a:rPr lang="en-US" altLang="ko-KR" sz="900" dirty="0" smtClean="0"/>
              <a:t>…</a:t>
            </a:r>
          </a:p>
        </p:txBody>
      </p:sp>
      <p:sp>
        <p:nvSpPr>
          <p:cNvPr id="74" name="TextBox 73"/>
          <p:cNvSpPr txBox="1"/>
          <p:nvPr/>
        </p:nvSpPr>
        <p:spPr>
          <a:xfrm>
            <a:off x="386535" y="1898830"/>
            <a:ext cx="1083951" cy="258532"/>
          </a:xfrm>
          <a:prstGeom prst="rect">
            <a:avLst/>
          </a:prstGeom>
          <a:noFill/>
        </p:spPr>
        <p:txBody>
          <a:bodyPr wrap="none" rtlCol="0">
            <a:spAutoFit/>
          </a:bodyPr>
          <a:lstStyle/>
          <a:p>
            <a:pPr>
              <a:lnSpc>
                <a:spcPct val="120000"/>
              </a:lnSpc>
            </a:pPr>
            <a:r>
              <a:rPr lang="ko-KR" altLang="en-US" sz="900" b="1" dirty="0" smtClean="0"/>
              <a:t>김태희</a:t>
            </a:r>
            <a:r>
              <a:rPr lang="ko-KR" altLang="en-US" sz="900" dirty="0" smtClean="0"/>
              <a:t> </a:t>
            </a:r>
            <a:r>
              <a:rPr lang="ko-KR" altLang="en-US" sz="800" dirty="0" smtClean="0">
                <a:solidFill>
                  <a:prstClr val="black"/>
                </a:solidFill>
              </a:rPr>
              <a:t>심리상담사</a:t>
            </a:r>
            <a:endParaRPr lang="en-US" altLang="ko-KR" sz="900" dirty="0" smtClean="0"/>
          </a:p>
        </p:txBody>
      </p:sp>
      <p:sp>
        <p:nvSpPr>
          <p:cNvPr id="75" name="TextBox 74"/>
          <p:cNvSpPr txBox="1"/>
          <p:nvPr/>
        </p:nvSpPr>
        <p:spPr>
          <a:xfrm>
            <a:off x="305670" y="2471750"/>
            <a:ext cx="697627" cy="225511"/>
          </a:xfrm>
          <a:prstGeom prst="rect">
            <a:avLst/>
          </a:prstGeom>
          <a:noFill/>
        </p:spPr>
        <p:txBody>
          <a:bodyPr wrap="none" rtlCol="0">
            <a:spAutoFit/>
          </a:bodyPr>
          <a:lstStyle/>
          <a:p>
            <a:pPr>
              <a:lnSpc>
                <a:spcPct val="120000"/>
              </a:lnSpc>
            </a:pPr>
            <a:r>
              <a:rPr lang="ko-KR" altLang="en-US" sz="800" dirty="0" smtClean="0">
                <a:solidFill>
                  <a:prstClr val="black"/>
                </a:solidFill>
              </a:rPr>
              <a:t>심리상담사</a:t>
            </a:r>
            <a:endParaRPr lang="en-US" altLang="ko-KR" sz="900" dirty="0" smtClean="0"/>
          </a:p>
        </p:txBody>
      </p:sp>
      <p:sp>
        <p:nvSpPr>
          <p:cNvPr id="76" name="TextBox 75"/>
          <p:cNvSpPr txBox="1"/>
          <p:nvPr/>
        </p:nvSpPr>
        <p:spPr>
          <a:xfrm>
            <a:off x="386535" y="3052827"/>
            <a:ext cx="1083951" cy="258532"/>
          </a:xfrm>
          <a:prstGeom prst="rect">
            <a:avLst/>
          </a:prstGeom>
          <a:noFill/>
        </p:spPr>
        <p:txBody>
          <a:bodyPr wrap="none" rtlCol="0">
            <a:spAutoFit/>
          </a:bodyPr>
          <a:lstStyle/>
          <a:p>
            <a:pPr>
              <a:lnSpc>
                <a:spcPct val="120000"/>
              </a:lnSpc>
            </a:pPr>
            <a:r>
              <a:rPr lang="ko-KR" altLang="en-US" sz="900" b="1" dirty="0" smtClean="0"/>
              <a:t>신민아</a:t>
            </a:r>
            <a:r>
              <a:rPr lang="ko-KR" altLang="en-US" sz="900" dirty="0" smtClean="0"/>
              <a:t> </a:t>
            </a:r>
            <a:r>
              <a:rPr lang="ko-KR" altLang="en-US" sz="800" dirty="0" smtClean="0">
                <a:solidFill>
                  <a:prstClr val="black"/>
                </a:solidFill>
              </a:rPr>
              <a:t>심리상담사</a:t>
            </a:r>
            <a:endParaRPr lang="en-US" altLang="ko-KR" sz="900" dirty="0" smtClean="0"/>
          </a:p>
        </p:txBody>
      </p:sp>
      <p:sp>
        <p:nvSpPr>
          <p:cNvPr id="77" name="TextBox 76"/>
          <p:cNvSpPr txBox="1"/>
          <p:nvPr/>
        </p:nvSpPr>
        <p:spPr>
          <a:xfrm>
            <a:off x="386535" y="3618545"/>
            <a:ext cx="1083951" cy="258532"/>
          </a:xfrm>
          <a:prstGeom prst="rect">
            <a:avLst/>
          </a:prstGeom>
          <a:noFill/>
        </p:spPr>
        <p:txBody>
          <a:bodyPr wrap="none" rtlCol="0">
            <a:spAutoFit/>
          </a:bodyPr>
          <a:lstStyle/>
          <a:p>
            <a:pPr>
              <a:lnSpc>
                <a:spcPct val="120000"/>
              </a:lnSpc>
            </a:pPr>
            <a:r>
              <a:rPr lang="ko-KR" altLang="en-US" sz="900" b="1" dirty="0" smtClean="0"/>
              <a:t>김연아</a:t>
            </a:r>
            <a:r>
              <a:rPr lang="ko-KR" altLang="en-US" sz="900" dirty="0" smtClean="0"/>
              <a:t> </a:t>
            </a:r>
            <a:r>
              <a:rPr lang="ko-KR" altLang="en-US" sz="800" dirty="0" smtClean="0">
                <a:solidFill>
                  <a:prstClr val="black"/>
                </a:solidFill>
              </a:rPr>
              <a:t>심리상담사</a:t>
            </a:r>
            <a:endParaRPr lang="en-US" altLang="ko-KR" sz="900" dirty="0" smtClean="0"/>
          </a:p>
        </p:txBody>
      </p:sp>
      <p:sp>
        <p:nvSpPr>
          <p:cNvPr id="78" name="TextBox 77"/>
          <p:cNvSpPr txBox="1"/>
          <p:nvPr/>
        </p:nvSpPr>
        <p:spPr>
          <a:xfrm>
            <a:off x="386535" y="4203610"/>
            <a:ext cx="1083951" cy="258532"/>
          </a:xfrm>
          <a:prstGeom prst="rect">
            <a:avLst/>
          </a:prstGeom>
          <a:noFill/>
        </p:spPr>
        <p:txBody>
          <a:bodyPr wrap="none" rtlCol="0">
            <a:spAutoFit/>
          </a:bodyPr>
          <a:lstStyle/>
          <a:p>
            <a:pPr>
              <a:lnSpc>
                <a:spcPct val="120000"/>
              </a:lnSpc>
            </a:pPr>
            <a:r>
              <a:rPr lang="ko-KR" altLang="en-US" sz="900" b="1" dirty="0" smtClean="0"/>
              <a:t>김태희</a:t>
            </a:r>
            <a:r>
              <a:rPr lang="ko-KR" altLang="en-US" sz="900" dirty="0" smtClean="0"/>
              <a:t> </a:t>
            </a:r>
            <a:r>
              <a:rPr lang="ko-KR" altLang="en-US" sz="800" dirty="0" smtClean="0">
                <a:solidFill>
                  <a:prstClr val="black"/>
                </a:solidFill>
              </a:rPr>
              <a:t>심리상담사</a:t>
            </a:r>
            <a:endParaRPr lang="en-US" altLang="ko-KR" sz="900" b="1" dirty="0" smtClean="0"/>
          </a:p>
        </p:txBody>
      </p:sp>
      <p:sp>
        <p:nvSpPr>
          <p:cNvPr id="103" name="직사각형 102"/>
          <p:cNvSpPr/>
          <p:nvPr/>
        </p:nvSpPr>
        <p:spPr>
          <a:xfrm>
            <a:off x="328861" y="147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4" name="TextBox 103"/>
          <p:cNvSpPr txBox="1"/>
          <p:nvPr/>
        </p:nvSpPr>
        <p:spPr>
          <a:xfrm>
            <a:off x="521550" y="1533510"/>
            <a:ext cx="1080120" cy="252505"/>
          </a:xfrm>
          <a:prstGeom prst="rect">
            <a:avLst/>
          </a:prstGeom>
          <a:noFill/>
        </p:spPr>
        <p:txBody>
          <a:bodyPr wrap="square" rtlCol="0">
            <a:spAutoFit/>
          </a:bodyPr>
          <a:lstStyle/>
          <a:p>
            <a:pPr algn="ctr">
              <a:lnSpc>
                <a:spcPct val="130000"/>
              </a:lnSpc>
            </a:pPr>
            <a:r>
              <a:rPr lang="ko-KR" altLang="en-US" sz="900" dirty="0" smtClean="0">
                <a:solidFill>
                  <a:prstClr val="black"/>
                </a:solidFill>
              </a:rPr>
              <a:t>받은 쪽지</a:t>
            </a:r>
            <a:endParaRPr lang="ko-KR" altLang="en-US" sz="900" dirty="0">
              <a:solidFill>
                <a:prstClr val="black"/>
              </a:solidFill>
            </a:endParaRPr>
          </a:p>
        </p:txBody>
      </p:sp>
      <p:sp>
        <p:nvSpPr>
          <p:cNvPr id="105" name="TextBox 104"/>
          <p:cNvSpPr txBox="1"/>
          <p:nvPr/>
        </p:nvSpPr>
        <p:spPr>
          <a:xfrm>
            <a:off x="1897655" y="1538790"/>
            <a:ext cx="1080120" cy="252505"/>
          </a:xfrm>
          <a:prstGeom prst="rect">
            <a:avLst/>
          </a:prstGeom>
          <a:noFill/>
        </p:spPr>
        <p:txBody>
          <a:bodyPr wrap="square" rtlCol="0">
            <a:spAutoFit/>
          </a:bodyPr>
          <a:lstStyle/>
          <a:p>
            <a:pPr algn="ctr">
              <a:lnSpc>
                <a:spcPct val="130000"/>
              </a:lnSpc>
            </a:pPr>
            <a:r>
              <a:rPr lang="ko-KR" altLang="en-US" sz="900" b="1" dirty="0" smtClean="0">
                <a:solidFill>
                  <a:prstClr val="black"/>
                </a:solidFill>
              </a:rPr>
              <a:t>보낸 쪽지</a:t>
            </a:r>
            <a:endParaRPr lang="ko-KR" altLang="en-US" sz="900" b="1" dirty="0">
              <a:solidFill>
                <a:prstClr val="black"/>
              </a:solidFill>
            </a:endParaRPr>
          </a:p>
        </p:txBody>
      </p:sp>
      <p:sp>
        <p:nvSpPr>
          <p:cNvPr id="106" name="직사각형 105"/>
          <p:cNvSpPr/>
          <p:nvPr/>
        </p:nvSpPr>
        <p:spPr>
          <a:xfrm>
            <a:off x="1763840" y="1789770"/>
            <a:ext cx="1368000" cy="45719"/>
          </a:xfrm>
          <a:prstGeom prst="rect">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5" name="타원 94"/>
          <p:cNvSpPr/>
          <p:nvPr/>
        </p:nvSpPr>
        <p:spPr>
          <a:xfrm>
            <a:off x="208235" y="197669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113" name="TextBox 112"/>
          <p:cNvSpPr txBox="1"/>
          <p:nvPr/>
        </p:nvSpPr>
        <p:spPr>
          <a:xfrm>
            <a:off x="5485869" y="124096"/>
            <a:ext cx="720069" cy="215444"/>
          </a:xfrm>
          <a:prstGeom prst="rect">
            <a:avLst/>
          </a:prstGeom>
          <a:noFill/>
        </p:spPr>
        <p:txBody>
          <a:bodyPr wrap="none" rtlCol="0">
            <a:spAutoFit/>
          </a:bodyPr>
          <a:lstStyle/>
          <a:p>
            <a:r>
              <a:rPr lang="en-US" altLang="ko-KR" sz="800" dirty="0" smtClean="0">
                <a:solidFill>
                  <a:prstClr val="black"/>
                </a:solidFill>
              </a:rPr>
              <a:t>RM-080502</a:t>
            </a:r>
            <a:endParaRPr lang="ko-KR" altLang="en-US" sz="800" dirty="0">
              <a:solidFill>
                <a:prstClr val="black"/>
              </a:solidFill>
            </a:endParaRPr>
          </a:p>
        </p:txBody>
      </p:sp>
      <p:grpSp>
        <p:nvGrpSpPr>
          <p:cNvPr id="99" name="그룹 26"/>
          <p:cNvGrpSpPr/>
          <p:nvPr/>
        </p:nvGrpSpPr>
        <p:grpSpPr>
          <a:xfrm>
            <a:off x="3382963" y="907781"/>
            <a:ext cx="2812504" cy="5000582"/>
            <a:chOff x="366961" y="908720"/>
            <a:chExt cx="2812504" cy="5000582"/>
          </a:xfrm>
        </p:grpSpPr>
        <p:pic>
          <p:nvPicPr>
            <p:cNvPr id="100" name="그림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114" name="직사각형 113"/>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15" name="직사각형 114"/>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16" name="직사각형 115"/>
          <p:cNvSpPr/>
          <p:nvPr/>
        </p:nvSpPr>
        <p:spPr>
          <a:xfrm>
            <a:off x="3382963" y="1115421"/>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18" name="TextBox 117"/>
          <p:cNvSpPr txBox="1"/>
          <p:nvPr/>
        </p:nvSpPr>
        <p:spPr>
          <a:xfrm>
            <a:off x="3755672" y="1176763"/>
            <a:ext cx="569387" cy="246221"/>
          </a:xfrm>
          <a:prstGeom prst="rect">
            <a:avLst/>
          </a:prstGeom>
          <a:noFill/>
        </p:spPr>
        <p:txBody>
          <a:bodyPr wrap="none" rtlCol="0">
            <a:spAutoFit/>
          </a:bodyPr>
          <a:lstStyle/>
          <a:p>
            <a:r>
              <a:rPr lang="ko-KR" altLang="en-US" sz="1000" b="1" dirty="0" err="1" smtClean="0"/>
              <a:t>쪽지함</a:t>
            </a:r>
            <a:endParaRPr lang="ko-KR" altLang="en-US" sz="1000" b="1" dirty="0"/>
          </a:p>
        </p:txBody>
      </p:sp>
      <p:sp>
        <p:nvSpPr>
          <p:cNvPr id="121" name="TextBox 120"/>
          <p:cNvSpPr txBox="1"/>
          <p:nvPr/>
        </p:nvSpPr>
        <p:spPr>
          <a:xfrm>
            <a:off x="4153337" y="3450670"/>
            <a:ext cx="1329210" cy="230832"/>
          </a:xfrm>
          <a:prstGeom prst="rect">
            <a:avLst/>
          </a:prstGeom>
          <a:noFill/>
        </p:spPr>
        <p:txBody>
          <a:bodyPr wrap="none" rtlCol="0">
            <a:spAutoFit/>
          </a:bodyPr>
          <a:lstStyle/>
          <a:p>
            <a:r>
              <a:rPr lang="ko-KR" altLang="en-US" sz="900" dirty="0" smtClean="0"/>
              <a:t>보낸 쪽지가 없습니다</a:t>
            </a:r>
            <a:r>
              <a:rPr lang="en-US" altLang="ko-KR" sz="900" dirty="0" smtClean="0"/>
              <a:t>.</a:t>
            </a:r>
            <a:endParaRPr lang="ko-KR" altLang="en-US" sz="900" dirty="0"/>
          </a:p>
        </p:txBody>
      </p:sp>
      <p:sp>
        <p:nvSpPr>
          <p:cNvPr id="125" name="직사각형 124"/>
          <p:cNvSpPr/>
          <p:nvPr/>
        </p:nvSpPr>
        <p:spPr>
          <a:xfrm>
            <a:off x="3382963" y="1475421"/>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26" name="TextBox 125"/>
          <p:cNvSpPr txBox="1"/>
          <p:nvPr/>
        </p:nvSpPr>
        <p:spPr>
          <a:xfrm>
            <a:off x="3575652" y="1532571"/>
            <a:ext cx="1080120" cy="252505"/>
          </a:xfrm>
          <a:prstGeom prst="rect">
            <a:avLst/>
          </a:prstGeom>
          <a:noFill/>
        </p:spPr>
        <p:txBody>
          <a:bodyPr wrap="square" rtlCol="0">
            <a:spAutoFit/>
          </a:bodyPr>
          <a:lstStyle/>
          <a:p>
            <a:pPr algn="ctr">
              <a:lnSpc>
                <a:spcPct val="130000"/>
              </a:lnSpc>
            </a:pPr>
            <a:r>
              <a:rPr lang="ko-KR" altLang="en-US" sz="900" dirty="0" smtClean="0">
                <a:solidFill>
                  <a:prstClr val="black"/>
                </a:solidFill>
              </a:rPr>
              <a:t>받은 쪽지</a:t>
            </a:r>
            <a:endParaRPr lang="ko-KR" altLang="en-US" sz="900" dirty="0">
              <a:solidFill>
                <a:prstClr val="black"/>
              </a:solidFill>
            </a:endParaRPr>
          </a:p>
        </p:txBody>
      </p:sp>
      <p:sp>
        <p:nvSpPr>
          <p:cNvPr id="127" name="TextBox 126"/>
          <p:cNvSpPr txBox="1"/>
          <p:nvPr/>
        </p:nvSpPr>
        <p:spPr>
          <a:xfrm>
            <a:off x="4951757" y="1537851"/>
            <a:ext cx="1080120" cy="252505"/>
          </a:xfrm>
          <a:prstGeom prst="rect">
            <a:avLst/>
          </a:prstGeom>
          <a:noFill/>
        </p:spPr>
        <p:txBody>
          <a:bodyPr wrap="square" rtlCol="0">
            <a:spAutoFit/>
          </a:bodyPr>
          <a:lstStyle/>
          <a:p>
            <a:pPr algn="ctr">
              <a:lnSpc>
                <a:spcPct val="130000"/>
              </a:lnSpc>
            </a:pPr>
            <a:r>
              <a:rPr lang="ko-KR" altLang="en-US" sz="900" b="1" dirty="0" smtClean="0">
                <a:solidFill>
                  <a:prstClr val="black"/>
                </a:solidFill>
              </a:rPr>
              <a:t>보낸 쪽지</a:t>
            </a:r>
            <a:endParaRPr lang="ko-KR" altLang="en-US" sz="900" b="1" dirty="0">
              <a:solidFill>
                <a:prstClr val="black"/>
              </a:solidFill>
            </a:endParaRPr>
          </a:p>
        </p:txBody>
      </p:sp>
      <p:sp>
        <p:nvSpPr>
          <p:cNvPr id="128" name="직사각형 127"/>
          <p:cNvSpPr/>
          <p:nvPr/>
        </p:nvSpPr>
        <p:spPr>
          <a:xfrm>
            <a:off x="4817942" y="1788831"/>
            <a:ext cx="1368000" cy="45719"/>
          </a:xfrm>
          <a:prstGeom prst="rect">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62" name="TextBox 61"/>
          <p:cNvSpPr txBox="1"/>
          <p:nvPr/>
        </p:nvSpPr>
        <p:spPr>
          <a:xfrm>
            <a:off x="35054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66" name="TextBox 65"/>
          <p:cNvSpPr txBox="1"/>
          <p:nvPr/>
        </p:nvSpPr>
        <p:spPr>
          <a:xfrm>
            <a:off x="338746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graphicFrame>
        <p:nvGraphicFramePr>
          <p:cNvPr id="67" name="표 66"/>
          <p:cNvGraphicFramePr>
            <a:graphicFrameLocks noGrp="1"/>
          </p:cNvGraphicFramePr>
          <p:nvPr>
            <p:extLst>
              <p:ext uri="{D42A27DB-BD31-4B8C-83A1-F6EECF244321}">
                <p14:modId xmlns:p14="http://schemas.microsoft.com/office/powerpoint/2010/main" val="4037726975"/>
              </p:ext>
            </p:extLst>
          </p:nvPr>
        </p:nvGraphicFramePr>
        <p:xfrm>
          <a:off x="6320290" y="908720"/>
          <a:ext cx="2678400" cy="2497138"/>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Sent Message List page </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Tên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của</a:t>
                      </a:r>
                      <a:r>
                        <a:rPr lang="en-US" altLang="ko-KR" sz="800" kern="1200" baseline="0" dirty="0" smtClean="0">
                          <a:solidFill>
                            <a:schemeClr val="dk1"/>
                          </a:solidFill>
                          <a:latin typeface="+mn-ea"/>
                          <a:ea typeface="+mn-ea"/>
                          <a:cs typeface="+mn-cs"/>
                        </a:rPr>
                        <a:t> Counselor </a:t>
                      </a:r>
                      <a:r>
                        <a:rPr lang="en-US" altLang="ko-KR" sz="800" kern="1200" baseline="0" dirty="0" err="1" smtClean="0">
                          <a:solidFill>
                            <a:schemeClr val="dk1"/>
                          </a:solidFill>
                          <a:latin typeface="+mn-ea"/>
                          <a:ea typeface="+mn-ea"/>
                          <a:cs typeface="+mn-cs"/>
                        </a:rPr>
                        <a:t>nhận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được</a:t>
                      </a:r>
                      <a:r>
                        <a:rPr lang="en-US" altLang="ko-KR" sz="800" kern="1200" baseline="0" dirty="0" smtClean="0">
                          <a:solidFill>
                            <a:schemeClr val="dk1"/>
                          </a:solidFill>
                          <a:latin typeface="+mn-ea"/>
                          <a:ea typeface="+mn-ea"/>
                          <a:cs typeface="+mn-cs"/>
                        </a:rPr>
                        <a:t> Message, </a:t>
                      </a:r>
                      <a:r>
                        <a:rPr lang="en-US" altLang="ko-KR" sz="800" kern="1200" baseline="0" dirty="0" err="1" smtClean="0">
                          <a:solidFill>
                            <a:schemeClr val="dk1"/>
                          </a:solidFill>
                          <a:latin typeface="+mn-ea"/>
                          <a:ea typeface="+mn-ea"/>
                          <a:cs typeface="+mn-cs"/>
                        </a:rPr>
                        <a:t>Ngày</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gửi</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Nội</a:t>
                      </a:r>
                      <a:r>
                        <a:rPr lang="en-US" altLang="ko-KR" sz="800" kern="1200" baseline="0" dirty="0" smtClean="0">
                          <a:solidFill>
                            <a:schemeClr val="dk1"/>
                          </a:solidFill>
                          <a:latin typeface="+mn-ea"/>
                          <a:ea typeface="+mn-ea"/>
                          <a:cs typeface="+mn-cs"/>
                        </a:rPr>
                        <a:t> dung Message (1 </a:t>
                      </a:r>
                      <a:r>
                        <a:rPr lang="en-US" altLang="ko-KR" sz="800" kern="1200" baseline="0" dirty="0" err="1" smtClean="0">
                          <a:solidFill>
                            <a:schemeClr val="dk1"/>
                          </a:solidFill>
                          <a:latin typeface="+mn-ea"/>
                          <a:ea typeface="+mn-ea"/>
                          <a:cs typeface="+mn-cs"/>
                        </a:rPr>
                        <a:t>dòng</a:t>
                      </a:r>
                      <a:r>
                        <a:rPr lang="en-US" altLang="ko-KR" sz="800" kern="1200" baseline="0" dirty="0" smtClean="0">
                          <a:solidFill>
                            <a:schemeClr val="dk1"/>
                          </a:solidFill>
                          <a:latin typeface="+mn-ea"/>
                          <a:ea typeface="+mn-ea"/>
                          <a:cs typeface="+mn-cs"/>
                        </a:rPr>
                        <a:t>)</a:t>
                      </a:r>
                      <a:endParaRPr lang="en-US" altLang="ko-KR" sz="800" kern="1200" dirty="0" smtClean="0">
                        <a:solidFill>
                          <a:schemeClr val="dk1"/>
                        </a:solidFill>
                        <a:latin typeface="+mn-lt"/>
                        <a:ea typeface="+mn-ea"/>
                        <a:cs typeface="+mn-cs"/>
                      </a:endParaRPr>
                    </a:p>
                    <a:p>
                      <a:pPr marL="85725" indent="-85725" algn="l" defTabSz="914400" rtl="0" eaLnBrk="1" latinLnBrk="1" hangingPunct="1">
                        <a:lnSpc>
                          <a:spcPct val="120000"/>
                        </a:lnSpc>
                        <a:buFontTx/>
                        <a:buChar char="-"/>
                      </a:pPr>
                      <a:r>
                        <a:rPr lang="en-US" altLang="ko-KR" sz="800" kern="1200" baseline="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nội</a:t>
                      </a:r>
                      <a:r>
                        <a:rPr lang="en-US" altLang="ko-KR" sz="800" kern="1200" baseline="0" dirty="0" smtClean="0">
                          <a:solidFill>
                            <a:schemeClr val="dk1"/>
                          </a:solidFill>
                          <a:latin typeface="+mn-ea"/>
                          <a:ea typeface="+mn-ea"/>
                          <a:cs typeface="+mn-cs"/>
                        </a:rPr>
                        <a:t> dung </a:t>
                      </a:r>
                      <a:r>
                        <a:rPr lang="en-US" altLang="ko-KR" sz="800" kern="1200" baseline="0" dirty="0" err="1" smtClean="0">
                          <a:solidFill>
                            <a:schemeClr val="dk1"/>
                          </a:solidFill>
                          <a:latin typeface="+mn-ea"/>
                          <a:ea typeface="+mn-ea"/>
                          <a:cs typeface="+mn-cs"/>
                        </a:rPr>
                        <a:t>của</a:t>
                      </a:r>
                      <a:r>
                        <a:rPr lang="en-US" altLang="ko-KR" sz="800" kern="1200" baseline="0" dirty="0" smtClean="0">
                          <a:solidFill>
                            <a:schemeClr val="dk1"/>
                          </a:solidFill>
                          <a:latin typeface="+mn-ea"/>
                          <a:ea typeface="+mn-ea"/>
                          <a:cs typeface="+mn-cs"/>
                        </a:rPr>
                        <a:t> Message </a:t>
                      </a:r>
                      <a:r>
                        <a:rPr lang="en-US" altLang="ko-KR" sz="800" kern="1200" baseline="0" dirty="0" err="1" smtClean="0">
                          <a:solidFill>
                            <a:schemeClr val="dk1"/>
                          </a:solidFill>
                          <a:latin typeface="+mn-ea"/>
                          <a:ea typeface="+mn-ea"/>
                          <a:cs typeface="+mn-cs"/>
                        </a:rPr>
                        <a:t>nhiều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hơn</a:t>
                      </a:r>
                      <a:r>
                        <a:rPr lang="en-US" altLang="ko-KR" sz="800" kern="1200" baseline="0" dirty="0" smtClean="0">
                          <a:solidFill>
                            <a:schemeClr val="dk1"/>
                          </a:solidFill>
                          <a:latin typeface="+mn-ea"/>
                          <a:ea typeface="+mn-ea"/>
                          <a:cs typeface="+mn-cs"/>
                        </a:rPr>
                        <a:t> 1 </a:t>
                      </a:r>
                      <a:r>
                        <a:rPr lang="en-US" altLang="ko-KR" sz="800" kern="1200" baseline="0" dirty="0" err="1" smtClean="0">
                          <a:solidFill>
                            <a:schemeClr val="dk1"/>
                          </a:solidFill>
                          <a:latin typeface="+mn-ea"/>
                          <a:ea typeface="+mn-ea"/>
                          <a:cs typeface="+mn-cs"/>
                        </a:rPr>
                        <a:t>dòng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phần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còn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lại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là</a:t>
                      </a:r>
                      <a:r>
                        <a:rPr lang="en-US" altLang="ko-KR" sz="800" kern="1200" baseline="0" dirty="0" smtClean="0">
                          <a:solidFill>
                            <a:schemeClr val="dk1"/>
                          </a:solidFill>
                          <a:latin typeface="+mn-ea"/>
                          <a:ea typeface="+mn-ea"/>
                          <a:cs typeface="+mn-cs"/>
                        </a:rPr>
                        <a:t> (…)</a:t>
                      </a:r>
                    </a:p>
                    <a:p>
                      <a:pPr marL="85725" indent="-85725" algn="l" defTabSz="914400" rtl="0" eaLnBrk="1" latinLnBrk="1" hangingPunct="1">
                        <a:lnSpc>
                          <a:spcPct val="120000"/>
                        </a:lnSpc>
                        <a:buFontTx/>
                        <a:buChar char="-"/>
                      </a:pPr>
                      <a:r>
                        <a:rPr lang="en-US" altLang="ko-KR" sz="800" smtClean="0"/>
                        <a:t>Khi click</a:t>
                      </a:r>
                      <a:r>
                        <a:rPr lang="en-US" altLang="ko-KR" sz="800" baseline="0" smtClean="0"/>
                        <a:t>, </a:t>
                      </a:r>
                      <a:r>
                        <a:rPr lang="en-US" altLang="ko-KR" sz="800" baseline="0" dirty="0" err="1" smtClean="0"/>
                        <a:t>chuyển</a:t>
                      </a:r>
                      <a:r>
                        <a:rPr lang="en-US" altLang="ko-KR" sz="800" baseline="0" dirty="0" smtClean="0"/>
                        <a:t> </a:t>
                      </a:r>
                      <a:r>
                        <a:rPr lang="en-US" altLang="ko-KR" sz="800" baseline="0" dirty="0" err="1" smtClean="0"/>
                        <a:t>đến</a:t>
                      </a:r>
                      <a:r>
                        <a:rPr lang="en-US" altLang="ko-KR" sz="800" baseline="0" dirty="0" smtClean="0"/>
                        <a:t> </a:t>
                      </a:r>
                      <a:r>
                        <a:rPr lang="en-US" altLang="ko-KR" sz="800" baseline="0" dirty="0" err="1" smtClean="0"/>
                        <a:t>trang</a:t>
                      </a:r>
                      <a:r>
                        <a:rPr lang="en-US" altLang="ko-KR" sz="800" baseline="0" dirty="0" smtClean="0"/>
                        <a:t> [Sent Message detail] </a:t>
                      </a:r>
                      <a:r>
                        <a:rPr lang="en-US" altLang="ko-KR" sz="800" kern="1200" dirty="0" smtClean="0">
                          <a:solidFill>
                            <a:schemeClr val="dk1"/>
                          </a:solidFill>
                          <a:latin typeface="+mn-lt"/>
                          <a:ea typeface="+mn-ea"/>
                          <a:cs typeface="+mn-cs"/>
                        </a:rPr>
                        <a:t>(RM-08050201)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smtClean="0">
                          <a:solidFill>
                            <a:schemeClr val="dk1"/>
                          </a:solidFill>
                          <a:latin typeface="+mn-ea"/>
                          <a:ea typeface="+mn-ea"/>
                          <a:cs typeface="+mn-cs"/>
                        </a:rPr>
                        <a:t>Ở</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màn</a:t>
                      </a:r>
                      <a:r>
                        <a:rPr lang="en-US" altLang="ko-KR" sz="800" kern="1200" baseline="0" dirty="0" smtClean="0">
                          <a:solidFill>
                            <a:schemeClr val="dk1"/>
                          </a:solidFill>
                          <a:latin typeface="+mn-ea"/>
                          <a:ea typeface="+mn-ea"/>
                          <a:cs typeface="+mn-cs"/>
                        </a:rPr>
                        <a:t> Sent Message, </a:t>
                      </a:r>
                      <a:r>
                        <a:rPr lang="en-US" altLang="ko-KR" sz="800" kern="1200" baseline="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trượt</a:t>
                      </a:r>
                      <a:r>
                        <a:rPr lang="en-US" altLang="ko-KR" sz="800" kern="1200" baseline="0" dirty="0" smtClean="0">
                          <a:solidFill>
                            <a:schemeClr val="dk1"/>
                          </a:solidFill>
                          <a:latin typeface="+mn-ea"/>
                          <a:ea typeface="+mn-ea"/>
                          <a:cs typeface="+mn-cs"/>
                        </a:rPr>
                        <a:t> sang </a:t>
                      </a:r>
                      <a:r>
                        <a:rPr lang="en-US" altLang="ko-KR" sz="800" kern="1200" baseline="0" dirty="0" err="1" smtClean="0">
                          <a:solidFill>
                            <a:schemeClr val="dk1"/>
                          </a:solidFill>
                          <a:latin typeface="+mn-ea"/>
                          <a:ea typeface="+mn-ea"/>
                          <a:cs typeface="+mn-cs"/>
                        </a:rPr>
                        <a:t>trái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chức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năng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Xóa</a:t>
                      </a:r>
                      <a:r>
                        <a:rPr lang="en-US" altLang="ko-KR" sz="800" kern="1200" baseline="0" dirty="0" smtClean="0">
                          <a:solidFill>
                            <a:schemeClr val="dk1"/>
                          </a:solidFill>
                          <a:latin typeface="+mn-ea"/>
                          <a:ea typeface="+mn-ea"/>
                          <a:cs typeface="+mn-cs"/>
                        </a:rPr>
                        <a:t> Message</a:t>
                      </a:r>
                      <a:endParaRPr lang="en-US" altLang="ko-KR" sz="800" kern="1200" dirty="0" smtClean="0">
                        <a:solidFill>
                          <a:schemeClr val="dk1"/>
                        </a:solidFill>
                        <a:latin typeface="+mn-ea"/>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Confirm Delete Message pop-up</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trong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trường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hợp</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chưa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gửi</a:t>
                      </a:r>
                      <a:r>
                        <a:rPr lang="en-US" altLang="ko-KR" sz="800" kern="1200" baseline="0" dirty="0" smtClean="0">
                          <a:solidFill>
                            <a:schemeClr val="dk1"/>
                          </a:solidFill>
                          <a:latin typeface="+mn-ea"/>
                          <a:ea typeface="+mn-ea"/>
                          <a:cs typeface="+mn-cs"/>
                        </a:rPr>
                        <a:t> Message </a:t>
                      </a:r>
                      <a:r>
                        <a:rPr lang="en-US" altLang="ko-KR" sz="800" kern="1200" baseline="0" dirty="0" err="1" smtClean="0">
                          <a:solidFill>
                            <a:schemeClr val="dk1"/>
                          </a:solidFill>
                          <a:latin typeface="+mn-ea"/>
                          <a:ea typeface="+mn-ea"/>
                          <a:cs typeface="+mn-cs"/>
                        </a:rPr>
                        <a:t>nào</a:t>
                      </a:r>
                      <a:r>
                        <a:rPr lang="en-US" altLang="ko-KR" sz="800" kern="1200" baseline="0" dirty="0" smtClean="0">
                          <a:solidFill>
                            <a:schemeClr val="dk1"/>
                          </a:solidFill>
                          <a:latin typeface="+mn-ea"/>
                          <a:ea typeface="+mn-ea"/>
                          <a:cs typeface="+mn-cs"/>
                        </a:rPr>
                        <a:t> </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68" name="직선 연결선 67"/>
          <p:cNvCxnSpPr/>
          <p:nvPr/>
        </p:nvCxnSpPr>
        <p:spPr>
          <a:xfrm>
            <a:off x="450590" y="4716996"/>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9" name="직사각형 68"/>
          <p:cNvSpPr/>
          <p:nvPr/>
        </p:nvSpPr>
        <p:spPr>
          <a:xfrm>
            <a:off x="2630460" y="2429364"/>
            <a:ext cx="504000" cy="576000"/>
          </a:xfrm>
          <a:prstGeom prst="rect">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smtClean="0">
                <a:solidFill>
                  <a:schemeClr val="bg1"/>
                </a:solidFill>
              </a:rPr>
              <a:t>삭제</a:t>
            </a:r>
            <a:endParaRPr lang="ko-KR" altLang="en-US" sz="1000" b="1" dirty="0">
              <a:solidFill>
                <a:schemeClr val="bg1"/>
              </a:solidFill>
            </a:endParaRPr>
          </a:p>
        </p:txBody>
      </p:sp>
      <p:sp>
        <p:nvSpPr>
          <p:cNvPr id="111" name="타원 110"/>
          <p:cNvSpPr/>
          <p:nvPr/>
        </p:nvSpPr>
        <p:spPr>
          <a:xfrm>
            <a:off x="2456765" y="234575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70" name="타원 69"/>
          <p:cNvSpPr/>
          <p:nvPr/>
        </p:nvSpPr>
        <p:spPr>
          <a:xfrm>
            <a:off x="4073059" y="324898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53" name="슬라이드 번호 개체 틀 52"/>
          <p:cNvSpPr>
            <a:spLocks noGrp="1"/>
          </p:cNvSpPr>
          <p:nvPr>
            <p:ph type="sldNum" sz="quarter" idx="4"/>
          </p:nvPr>
        </p:nvSpPr>
        <p:spPr/>
        <p:txBody>
          <a:bodyPr/>
          <a:lstStyle/>
          <a:p>
            <a:fld id="{C70D9EDE-4299-4BB9-BBD1-CAF81FD85894}" type="slidenum">
              <a:rPr lang="ko-KR" altLang="en-US" smtClean="0"/>
              <a:pPr/>
              <a:t>84</a:t>
            </a:fld>
            <a:endParaRPr lang="ko-KR" altLang="en-US" dirty="0"/>
          </a:p>
        </p:txBody>
      </p:sp>
      <p:sp>
        <p:nvSpPr>
          <p:cNvPr id="54" name="TextBox 53"/>
          <p:cNvSpPr txBox="1"/>
          <p:nvPr/>
        </p:nvSpPr>
        <p:spPr>
          <a:xfrm>
            <a:off x="1132570" y="124096"/>
            <a:ext cx="835485" cy="215444"/>
          </a:xfrm>
          <a:prstGeom prst="rect">
            <a:avLst/>
          </a:prstGeom>
          <a:noFill/>
        </p:spPr>
        <p:txBody>
          <a:bodyPr wrap="none" rtlCol="0">
            <a:spAutoFit/>
          </a:bodyPr>
          <a:lstStyle/>
          <a:p>
            <a:r>
              <a:rPr lang="en-US" altLang="ko-KR" sz="800" dirty="0" smtClean="0">
                <a:solidFill>
                  <a:prstClr val="black"/>
                </a:solidFill>
              </a:rPr>
              <a:t>Sent Message</a:t>
            </a:r>
            <a:endParaRPr lang="ko-KR" altLang="en-US" sz="800" dirty="0">
              <a:solidFill>
                <a:prstClr val="black"/>
              </a:solidFill>
            </a:endParaRPr>
          </a:p>
        </p:txBody>
      </p:sp>
      <p:sp>
        <p:nvSpPr>
          <p:cNvPr id="58" name="TextBox 57"/>
          <p:cNvSpPr txBox="1"/>
          <p:nvPr/>
        </p:nvSpPr>
        <p:spPr>
          <a:xfrm>
            <a:off x="1132570" y="352286"/>
            <a:ext cx="1959191" cy="215444"/>
          </a:xfrm>
          <a:prstGeom prst="rect">
            <a:avLst/>
          </a:prstGeom>
          <a:noFill/>
        </p:spPr>
        <p:txBody>
          <a:bodyPr wrap="none" rtlCol="0">
            <a:spAutoFit/>
          </a:bodyPr>
          <a:lstStyle/>
          <a:p>
            <a:r>
              <a:rPr lang="en-US" altLang="ko-KR" sz="800" dirty="0" smtClean="0">
                <a:solidFill>
                  <a:prstClr val="black"/>
                </a:solidFill>
              </a:rPr>
              <a:t>My Hello &gt; Message &gt; Sent Message</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9" name="TextBox 18"/>
          <p:cNvSpPr txBox="1"/>
          <p:nvPr/>
        </p:nvSpPr>
        <p:spPr>
          <a:xfrm>
            <a:off x="701570" y="1177702"/>
            <a:ext cx="742511" cy="246221"/>
          </a:xfrm>
          <a:prstGeom prst="rect">
            <a:avLst/>
          </a:prstGeom>
          <a:noFill/>
        </p:spPr>
        <p:txBody>
          <a:bodyPr wrap="none" rtlCol="0">
            <a:spAutoFit/>
          </a:bodyPr>
          <a:lstStyle/>
          <a:p>
            <a:r>
              <a:rPr lang="ko-KR" altLang="en-US" sz="1000" b="1" dirty="0" smtClean="0"/>
              <a:t>보낸 쪽지</a:t>
            </a:r>
            <a:endParaRPr lang="ko-KR" altLang="en-US" sz="1000" b="1" dirty="0"/>
          </a:p>
        </p:txBody>
      </p:sp>
      <p:cxnSp>
        <p:nvCxnSpPr>
          <p:cNvPr id="81" name="직선 연결선 80"/>
          <p:cNvCxnSpPr/>
          <p:nvPr/>
        </p:nvCxnSpPr>
        <p:spPr>
          <a:xfrm>
            <a:off x="443160" y="1943835"/>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07680" y="1602845"/>
            <a:ext cx="686406" cy="230832"/>
          </a:xfrm>
          <a:prstGeom prst="rect">
            <a:avLst/>
          </a:prstGeom>
          <a:noFill/>
        </p:spPr>
        <p:txBody>
          <a:bodyPr wrap="none" rtlCol="0">
            <a:spAutoFit/>
          </a:bodyPr>
          <a:lstStyle/>
          <a:p>
            <a:r>
              <a:rPr lang="ko-KR" altLang="en-US" sz="900" dirty="0" smtClean="0"/>
              <a:t>받는 사람</a:t>
            </a:r>
            <a:endParaRPr lang="ko-KR" altLang="en-US" sz="900" dirty="0"/>
          </a:p>
        </p:txBody>
      </p:sp>
      <p:cxnSp>
        <p:nvCxnSpPr>
          <p:cNvPr id="29" name="직선 연결선 28"/>
          <p:cNvCxnSpPr/>
          <p:nvPr/>
        </p:nvCxnSpPr>
        <p:spPr>
          <a:xfrm>
            <a:off x="441065" y="2403410"/>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5585" y="2062420"/>
            <a:ext cx="686406" cy="230832"/>
          </a:xfrm>
          <a:prstGeom prst="rect">
            <a:avLst/>
          </a:prstGeom>
          <a:noFill/>
        </p:spPr>
        <p:txBody>
          <a:bodyPr wrap="none" rtlCol="0">
            <a:spAutoFit/>
          </a:bodyPr>
          <a:lstStyle/>
          <a:p>
            <a:r>
              <a:rPr lang="ko-KR" altLang="en-US" sz="900" dirty="0" smtClean="0"/>
              <a:t>보낸 일시</a:t>
            </a:r>
            <a:endParaRPr lang="ko-KR" altLang="en-US" sz="900" dirty="0"/>
          </a:p>
        </p:txBody>
      </p:sp>
      <p:sp>
        <p:nvSpPr>
          <p:cNvPr id="32" name="TextBox 31"/>
          <p:cNvSpPr txBox="1"/>
          <p:nvPr/>
        </p:nvSpPr>
        <p:spPr>
          <a:xfrm>
            <a:off x="1108711" y="1594195"/>
            <a:ext cx="530915" cy="242118"/>
          </a:xfrm>
          <a:prstGeom prst="rect">
            <a:avLst/>
          </a:prstGeom>
          <a:noFill/>
        </p:spPr>
        <p:txBody>
          <a:bodyPr wrap="none" rtlCol="0">
            <a:spAutoFit/>
          </a:bodyPr>
          <a:lstStyle/>
          <a:p>
            <a:pPr>
              <a:lnSpc>
                <a:spcPct val="120000"/>
              </a:lnSpc>
            </a:pPr>
            <a:r>
              <a:rPr lang="ko-KR" altLang="en-US" sz="900" b="1" dirty="0" smtClean="0"/>
              <a:t>김태희</a:t>
            </a:r>
            <a:endParaRPr lang="en-US" altLang="ko-KR" sz="900" b="1" dirty="0" smtClean="0"/>
          </a:p>
        </p:txBody>
      </p:sp>
      <p:sp>
        <p:nvSpPr>
          <p:cNvPr id="33" name="TextBox 32"/>
          <p:cNvSpPr txBox="1"/>
          <p:nvPr/>
        </p:nvSpPr>
        <p:spPr>
          <a:xfrm>
            <a:off x="1106615" y="2045343"/>
            <a:ext cx="1879041" cy="258532"/>
          </a:xfrm>
          <a:prstGeom prst="rect">
            <a:avLst/>
          </a:prstGeom>
          <a:noFill/>
        </p:spPr>
        <p:txBody>
          <a:bodyPr wrap="none" rtlCol="0">
            <a:spAutoFit/>
          </a:bodyPr>
          <a:lstStyle/>
          <a:p>
            <a:pPr>
              <a:lnSpc>
                <a:spcPct val="120000"/>
              </a:lnSpc>
            </a:pPr>
            <a:r>
              <a:rPr lang="en-US" altLang="ko-KR" sz="900" b="1" dirty="0" smtClean="0"/>
              <a:t>2016. 01. 20 (</a:t>
            </a:r>
            <a:r>
              <a:rPr lang="ko-KR" altLang="en-US" sz="900" b="1" dirty="0" smtClean="0"/>
              <a:t>수</a:t>
            </a:r>
            <a:r>
              <a:rPr lang="en-US" altLang="ko-KR" sz="900" b="1" dirty="0" smtClean="0"/>
              <a:t>) </a:t>
            </a:r>
            <a:r>
              <a:rPr lang="ko-KR" altLang="en-US" sz="900" b="1" dirty="0" smtClean="0"/>
              <a:t>오후 </a:t>
            </a:r>
            <a:r>
              <a:rPr lang="en-US" altLang="ko-KR" sz="900" b="1" dirty="0" smtClean="0"/>
              <a:t>01:00:15</a:t>
            </a:r>
          </a:p>
        </p:txBody>
      </p:sp>
      <p:sp>
        <p:nvSpPr>
          <p:cNvPr id="34" name="직사각형 33"/>
          <p:cNvSpPr/>
          <p:nvPr/>
        </p:nvSpPr>
        <p:spPr>
          <a:xfrm>
            <a:off x="381819" y="2490800"/>
            <a:ext cx="2730971" cy="812530"/>
          </a:xfrm>
          <a:prstGeom prst="rect">
            <a:avLst/>
          </a:prstGeom>
        </p:spPr>
        <p:txBody>
          <a:bodyPr wrap="square">
            <a:spAutoFit/>
          </a:bodyPr>
          <a:lstStyle/>
          <a:p>
            <a:pPr lvl="0">
              <a:lnSpc>
                <a:spcPct val="130000"/>
              </a:lnSpc>
            </a:pPr>
            <a:r>
              <a:rPr lang="ko-KR" altLang="en-US" sz="900" dirty="0" smtClean="0">
                <a:solidFill>
                  <a:prstClr val="black"/>
                </a:solidFill>
              </a:rPr>
              <a:t>얼마나 고통스러웠는지 느껴집니다</a:t>
            </a:r>
            <a:r>
              <a:rPr lang="en-US" altLang="ko-KR" sz="900" dirty="0" smtClean="0">
                <a:solidFill>
                  <a:prstClr val="black"/>
                </a:solidFill>
              </a:rPr>
              <a:t>. </a:t>
            </a:r>
            <a:r>
              <a:rPr lang="ko-KR" altLang="en-US" sz="900" dirty="0" smtClean="0">
                <a:solidFill>
                  <a:prstClr val="black"/>
                </a:solidFill>
              </a:rPr>
              <a:t>급할수록 </a:t>
            </a:r>
            <a:endParaRPr lang="en-US" altLang="ko-KR" sz="900" dirty="0" smtClean="0">
              <a:solidFill>
                <a:prstClr val="black"/>
              </a:solidFill>
            </a:endParaRPr>
          </a:p>
          <a:p>
            <a:pPr lvl="0">
              <a:lnSpc>
                <a:spcPct val="130000"/>
              </a:lnSpc>
            </a:pPr>
            <a:r>
              <a:rPr lang="ko-KR" altLang="en-US" sz="900" dirty="0" smtClean="0">
                <a:solidFill>
                  <a:prstClr val="black"/>
                </a:solidFill>
              </a:rPr>
              <a:t>돌아가라는 말이 있듯이 너무 서두르게 되면 </a:t>
            </a:r>
            <a:endParaRPr lang="en-US" altLang="ko-KR" sz="900" dirty="0" smtClean="0">
              <a:solidFill>
                <a:prstClr val="black"/>
              </a:solidFill>
            </a:endParaRPr>
          </a:p>
          <a:p>
            <a:pPr lvl="0">
              <a:lnSpc>
                <a:spcPct val="130000"/>
              </a:lnSpc>
            </a:pPr>
            <a:r>
              <a:rPr lang="ko-KR" altLang="en-US" sz="900" dirty="0" smtClean="0">
                <a:solidFill>
                  <a:prstClr val="black"/>
                </a:solidFill>
              </a:rPr>
              <a:t>일을 그르칠 수가 있으니 신중하게 하시기 </a:t>
            </a:r>
            <a:r>
              <a:rPr lang="ko-KR" altLang="en-US" sz="900" dirty="0" err="1" smtClean="0">
                <a:solidFill>
                  <a:prstClr val="black"/>
                </a:solidFill>
              </a:rPr>
              <a:t>바랍</a:t>
            </a:r>
            <a:endParaRPr lang="en-US" altLang="ko-KR" sz="900" dirty="0" smtClean="0">
              <a:solidFill>
                <a:prstClr val="black"/>
              </a:solidFill>
            </a:endParaRPr>
          </a:p>
          <a:p>
            <a:pPr lvl="0">
              <a:lnSpc>
                <a:spcPct val="130000"/>
              </a:lnSpc>
            </a:pPr>
            <a:r>
              <a:rPr lang="ko-KR" altLang="en-US" sz="900" dirty="0" err="1" smtClean="0">
                <a:solidFill>
                  <a:prstClr val="black"/>
                </a:solidFill>
              </a:rPr>
              <a:t>니다</a:t>
            </a:r>
            <a:r>
              <a:rPr lang="en-US" altLang="ko-KR" sz="900" dirty="0" smtClean="0">
                <a:solidFill>
                  <a:prstClr val="black"/>
                </a:solidFill>
              </a:rPr>
              <a:t>.</a:t>
            </a:r>
          </a:p>
        </p:txBody>
      </p:sp>
      <p:grpSp>
        <p:nvGrpSpPr>
          <p:cNvPr id="3" name="그룹 26"/>
          <p:cNvGrpSpPr/>
          <p:nvPr/>
        </p:nvGrpSpPr>
        <p:grpSpPr>
          <a:xfrm>
            <a:off x="3382963" y="908720"/>
            <a:ext cx="2812504" cy="5000582"/>
            <a:chOff x="366961" y="908720"/>
            <a:chExt cx="2812504" cy="5000582"/>
          </a:xfrm>
        </p:grpSpPr>
        <p:pic>
          <p:nvPicPr>
            <p:cNvPr id="38" name="그림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39" name="직사각형 38"/>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0" name="직사각형 39"/>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43" name="직사각형 42"/>
          <p:cNvSpPr/>
          <p:nvPr/>
        </p:nvSpPr>
        <p:spPr>
          <a:xfrm>
            <a:off x="3382963"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8" name="TextBox 47"/>
          <p:cNvSpPr txBox="1"/>
          <p:nvPr/>
        </p:nvSpPr>
        <p:spPr>
          <a:xfrm>
            <a:off x="3755672" y="1177702"/>
            <a:ext cx="742511" cy="246221"/>
          </a:xfrm>
          <a:prstGeom prst="rect">
            <a:avLst/>
          </a:prstGeom>
          <a:noFill/>
        </p:spPr>
        <p:txBody>
          <a:bodyPr wrap="none" rtlCol="0">
            <a:spAutoFit/>
          </a:bodyPr>
          <a:lstStyle/>
          <a:p>
            <a:r>
              <a:rPr lang="ko-KR" altLang="en-US" sz="1000" b="1" dirty="0" smtClean="0"/>
              <a:t>보낸 쪽지</a:t>
            </a:r>
            <a:endParaRPr lang="ko-KR" altLang="en-US" sz="1000" b="1" dirty="0"/>
          </a:p>
        </p:txBody>
      </p:sp>
      <p:cxnSp>
        <p:nvCxnSpPr>
          <p:cNvPr id="49" name="직선 연결선 48"/>
          <p:cNvCxnSpPr/>
          <p:nvPr/>
        </p:nvCxnSpPr>
        <p:spPr>
          <a:xfrm>
            <a:off x="3497262" y="1943835"/>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461782" y="1602845"/>
            <a:ext cx="686406" cy="230832"/>
          </a:xfrm>
          <a:prstGeom prst="rect">
            <a:avLst/>
          </a:prstGeom>
          <a:noFill/>
        </p:spPr>
        <p:txBody>
          <a:bodyPr wrap="none" rtlCol="0">
            <a:spAutoFit/>
          </a:bodyPr>
          <a:lstStyle/>
          <a:p>
            <a:r>
              <a:rPr lang="ko-KR" altLang="en-US" sz="900" dirty="0" smtClean="0"/>
              <a:t>받는 사람</a:t>
            </a:r>
            <a:endParaRPr lang="ko-KR" altLang="en-US" sz="900" dirty="0"/>
          </a:p>
        </p:txBody>
      </p:sp>
      <p:cxnSp>
        <p:nvCxnSpPr>
          <p:cNvPr id="52" name="직선 연결선 51"/>
          <p:cNvCxnSpPr/>
          <p:nvPr/>
        </p:nvCxnSpPr>
        <p:spPr>
          <a:xfrm>
            <a:off x="3495167" y="2403410"/>
            <a:ext cx="25462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459687" y="2062420"/>
            <a:ext cx="686406" cy="230832"/>
          </a:xfrm>
          <a:prstGeom prst="rect">
            <a:avLst/>
          </a:prstGeom>
          <a:noFill/>
        </p:spPr>
        <p:txBody>
          <a:bodyPr wrap="none" rtlCol="0">
            <a:spAutoFit/>
          </a:bodyPr>
          <a:lstStyle/>
          <a:p>
            <a:r>
              <a:rPr lang="ko-KR" altLang="en-US" sz="900" dirty="0" smtClean="0"/>
              <a:t>보낸 일시</a:t>
            </a:r>
            <a:endParaRPr lang="ko-KR" altLang="en-US" sz="900" dirty="0"/>
          </a:p>
        </p:txBody>
      </p:sp>
      <p:sp>
        <p:nvSpPr>
          <p:cNvPr id="54" name="TextBox 53"/>
          <p:cNvSpPr txBox="1"/>
          <p:nvPr/>
        </p:nvSpPr>
        <p:spPr>
          <a:xfrm>
            <a:off x="4162813" y="1594195"/>
            <a:ext cx="530915" cy="242118"/>
          </a:xfrm>
          <a:prstGeom prst="rect">
            <a:avLst/>
          </a:prstGeom>
          <a:noFill/>
        </p:spPr>
        <p:txBody>
          <a:bodyPr wrap="none" rtlCol="0">
            <a:spAutoFit/>
          </a:bodyPr>
          <a:lstStyle/>
          <a:p>
            <a:pPr>
              <a:lnSpc>
                <a:spcPct val="120000"/>
              </a:lnSpc>
            </a:pPr>
            <a:r>
              <a:rPr lang="ko-KR" altLang="en-US" sz="900" b="1" dirty="0" smtClean="0"/>
              <a:t>김판규</a:t>
            </a:r>
            <a:endParaRPr lang="en-US" altLang="ko-KR" sz="900" b="1" dirty="0" smtClean="0"/>
          </a:p>
        </p:txBody>
      </p:sp>
      <p:sp>
        <p:nvSpPr>
          <p:cNvPr id="55" name="TextBox 54"/>
          <p:cNvSpPr txBox="1"/>
          <p:nvPr/>
        </p:nvSpPr>
        <p:spPr>
          <a:xfrm>
            <a:off x="4160717" y="2045343"/>
            <a:ext cx="1879041" cy="258532"/>
          </a:xfrm>
          <a:prstGeom prst="rect">
            <a:avLst/>
          </a:prstGeom>
          <a:noFill/>
        </p:spPr>
        <p:txBody>
          <a:bodyPr wrap="none" rtlCol="0">
            <a:spAutoFit/>
          </a:bodyPr>
          <a:lstStyle/>
          <a:p>
            <a:pPr>
              <a:lnSpc>
                <a:spcPct val="120000"/>
              </a:lnSpc>
            </a:pPr>
            <a:r>
              <a:rPr lang="en-US" altLang="ko-KR" sz="900" b="1" dirty="0" smtClean="0"/>
              <a:t>2016. 01. 20 (</a:t>
            </a:r>
            <a:r>
              <a:rPr lang="ko-KR" altLang="en-US" sz="900" b="1" dirty="0" smtClean="0"/>
              <a:t>수</a:t>
            </a:r>
            <a:r>
              <a:rPr lang="en-US" altLang="ko-KR" sz="900" b="1" dirty="0" smtClean="0"/>
              <a:t>) </a:t>
            </a:r>
            <a:r>
              <a:rPr lang="ko-KR" altLang="en-US" sz="900" b="1" dirty="0" smtClean="0"/>
              <a:t>오후 </a:t>
            </a:r>
            <a:r>
              <a:rPr lang="en-US" altLang="ko-KR" sz="900" b="1" dirty="0" smtClean="0"/>
              <a:t>01:00:15</a:t>
            </a:r>
          </a:p>
        </p:txBody>
      </p:sp>
      <p:sp>
        <p:nvSpPr>
          <p:cNvPr id="56" name="직사각형 55"/>
          <p:cNvSpPr/>
          <p:nvPr/>
        </p:nvSpPr>
        <p:spPr>
          <a:xfrm>
            <a:off x="3435921" y="2490800"/>
            <a:ext cx="2730971" cy="812530"/>
          </a:xfrm>
          <a:prstGeom prst="rect">
            <a:avLst/>
          </a:prstGeom>
        </p:spPr>
        <p:txBody>
          <a:bodyPr wrap="square">
            <a:spAutoFit/>
          </a:bodyPr>
          <a:lstStyle/>
          <a:p>
            <a:pPr lvl="0">
              <a:lnSpc>
                <a:spcPct val="130000"/>
              </a:lnSpc>
            </a:pPr>
            <a:r>
              <a:rPr lang="ko-KR" altLang="en-US" sz="900" dirty="0" smtClean="0">
                <a:solidFill>
                  <a:prstClr val="black"/>
                </a:solidFill>
              </a:rPr>
              <a:t>얼마나 고통스러웠는지 느껴집니다</a:t>
            </a:r>
            <a:r>
              <a:rPr lang="en-US" altLang="ko-KR" sz="900" dirty="0" smtClean="0">
                <a:solidFill>
                  <a:prstClr val="black"/>
                </a:solidFill>
              </a:rPr>
              <a:t>. </a:t>
            </a:r>
            <a:r>
              <a:rPr lang="ko-KR" altLang="en-US" sz="900" dirty="0" smtClean="0">
                <a:solidFill>
                  <a:prstClr val="black"/>
                </a:solidFill>
              </a:rPr>
              <a:t>급할수록 </a:t>
            </a:r>
            <a:endParaRPr lang="en-US" altLang="ko-KR" sz="900" dirty="0" smtClean="0">
              <a:solidFill>
                <a:prstClr val="black"/>
              </a:solidFill>
            </a:endParaRPr>
          </a:p>
          <a:p>
            <a:pPr lvl="0">
              <a:lnSpc>
                <a:spcPct val="130000"/>
              </a:lnSpc>
            </a:pPr>
            <a:r>
              <a:rPr lang="ko-KR" altLang="en-US" sz="900" dirty="0" smtClean="0">
                <a:solidFill>
                  <a:prstClr val="black"/>
                </a:solidFill>
              </a:rPr>
              <a:t>돌아가라는 말이 있듯이 너무 서두르게 되면 </a:t>
            </a:r>
            <a:endParaRPr lang="en-US" altLang="ko-KR" sz="900" dirty="0" smtClean="0">
              <a:solidFill>
                <a:prstClr val="black"/>
              </a:solidFill>
            </a:endParaRPr>
          </a:p>
          <a:p>
            <a:pPr lvl="0">
              <a:lnSpc>
                <a:spcPct val="130000"/>
              </a:lnSpc>
            </a:pPr>
            <a:r>
              <a:rPr lang="ko-KR" altLang="en-US" sz="900" dirty="0" smtClean="0">
                <a:solidFill>
                  <a:prstClr val="black"/>
                </a:solidFill>
              </a:rPr>
              <a:t>일을 그르칠 수가 있으니 신중하게 하시기 </a:t>
            </a:r>
            <a:r>
              <a:rPr lang="ko-KR" altLang="en-US" sz="900" dirty="0" err="1" smtClean="0">
                <a:solidFill>
                  <a:prstClr val="black"/>
                </a:solidFill>
              </a:rPr>
              <a:t>바랍</a:t>
            </a:r>
            <a:endParaRPr lang="en-US" altLang="ko-KR" sz="900" dirty="0" smtClean="0">
              <a:solidFill>
                <a:prstClr val="black"/>
              </a:solidFill>
            </a:endParaRPr>
          </a:p>
          <a:p>
            <a:pPr lvl="0">
              <a:lnSpc>
                <a:spcPct val="130000"/>
              </a:lnSpc>
            </a:pPr>
            <a:r>
              <a:rPr lang="ko-KR" altLang="en-US" sz="900" dirty="0" err="1" smtClean="0">
                <a:solidFill>
                  <a:prstClr val="black"/>
                </a:solidFill>
              </a:rPr>
              <a:t>니다</a:t>
            </a:r>
            <a:r>
              <a:rPr lang="en-US" altLang="ko-KR" sz="900" dirty="0" smtClean="0">
                <a:solidFill>
                  <a:prstClr val="black"/>
                </a:solidFill>
              </a:rPr>
              <a:t>.</a:t>
            </a:r>
          </a:p>
        </p:txBody>
      </p:sp>
      <p:sp>
        <p:nvSpPr>
          <p:cNvPr id="59" name="직사각형 58"/>
          <p:cNvSpPr/>
          <p:nvPr/>
        </p:nvSpPr>
        <p:spPr>
          <a:xfrm>
            <a:off x="3380580" y="1104395"/>
            <a:ext cx="2811600" cy="4806189"/>
          </a:xfrm>
          <a:prstGeom prst="rect">
            <a:avLst/>
          </a:prstGeom>
          <a:solidFill>
            <a:srgbClr val="404040">
              <a:alpha val="80000"/>
            </a:srgb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nvGrpSpPr>
          <p:cNvPr id="60" name="그룹 106"/>
          <p:cNvGrpSpPr/>
          <p:nvPr/>
        </p:nvGrpSpPr>
        <p:grpSpPr>
          <a:xfrm>
            <a:off x="3671533" y="2581374"/>
            <a:ext cx="2215137" cy="1479149"/>
            <a:chOff x="388264" y="3068960"/>
            <a:chExt cx="2215137" cy="1479149"/>
          </a:xfrm>
        </p:grpSpPr>
        <p:sp>
          <p:nvSpPr>
            <p:cNvPr id="61" name="직사각형 60"/>
            <p:cNvSpPr/>
            <p:nvPr/>
          </p:nvSpPr>
          <p:spPr>
            <a:xfrm>
              <a:off x="388264" y="3068960"/>
              <a:ext cx="2215137" cy="1476639"/>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62" name="직사각형 61"/>
            <p:cNvSpPr/>
            <p:nvPr/>
          </p:nvSpPr>
          <p:spPr>
            <a:xfrm>
              <a:off x="388266" y="4224109"/>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63" name="TextBox 62"/>
            <p:cNvSpPr txBox="1"/>
            <p:nvPr/>
          </p:nvSpPr>
          <p:spPr>
            <a:xfrm>
              <a:off x="441224" y="3530472"/>
              <a:ext cx="2162176" cy="432554"/>
            </a:xfrm>
            <a:prstGeom prst="rect">
              <a:avLst/>
            </a:prstGeom>
            <a:noFill/>
          </p:spPr>
          <p:txBody>
            <a:bodyPr wrap="square" rtlCol="0">
              <a:spAutoFit/>
            </a:bodyPr>
            <a:lstStyle/>
            <a:p>
              <a:pPr>
                <a:lnSpc>
                  <a:spcPct val="130000"/>
                </a:lnSpc>
              </a:pPr>
              <a:r>
                <a:rPr lang="ko-KR" altLang="en-US" sz="900" dirty="0" smtClean="0">
                  <a:solidFill>
                    <a:prstClr val="black"/>
                  </a:solidFill>
                </a:rPr>
                <a:t>쪽지를 삭제하시겠어요</a:t>
              </a:r>
              <a:r>
                <a:rPr lang="en-US" altLang="ko-KR" sz="900" dirty="0" smtClean="0">
                  <a:solidFill>
                    <a:prstClr val="black"/>
                  </a:solidFill>
                </a:rPr>
                <a:t>?</a:t>
              </a:r>
            </a:p>
            <a:p>
              <a:pPr>
                <a:lnSpc>
                  <a:spcPct val="130000"/>
                </a:lnSpc>
              </a:pPr>
              <a:r>
                <a:rPr lang="ko-KR" altLang="en-US" sz="900" dirty="0" smtClean="0">
                  <a:solidFill>
                    <a:prstClr val="black"/>
                  </a:solidFill>
                </a:rPr>
                <a:t>삭제된 쪽지는 복구되지 않습니다</a:t>
              </a:r>
              <a:r>
                <a:rPr lang="en-US" altLang="ko-KR" sz="900" dirty="0" smtClean="0">
                  <a:solidFill>
                    <a:prstClr val="black"/>
                  </a:solidFill>
                </a:rPr>
                <a:t>.</a:t>
              </a:r>
              <a:endParaRPr lang="ko-KR" altLang="en-US" sz="900" dirty="0" smtClean="0">
                <a:solidFill>
                  <a:prstClr val="black"/>
                </a:solidFill>
              </a:endParaRPr>
            </a:p>
          </p:txBody>
        </p:sp>
        <p:cxnSp>
          <p:nvCxnSpPr>
            <p:cNvPr id="64" name="직선 연결선 63"/>
            <p:cNvCxnSpPr/>
            <p:nvPr/>
          </p:nvCxnSpPr>
          <p:spPr>
            <a:xfrm>
              <a:off x="513232" y="3450622"/>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41224" y="3140140"/>
              <a:ext cx="1238057" cy="252505"/>
            </a:xfrm>
            <a:prstGeom prst="rect">
              <a:avLst/>
            </a:prstGeom>
            <a:noFill/>
          </p:spPr>
          <p:txBody>
            <a:bodyPr wrap="square" rtlCol="0">
              <a:spAutoFit/>
            </a:bodyPr>
            <a:lstStyle/>
            <a:p>
              <a:pPr>
                <a:lnSpc>
                  <a:spcPct val="130000"/>
                </a:lnSpc>
              </a:pPr>
              <a:r>
                <a:rPr lang="ko-KR" altLang="en-US" sz="900" dirty="0" smtClean="0">
                  <a:solidFill>
                    <a:prstClr val="black"/>
                  </a:solidFill>
                </a:rPr>
                <a:t>쪽지 삭제</a:t>
              </a:r>
              <a:endParaRPr lang="ko-KR" altLang="en-US" sz="900" dirty="0">
                <a:solidFill>
                  <a:prstClr val="black"/>
                </a:solidFill>
              </a:endParaRPr>
            </a:p>
          </p:txBody>
        </p:sp>
        <p:sp>
          <p:nvSpPr>
            <p:cNvPr id="66" name="직사각형 65"/>
            <p:cNvSpPr/>
            <p:nvPr/>
          </p:nvSpPr>
          <p:spPr>
            <a:xfrm>
              <a:off x="1495832" y="4224034"/>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grpSp>
      <p:pic>
        <p:nvPicPr>
          <p:cNvPr id="68" name="그림 67" descr="Press_Hold.png"/>
          <p:cNvPicPr>
            <a:picLocks noChangeAspect="1"/>
          </p:cNvPicPr>
          <p:nvPr/>
        </p:nvPicPr>
        <p:blipFill>
          <a:blip r:embed="rId4" cstate="print"/>
          <a:stretch>
            <a:fillRect/>
          </a:stretch>
        </p:blipFill>
        <p:spPr>
          <a:xfrm>
            <a:off x="2664736" y="1256914"/>
            <a:ext cx="828000" cy="828000"/>
          </a:xfrm>
          <a:prstGeom prst="rect">
            <a:avLst/>
          </a:prstGeom>
        </p:spPr>
      </p:pic>
      <p:sp>
        <p:nvSpPr>
          <p:cNvPr id="70" name="타원 69"/>
          <p:cNvSpPr/>
          <p:nvPr/>
        </p:nvSpPr>
        <p:spPr>
          <a:xfrm>
            <a:off x="238673" y="1832914"/>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71" name="타원 70"/>
          <p:cNvSpPr/>
          <p:nvPr/>
        </p:nvSpPr>
        <p:spPr>
          <a:xfrm>
            <a:off x="2585456" y="1177702"/>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67" name="TextBox 66"/>
          <p:cNvSpPr txBox="1"/>
          <p:nvPr/>
        </p:nvSpPr>
        <p:spPr>
          <a:xfrm>
            <a:off x="5485869" y="124096"/>
            <a:ext cx="832279" cy="215444"/>
          </a:xfrm>
          <a:prstGeom prst="rect">
            <a:avLst/>
          </a:prstGeom>
          <a:noFill/>
        </p:spPr>
        <p:txBody>
          <a:bodyPr wrap="none" rtlCol="0">
            <a:spAutoFit/>
          </a:bodyPr>
          <a:lstStyle/>
          <a:p>
            <a:r>
              <a:rPr lang="en-US" altLang="ko-KR" sz="800" dirty="0" smtClean="0">
                <a:solidFill>
                  <a:prstClr val="black"/>
                </a:solidFill>
              </a:rPr>
              <a:t>RM-08050201</a:t>
            </a:r>
            <a:endParaRPr lang="ko-KR" altLang="en-US" sz="800" dirty="0">
              <a:solidFill>
                <a:prstClr val="black"/>
              </a:solidFill>
            </a:endParaRPr>
          </a:p>
        </p:txBody>
      </p:sp>
      <p:sp>
        <p:nvSpPr>
          <p:cNvPr id="69" name="타원 68"/>
          <p:cNvSpPr/>
          <p:nvPr/>
        </p:nvSpPr>
        <p:spPr>
          <a:xfrm>
            <a:off x="2789830" y="1177730"/>
            <a:ext cx="252000" cy="252000"/>
          </a:xfrm>
          <a:prstGeom prst="ellipse">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pic>
        <p:nvPicPr>
          <p:cNvPr id="72" name="그림 71" descr="trash.png"/>
          <p:cNvPicPr>
            <a:picLocks noChangeAspect="1"/>
          </p:cNvPicPr>
          <p:nvPr/>
        </p:nvPicPr>
        <p:blipFill>
          <a:blip r:embed="rId5" cstate="print"/>
          <a:stretch>
            <a:fillRect/>
          </a:stretch>
        </p:blipFill>
        <p:spPr>
          <a:xfrm>
            <a:off x="2809395" y="1202509"/>
            <a:ext cx="216000" cy="216000"/>
          </a:xfrm>
          <a:prstGeom prst="rect">
            <a:avLst/>
          </a:prstGeom>
        </p:spPr>
      </p:pic>
      <p:sp>
        <p:nvSpPr>
          <p:cNvPr id="57" name="TextBox 56"/>
          <p:cNvSpPr txBox="1"/>
          <p:nvPr/>
        </p:nvSpPr>
        <p:spPr>
          <a:xfrm>
            <a:off x="35054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58" name="TextBox 57"/>
          <p:cNvSpPr txBox="1"/>
          <p:nvPr/>
        </p:nvSpPr>
        <p:spPr>
          <a:xfrm>
            <a:off x="338746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graphicFrame>
        <p:nvGraphicFramePr>
          <p:cNvPr id="73" name="표 72"/>
          <p:cNvGraphicFramePr>
            <a:graphicFrameLocks noGrp="1"/>
          </p:cNvGraphicFramePr>
          <p:nvPr>
            <p:extLst>
              <p:ext uri="{D42A27DB-BD31-4B8C-83A1-F6EECF244321}">
                <p14:modId xmlns:p14="http://schemas.microsoft.com/office/powerpoint/2010/main" val="3126804187"/>
              </p:ext>
            </p:extLst>
          </p:nvPr>
        </p:nvGraphicFramePr>
        <p:xfrm>
          <a:off x="6320290" y="908720"/>
          <a:ext cx="2678400" cy="1663447"/>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schemeClr val="tx1"/>
                          </a:solidFill>
                        </a:rPr>
                        <a:t>Sent Message detail page</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smtClean="0">
                          <a:solidFill>
                            <a:schemeClr val="tx1"/>
                          </a:solidFill>
                          <a:latin typeface="+mn-ea"/>
                          <a:ea typeface="+mn-ea"/>
                          <a:cs typeface="+mn-cs"/>
                        </a:rPr>
                        <a:t>Khi click</a:t>
                      </a:r>
                      <a:r>
                        <a:rPr lang="en-US" altLang="ko-KR" sz="800" kern="1200" baseline="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Confirm Delete Message pop-up </a:t>
                      </a:r>
                      <a:r>
                        <a:rPr lang="en-US" altLang="ko-KR" sz="800" kern="1200" dirty="0" smtClean="0">
                          <a:solidFill>
                            <a:schemeClr val="tx1"/>
                          </a:solidFill>
                          <a:latin typeface="+mn-ea"/>
                          <a:ea typeface="+mn-ea"/>
                          <a:cs typeface="+mn-cs"/>
                        </a:rPr>
                        <a:t>(1-1)</a:t>
                      </a:r>
                    </a:p>
                    <a:p>
                      <a:pPr marL="85725" indent="-85725" algn="l" defTabSz="914400" rtl="0" eaLnBrk="1" latinLnBrk="1" hangingPunct="1">
                        <a:lnSpc>
                          <a:spcPct val="120000"/>
                        </a:lnSpc>
                        <a:buFontTx/>
                        <a:buChar char="-"/>
                      </a:pPr>
                      <a:r>
                        <a:rPr lang="en-US" altLang="ko-KR" sz="800" kern="1200" dirty="0" smtClean="0">
                          <a:solidFill>
                            <a:schemeClr val="tx1"/>
                          </a:solidFill>
                          <a:latin typeface="+mn-ea"/>
                          <a:ea typeface="+mn-ea"/>
                          <a:cs typeface="+mn-cs"/>
                        </a:rPr>
                        <a:t>(1-1) : </a:t>
                      </a:r>
                      <a:r>
                        <a:rPr lang="en-US" altLang="ko-KR" sz="800" kern="1200" dirty="0" err="1" smtClean="0">
                          <a:solidFill>
                            <a:schemeClr val="tx1"/>
                          </a:solidFill>
                          <a:latin typeface="+mn-ea"/>
                          <a:ea typeface="+mn-ea"/>
                          <a:cs typeface="+mn-cs"/>
                        </a:rPr>
                        <a:t>Nhấn</a:t>
                      </a:r>
                      <a:r>
                        <a:rPr lang="en-US" altLang="ko-KR" sz="800" kern="1200" baseline="0" dirty="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a:t>
                      </a:r>
                      <a:r>
                        <a:rPr lang="ko-KR" altLang="en-US" sz="800" kern="1200" dirty="0" smtClean="0">
                          <a:solidFill>
                            <a:schemeClr val="tx1"/>
                          </a:solidFill>
                          <a:latin typeface="+mn-ea"/>
                          <a:ea typeface="+mn-ea"/>
                          <a:cs typeface="+mn-cs"/>
                        </a:rPr>
                        <a:t>확인</a:t>
                      </a:r>
                      <a:r>
                        <a:rPr lang="en-US" altLang="ko-KR" sz="800" kern="1200" dirty="0" smtClean="0">
                          <a:solidFill>
                            <a:schemeClr val="tx1"/>
                          </a:solidFill>
                          <a:latin typeface="+mn-ea"/>
                          <a:ea typeface="+mn-ea"/>
                          <a:cs typeface="+mn-cs"/>
                        </a:rPr>
                        <a:t>] –ok </a:t>
                      </a:r>
                      <a:r>
                        <a:rPr lang="en-US" altLang="ko-KR" sz="800" kern="1200" dirty="0" err="1" smtClean="0">
                          <a:solidFill>
                            <a:schemeClr val="tx1"/>
                          </a:solidFill>
                          <a:latin typeface="+mn-ea"/>
                          <a:ea typeface="+mn-ea"/>
                          <a:cs typeface="+mn-cs"/>
                        </a:rPr>
                        <a:t>trong</a:t>
                      </a:r>
                      <a:r>
                        <a:rPr lang="en-US" altLang="ko-KR" sz="800" kern="1200" dirty="0" smtClean="0">
                          <a:solidFill>
                            <a:schemeClr val="tx1"/>
                          </a:solidFill>
                          <a:latin typeface="+mn-ea"/>
                          <a:ea typeface="+mn-ea"/>
                          <a:cs typeface="+mn-cs"/>
                        </a:rPr>
                        <a:t> pop-up, </a:t>
                      </a:r>
                      <a:r>
                        <a:rPr lang="en-US" altLang="ko-KR" sz="800" kern="1200" dirty="0" err="1" smtClean="0">
                          <a:solidFill>
                            <a:schemeClr val="tx1"/>
                          </a:solidFill>
                          <a:latin typeface="+mn-ea"/>
                          <a:ea typeface="+mn-ea"/>
                          <a:cs typeface="+mn-cs"/>
                        </a:rPr>
                        <a:t>xóa</a:t>
                      </a:r>
                      <a:r>
                        <a:rPr lang="en-US" altLang="ko-KR" sz="800" kern="1200" baseline="0" dirty="0" smtClean="0">
                          <a:solidFill>
                            <a:schemeClr val="tx1"/>
                          </a:solidFill>
                          <a:latin typeface="+mn-ea"/>
                          <a:ea typeface="+mn-ea"/>
                          <a:cs typeface="+mn-cs"/>
                        </a:rPr>
                        <a:t> message</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thông</a:t>
                      </a:r>
                      <a:r>
                        <a:rPr lang="en-US" altLang="ko-KR" sz="800" kern="1200" baseline="0" dirty="0" smtClean="0">
                          <a:solidFill>
                            <a:schemeClr val="tx1"/>
                          </a:solidFill>
                          <a:latin typeface="+mn-ea"/>
                          <a:ea typeface="+mn-ea"/>
                          <a:cs typeface="+mn-cs"/>
                        </a:rPr>
                        <a:t> tin chi </a:t>
                      </a:r>
                      <a:r>
                        <a:rPr lang="en-US" altLang="ko-KR" sz="800" kern="1200" baseline="0" dirty="0" err="1" smtClean="0">
                          <a:solidFill>
                            <a:schemeClr val="tx1"/>
                          </a:solidFill>
                          <a:latin typeface="+mn-ea"/>
                          <a:ea typeface="+mn-ea"/>
                          <a:cs typeface="+mn-cs"/>
                        </a:rPr>
                        <a:t>tiết</a:t>
                      </a:r>
                      <a:r>
                        <a:rPr lang="en-US" altLang="ko-KR" sz="800" kern="1200" baseline="0" dirty="0" smtClean="0">
                          <a:solidFill>
                            <a:schemeClr val="tx1"/>
                          </a:solidFill>
                          <a:latin typeface="+mn-ea"/>
                          <a:ea typeface="+mn-ea"/>
                          <a:cs typeface="+mn-cs"/>
                        </a:rPr>
                        <a:t> Message </a:t>
                      </a:r>
                      <a:r>
                        <a:rPr lang="en-US" altLang="ko-KR" sz="800" kern="1200" baseline="0" dirty="0" err="1" smtClean="0">
                          <a:solidFill>
                            <a:schemeClr val="tx1"/>
                          </a:solidFill>
                          <a:latin typeface="+mn-ea"/>
                          <a:ea typeface="+mn-ea"/>
                          <a:cs typeface="+mn-cs"/>
                        </a:rPr>
                        <a:t>đã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gửi</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ko-KR" altLang="en-US" sz="800" kern="1200" dirty="0" smtClean="0">
                          <a:solidFill>
                            <a:schemeClr val="tx1"/>
                          </a:solidFill>
                          <a:latin typeface="+mn-ea"/>
                          <a:ea typeface="+mn-ea"/>
                          <a:cs typeface="+mn-cs"/>
                        </a:rPr>
                        <a:t>받는 사람 </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Tên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nhười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nhận</a:t>
                      </a:r>
                      <a:r>
                        <a:rPr lang="en-US" altLang="ko-KR" sz="800" kern="1200" baseline="0" dirty="0" smtClean="0">
                          <a:solidFill>
                            <a:schemeClr val="tx1"/>
                          </a:solidFill>
                          <a:latin typeface="+mn-ea"/>
                          <a:ea typeface="+mn-ea"/>
                          <a:cs typeface="+mn-cs"/>
                        </a:rPr>
                        <a:t> Message </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ko-KR" altLang="en-US" sz="800" kern="1200" dirty="0" smtClean="0">
                          <a:solidFill>
                            <a:schemeClr val="tx1"/>
                          </a:solidFill>
                          <a:latin typeface="+mn-ea"/>
                          <a:ea typeface="+mn-ea"/>
                          <a:cs typeface="+mn-cs"/>
                        </a:rPr>
                        <a:t>보낸 일시 </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ngày</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giờ</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gửi</a:t>
                      </a:r>
                      <a:r>
                        <a:rPr lang="en-US" altLang="ko-KR" sz="800" kern="1200" baseline="0" dirty="0" smtClean="0">
                          <a:solidFill>
                            <a:schemeClr val="tx1"/>
                          </a:solidFill>
                          <a:latin typeface="+mn-ea"/>
                          <a:ea typeface="+mn-ea"/>
                          <a:cs typeface="+mn-cs"/>
                        </a:rPr>
                        <a:t> Message </a:t>
                      </a:r>
                      <a:r>
                        <a:rPr lang="en-US" altLang="ko-KR" sz="800" kern="1200" baseline="0" dirty="0" err="1" smtClean="0">
                          <a:solidFill>
                            <a:schemeClr val="tx1"/>
                          </a:solidFill>
                          <a:latin typeface="+mn-ea"/>
                          <a:ea typeface="+mn-ea"/>
                          <a:cs typeface="+mn-cs"/>
                        </a:rPr>
                        <a:t>đi</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ko-KR" altLang="en-US" sz="800" kern="1200" dirty="0" smtClean="0">
                          <a:solidFill>
                            <a:schemeClr val="tx1"/>
                          </a:solidFill>
                          <a:latin typeface="+mn-ea"/>
                          <a:ea typeface="+mn-ea"/>
                          <a:cs typeface="+mn-cs"/>
                        </a:rPr>
                        <a:t>내용 </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Nội</a:t>
                      </a:r>
                      <a:r>
                        <a:rPr lang="en-US" altLang="ko-KR" sz="800" kern="1200" baseline="0" dirty="0" smtClean="0">
                          <a:solidFill>
                            <a:schemeClr val="tx1"/>
                          </a:solidFill>
                          <a:latin typeface="+mn-ea"/>
                          <a:ea typeface="+mn-ea"/>
                          <a:cs typeface="+mn-cs"/>
                        </a:rPr>
                        <a:t> dung Message</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74" name="슬라이드 번호 개체 틀 73"/>
          <p:cNvSpPr>
            <a:spLocks noGrp="1"/>
          </p:cNvSpPr>
          <p:nvPr>
            <p:ph type="sldNum" sz="quarter" idx="4"/>
          </p:nvPr>
        </p:nvSpPr>
        <p:spPr/>
        <p:txBody>
          <a:bodyPr/>
          <a:lstStyle/>
          <a:p>
            <a:fld id="{C70D9EDE-4299-4BB9-BBD1-CAF81FD85894}" type="slidenum">
              <a:rPr lang="ko-KR" altLang="en-US" smtClean="0"/>
              <a:pPr/>
              <a:t>85</a:t>
            </a:fld>
            <a:endParaRPr lang="ko-KR" altLang="en-US" dirty="0"/>
          </a:p>
        </p:txBody>
      </p:sp>
      <p:sp>
        <p:nvSpPr>
          <p:cNvPr id="75" name="타원 74"/>
          <p:cNvSpPr/>
          <p:nvPr/>
        </p:nvSpPr>
        <p:spPr>
          <a:xfrm>
            <a:off x="4369728" y="2652554"/>
            <a:ext cx="324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1200" b="1" spc="-250" dirty="0" smtClean="0">
                <a:solidFill>
                  <a:schemeClr val="bg1"/>
                </a:solidFill>
                <a:latin typeface="+mn-ea"/>
              </a:rPr>
              <a:t>1-1</a:t>
            </a:r>
            <a:endParaRPr lang="ko-KR" altLang="en-US" sz="1200" b="1" spc="-250" dirty="0">
              <a:solidFill>
                <a:schemeClr val="bg1"/>
              </a:solidFill>
              <a:latin typeface="+mn-ea"/>
            </a:endParaRPr>
          </a:p>
        </p:txBody>
      </p:sp>
      <p:sp>
        <p:nvSpPr>
          <p:cNvPr id="76" name="TextBox 75"/>
          <p:cNvSpPr txBox="1"/>
          <p:nvPr/>
        </p:nvSpPr>
        <p:spPr>
          <a:xfrm>
            <a:off x="1132570" y="124096"/>
            <a:ext cx="1184940" cy="215444"/>
          </a:xfrm>
          <a:prstGeom prst="rect">
            <a:avLst/>
          </a:prstGeom>
          <a:noFill/>
        </p:spPr>
        <p:txBody>
          <a:bodyPr wrap="none" rtlCol="0">
            <a:spAutoFit/>
          </a:bodyPr>
          <a:lstStyle/>
          <a:p>
            <a:r>
              <a:rPr lang="en-US" altLang="ko-KR" sz="800" dirty="0" smtClean="0">
                <a:solidFill>
                  <a:prstClr val="black"/>
                </a:solidFill>
              </a:rPr>
              <a:t>Sent </a:t>
            </a:r>
            <a:r>
              <a:rPr lang="en-US" altLang="ko-KR" sz="800" smtClean="0">
                <a:solidFill>
                  <a:prstClr val="black"/>
                </a:solidFill>
              </a:rPr>
              <a:t>Message </a:t>
            </a:r>
            <a:r>
              <a:rPr lang="en-US" altLang="ko-KR" sz="800" smtClean="0">
                <a:solidFill>
                  <a:prstClr val="black"/>
                </a:solidFill>
              </a:rPr>
              <a:t>Details</a:t>
            </a:r>
            <a:endParaRPr lang="ko-KR" altLang="en-US" sz="800" dirty="0">
              <a:solidFill>
                <a:prstClr val="black"/>
              </a:solidFill>
            </a:endParaRPr>
          </a:p>
        </p:txBody>
      </p:sp>
      <p:sp>
        <p:nvSpPr>
          <p:cNvPr id="77" name="TextBox 76"/>
          <p:cNvSpPr txBox="1"/>
          <p:nvPr/>
        </p:nvSpPr>
        <p:spPr>
          <a:xfrm>
            <a:off x="1132570" y="352286"/>
            <a:ext cx="3995004" cy="215444"/>
          </a:xfrm>
          <a:prstGeom prst="rect">
            <a:avLst/>
          </a:prstGeom>
          <a:noFill/>
        </p:spPr>
        <p:txBody>
          <a:bodyPr wrap="none" rtlCol="0">
            <a:spAutoFit/>
          </a:bodyPr>
          <a:lstStyle/>
          <a:p>
            <a:r>
              <a:rPr lang="en-US" altLang="ko-KR" sz="800" dirty="0" smtClean="0">
                <a:solidFill>
                  <a:prstClr val="black"/>
                </a:solidFill>
              </a:rPr>
              <a:t>My Hello &gt; Message &gt; Sent Message</a:t>
            </a:r>
            <a:r>
              <a:rPr lang="ko-KR" altLang="en-US" sz="800" dirty="0" smtClean="0">
                <a:solidFill>
                  <a:prstClr val="black"/>
                </a:solidFill>
              </a:rPr>
              <a:t> </a:t>
            </a:r>
            <a:r>
              <a:rPr lang="en-US" altLang="ko-KR" sz="800" dirty="0" smtClean="0">
                <a:solidFill>
                  <a:prstClr val="black"/>
                </a:solidFill>
              </a:rPr>
              <a:t>&gt; Sent </a:t>
            </a:r>
            <a:r>
              <a:rPr lang="en-US" altLang="ko-KR" sz="800" smtClean="0">
                <a:solidFill>
                  <a:prstClr val="black"/>
                </a:solidFill>
              </a:rPr>
              <a:t>Message </a:t>
            </a:r>
            <a:r>
              <a:rPr lang="en-US" altLang="ko-KR" sz="800" smtClean="0">
                <a:solidFill>
                  <a:prstClr val="black"/>
                </a:solidFill>
              </a:rPr>
              <a:t>Details</a:t>
            </a:r>
            <a:r>
              <a:rPr lang="ko-KR" altLang="en-US" sz="800" smtClean="0">
                <a:solidFill>
                  <a:prstClr val="black"/>
                </a:solidFill>
              </a:rPr>
              <a:t> </a:t>
            </a:r>
            <a:r>
              <a:rPr lang="en-US" altLang="ko-KR" sz="800" dirty="0" smtClean="0">
                <a:solidFill>
                  <a:prstClr val="black"/>
                </a:solidFill>
              </a:rPr>
              <a:t>&gt; Delete Message</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9" name="TextBox 18"/>
          <p:cNvSpPr txBox="1"/>
          <p:nvPr/>
        </p:nvSpPr>
        <p:spPr>
          <a:xfrm>
            <a:off x="701570" y="1177702"/>
            <a:ext cx="742511" cy="246221"/>
          </a:xfrm>
          <a:prstGeom prst="rect">
            <a:avLst/>
          </a:prstGeom>
          <a:noFill/>
        </p:spPr>
        <p:txBody>
          <a:bodyPr wrap="none" rtlCol="0">
            <a:spAutoFit/>
          </a:bodyPr>
          <a:lstStyle/>
          <a:p>
            <a:r>
              <a:rPr lang="ko-KR" altLang="en-US" sz="1000" b="1" dirty="0" smtClean="0"/>
              <a:t>쪽지 쓰기</a:t>
            </a:r>
            <a:endParaRPr lang="ko-KR" altLang="en-US" sz="1000" b="1" dirty="0"/>
          </a:p>
        </p:txBody>
      </p:sp>
      <p:cxnSp>
        <p:nvCxnSpPr>
          <p:cNvPr id="84" name="직선 연결선 83"/>
          <p:cNvCxnSpPr/>
          <p:nvPr/>
        </p:nvCxnSpPr>
        <p:spPr>
          <a:xfrm>
            <a:off x="341530" y="1753942"/>
            <a:ext cx="27998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7" name="직사각형 86"/>
          <p:cNvSpPr/>
          <p:nvPr/>
        </p:nvSpPr>
        <p:spPr>
          <a:xfrm>
            <a:off x="2564305" y="1193307"/>
            <a:ext cx="468000" cy="216000"/>
          </a:xfrm>
          <a:prstGeom prst="rect">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lumMod val="50000"/>
                  </a:schemeClr>
                </a:solidFill>
              </a:rPr>
              <a:t>보내기</a:t>
            </a:r>
            <a:endParaRPr lang="ko-KR" altLang="en-US" sz="900" dirty="0">
              <a:solidFill>
                <a:schemeClr val="bg1">
                  <a:lumMod val="50000"/>
                </a:schemeClr>
              </a:solidFill>
            </a:endParaRPr>
          </a:p>
        </p:txBody>
      </p:sp>
      <p:sp>
        <p:nvSpPr>
          <p:cNvPr id="30" name="직사각형 29"/>
          <p:cNvSpPr/>
          <p:nvPr/>
        </p:nvSpPr>
        <p:spPr>
          <a:xfrm>
            <a:off x="328861" y="4104075"/>
            <a:ext cx="2811600" cy="1804477"/>
          </a:xfrm>
          <a:prstGeom prst="rect">
            <a:avLst/>
          </a:prstGeom>
          <a:solidFill>
            <a:schemeClr val="tx1">
              <a:lumMod val="75000"/>
              <a:lumOff val="2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한글 키패드</a:t>
            </a:r>
            <a:endParaRPr lang="ko-KR" altLang="en-US" sz="900" dirty="0">
              <a:solidFill>
                <a:schemeClr val="bg1"/>
              </a:solidFill>
            </a:endParaRPr>
          </a:p>
        </p:txBody>
      </p:sp>
      <p:sp>
        <p:nvSpPr>
          <p:cNvPr id="2" name="TextBox 1"/>
          <p:cNvSpPr txBox="1"/>
          <p:nvPr/>
        </p:nvSpPr>
        <p:spPr>
          <a:xfrm>
            <a:off x="2519051" y="3243173"/>
            <a:ext cx="567784" cy="230832"/>
          </a:xfrm>
          <a:prstGeom prst="rect">
            <a:avLst/>
          </a:prstGeom>
          <a:noFill/>
        </p:spPr>
        <p:txBody>
          <a:bodyPr wrap="none" rtlCol="0">
            <a:spAutoFit/>
          </a:bodyPr>
          <a:lstStyle/>
          <a:p>
            <a:r>
              <a:rPr lang="en-US" altLang="ko-KR" sz="900" dirty="0" smtClean="0"/>
              <a:t>0 / 500</a:t>
            </a:r>
            <a:endParaRPr lang="ko-KR" altLang="en-US" sz="900" dirty="0"/>
          </a:p>
        </p:txBody>
      </p:sp>
      <p:sp>
        <p:nvSpPr>
          <p:cNvPr id="33" name="TextBox 32"/>
          <p:cNvSpPr txBox="1"/>
          <p:nvPr/>
        </p:nvSpPr>
        <p:spPr>
          <a:xfrm>
            <a:off x="386535" y="1485885"/>
            <a:ext cx="1691489" cy="258532"/>
          </a:xfrm>
          <a:prstGeom prst="rect">
            <a:avLst/>
          </a:prstGeom>
          <a:noFill/>
        </p:spPr>
        <p:txBody>
          <a:bodyPr wrap="none" rtlCol="0">
            <a:spAutoFit/>
          </a:bodyPr>
          <a:lstStyle/>
          <a:p>
            <a:pPr>
              <a:lnSpc>
                <a:spcPct val="120000"/>
              </a:lnSpc>
            </a:pPr>
            <a:r>
              <a:rPr lang="ko-KR" altLang="en-US" sz="900" dirty="0" smtClean="0"/>
              <a:t>받는 사람 </a:t>
            </a:r>
            <a:r>
              <a:rPr lang="en-US" altLang="ko-KR" sz="900" dirty="0" smtClean="0"/>
              <a:t>: </a:t>
            </a:r>
            <a:r>
              <a:rPr lang="ko-KR" altLang="en-US" sz="900" b="1" dirty="0" smtClean="0"/>
              <a:t>김태희</a:t>
            </a:r>
            <a:r>
              <a:rPr lang="ko-KR" altLang="en-US" sz="900" dirty="0" smtClean="0"/>
              <a:t> </a:t>
            </a:r>
            <a:r>
              <a:rPr lang="ko-KR" altLang="en-US" sz="800" dirty="0" smtClean="0">
                <a:solidFill>
                  <a:prstClr val="black"/>
                </a:solidFill>
              </a:rPr>
              <a:t>심리상담사</a:t>
            </a:r>
            <a:endParaRPr lang="en-US" altLang="ko-KR" sz="900" b="1" dirty="0" smtClean="0"/>
          </a:p>
        </p:txBody>
      </p:sp>
      <p:sp>
        <p:nvSpPr>
          <p:cNvPr id="34" name="타원 33"/>
          <p:cNvSpPr/>
          <p:nvPr/>
        </p:nvSpPr>
        <p:spPr>
          <a:xfrm>
            <a:off x="2366755" y="1177702"/>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5" name="타원 34"/>
          <p:cNvSpPr/>
          <p:nvPr/>
        </p:nvSpPr>
        <p:spPr>
          <a:xfrm>
            <a:off x="202861" y="1501942"/>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7" name="타원 36"/>
          <p:cNvSpPr/>
          <p:nvPr/>
        </p:nvSpPr>
        <p:spPr>
          <a:xfrm>
            <a:off x="1117636" y="4880313"/>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22" name="TextBox 21"/>
          <p:cNvSpPr txBox="1"/>
          <p:nvPr/>
        </p:nvSpPr>
        <p:spPr>
          <a:xfrm>
            <a:off x="5485869" y="124096"/>
            <a:ext cx="720069" cy="215444"/>
          </a:xfrm>
          <a:prstGeom prst="rect">
            <a:avLst/>
          </a:prstGeom>
          <a:noFill/>
        </p:spPr>
        <p:txBody>
          <a:bodyPr wrap="none" rtlCol="0">
            <a:spAutoFit/>
          </a:bodyPr>
          <a:lstStyle/>
          <a:p>
            <a:r>
              <a:rPr lang="en-US" altLang="ko-KR" sz="800" dirty="0" smtClean="0">
                <a:solidFill>
                  <a:prstClr val="black"/>
                </a:solidFill>
              </a:rPr>
              <a:t>RM-080503</a:t>
            </a:r>
            <a:endParaRPr lang="ko-KR" altLang="en-US" sz="800" dirty="0">
              <a:solidFill>
                <a:prstClr val="black"/>
              </a:solidFill>
            </a:endParaRPr>
          </a:p>
        </p:txBody>
      </p:sp>
      <p:sp>
        <p:nvSpPr>
          <p:cNvPr id="23" name="TextBox 22"/>
          <p:cNvSpPr txBox="1"/>
          <p:nvPr/>
        </p:nvSpPr>
        <p:spPr>
          <a:xfrm>
            <a:off x="35054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26" name="직사각형 25"/>
          <p:cNvSpPr/>
          <p:nvPr/>
        </p:nvSpPr>
        <p:spPr>
          <a:xfrm>
            <a:off x="366000" y="1808500"/>
            <a:ext cx="2736000" cy="1413533"/>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smtClean="0">
                <a:solidFill>
                  <a:schemeClr val="bg1">
                    <a:lumMod val="65000"/>
                  </a:schemeClr>
                </a:solidFill>
              </a:rPr>
              <a:t>내용을 입력하세요</a:t>
            </a:r>
            <a:r>
              <a:rPr lang="en-US" altLang="ko-KR" sz="900" dirty="0" smtClean="0">
                <a:solidFill>
                  <a:schemeClr val="bg1">
                    <a:lumMod val="65000"/>
                  </a:schemeClr>
                </a:solidFill>
              </a:rPr>
              <a:t>.</a:t>
            </a:r>
            <a:endParaRPr lang="ko-KR" altLang="en-US" sz="900" dirty="0" smtClean="0">
              <a:solidFill>
                <a:schemeClr val="bg1">
                  <a:lumMod val="65000"/>
                </a:schemeClr>
              </a:solidFill>
            </a:endParaRPr>
          </a:p>
          <a:p>
            <a:endParaRPr lang="ko-KR" altLang="en-US" sz="900" dirty="0">
              <a:solidFill>
                <a:schemeClr val="tx1"/>
              </a:solidFill>
            </a:endParaRPr>
          </a:p>
        </p:txBody>
      </p:sp>
      <p:sp>
        <p:nvSpPr>
          <p:cNvPr id="36" name="타원 35"/>
          <p:cNvSpPr/>
          <p:nvPr/>
        </p:nvSpPr>
        <p:spPr>
          <a:xfrm>
            <a:off x="1444081" y="180850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graphicFrame>
        <p:nvGraphicFramePr>
          <p:cNvPr id="27" name="표 26"/>
          <p:cNvGraphicFramePr>
            <a:graphicFrameLocks noGrp="1"/>
          </p:cNvGraphicFramePr>
          <p:nvPr>
            <p:extLst>
              <p:ext uri="{D42A27DB-BD31-4B8C-83A1-F6EECF244321}">
                <p14:modId xmlns:p14="http://schemas.microsoft.com/office/powerpoint/2010/main" val="2307428327"/>
              </p:ext>
            </p:extLst>
          </p:nvPr>
        </p:nvGraphicFramePr>
        <p:xfrm>
          <a:off x="6320290" y="908720"/>
          <a:ext cx="2678400" cy="2706372"/>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schemeClr val="tx1"/>
                          </a:solidFill>
                        </a:rPr>
                        <a:t>Write Message Page</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Chỉ</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cần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nhập</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từ</a:t>
                      </a:r>
                      <a:r>
                        <a:rPr lang="en-US" altLang="ko-KR" sz="800" kern="1200" baseline="0" dirty="0" smtClean="0">
                          <a:solidFill>
                            <a:schemeClr val="tx1"/>
                          </a:solidFill>
                          <a:latin typeface="+mn-ea"/>
                          <a:ea typeface="+mn-ea"/>
                          <a:cs typeface="+mn-cs"/>
                        </a:rPr>
                        <a:t> 1 </a:t>
                      </a:r>
                      <a:r>
                        <a:rPr lang="en-US" altLang="ko-KR" sz="800" kern="1200" baseline="0" dirty="0" err="1" smtClean="0">
                          <a:solidFill>
                            <a:schemeClr val="tx1"/>
                          </a:solidFill>
                          <a:latin typeface="+mn-ea"/>
                          <a:ea typeface="+mn-ea"/>
                          <a:cs typeface="+mn-cs"/>
                        </a:rPr>
                        <a:t>kí</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tự</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vào</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phần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Nội</a:t>
                      </a:r>
                      <a:r>
                        <a:rPr lang="en-US" altLang="ko-KR" sz="800" kern="1200" baseline="0" dirty="0" smtClean="0">
                          <a:solidFill>
                            <a:schemeClr val="tx1"/>
                          </a:solidFill>
                          <a:latin typeface="+mn-ea"/>
                          <a:ea typeface="+mn-ea"/>
                          <a:cs typeface="+mn-cs"/>
                        </a:rPr>
                        <a:t> dung Message </a:t>
                      </a:r>
                      <a:r>
                        <a:rPr lang="en-US" altLang="ko-KR" sz="800" kern="1200" baseline="0" dirty="0" err="1" smtClean="0">
                          <a:solidFill>
                            <a:schemeClr val="tx1"/>
                          </a:solidFill>
                          <a:latin typeface="+mn-ea"/>
                          <a:ea typeface="+mn-ea"/>
                          <a:cs typeface="+mn-cs"/>
                        </a:rPr>
                        <a:t>thì</a:t>
                      </a:r>
                      <a:r>
                        <a:rPr lang="en-US" altLang="ko-KR" sz="800" kern="1200" baseline="0" dirty="0" smtClean="0">
                          <a:solidFill>
                            <a:schemeClr val="tx1"/>
                          </a:solidFill>
                          <a:latin typeface="+mn-ea"/>
                          <a:ea typeface="+mn-ea"/>
                          <a:cs typeface="+mn-cs"/>
                        </a:rPr>
                        <a:t> Button </a:t>
                      </a:r>
                      <a:r>
                        <a:rPr lang="en-US" altLang="ko-KR" sz="800" kern="1200" baseline="0" dirty="0" err="1" smtClean="0">
                          <a:solidFill>
                            <a:schemeClr val="tx1"/>
                          </a:solidFill>
                          <a:latin typeface="+mn-ea"/>
                          <a:ea typeface="+mn-ea"/>
                          <a:cs typeface="+mn-cs"/>
                        </a:rPr>
                        <a:t>này</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sẽ</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được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hóa</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tx1"/>
                          </a:solidFill>
                          <a:latin typeface="+mn-ea"/>
                          <a:ea typeface="+mn-ea"/>
                          <a:cs typeface="+mn-cs"/>
                        </a:rPr>
                        <a:t>Khi click</a:t>
                      </a:r>
                      <a:r>
                        <a:rPr lang="en-US" altLang="ko-KR" sz="800" kern="1200" baseline="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thực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hiện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gửi</a:t>
                      </a:r>
                      <a:r>
                        <a:rPr lang="en-US" altLang="ko-KR" sz="800" kern="1200" baseline="0" dirty="0" smtClean="0">
                          <a:solidFill>
                            <a:schemeClr val="tx1"/>
                          </a:solidFill>
                          <a:latin typeface="+mn-ea"/>
                          <a:ea typeface="+mn-ea"/>
                          <a:cs typeface="+mn-cs"/>
                        </a:rPr>
                        <a:t> message </a:t>
                      </a:r>
                      <a:r>
                        <a:rPr lang="en-US" altLang="ko-KR" sz="800" kern="1200" baseline="0" dirty="0" err="1" smtClean="0">
                          <a:solidFill>
                            <a:schemeClr val="tx1"/>
                          </a:solidFill>
                          <a:latin typeface="+mn-ea"/>
                          <a:ea typeface="+mn-ea"/>
                          <a:cs typeface="+mn-cs"/>
                        </a:rPr>
                        <a:t>đến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cho</a:t>
                      </a:r>
                      <a:r>
                        <a:rPr lang="en-US" altLang="ko-KR" sz="800" kern="1200" baseline="0" dirty="0" smtClean="0">
                          <a:solidFill>
                            <a:schemeClr val="tx1"/>
                          </a:solidFill>
                          <a:latin typeface="+mn-ea"/>
                          <a:ea typeface="+mn-ea"/>
                          <a:cs typeface="+mn-cs"/>
                        </a:rPr>
                        <a:t> Counselor </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Sau</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khi</a:t>
                      </a:r>
                      <a:r>
                        <a:rPr lang="en-US" altLang="ko-KR" sz="800" kern="1200" dirty="0" smtClean="0">
                          <a:solidFill>
                            <a:schemeClr val="tx1"/>
                          </a:solidFill>
                          <a:latin typeface="+mn-ea"/>
                          <a:ea typeface="+mn-ea"/>
                          <a:cs typeface="+mn-cs"/>
                        </a:rPr>
                        <a:t> reset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lại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nội</a:t>
                      </a:r>
                      <a:r>
                        <a:rPr lang="en-US" altLang="ko-KR" sz="800" kern="1200" baseline="0" dirty="0" smtClean="0">
                          <a:solidFill>
                            <a:schemeClr val="tx1"/>
                          </a:solidFill>
                          <a:latin typeface="+mn-ea"/>
                          <a:ea typeface="+mn-ea"/>
                          <a:cs typeface="+mn-cs"/>
                        </a:rPr>
                        <a:t> dung message </a:t>
                      </a:r>
                      <a:r>
                        <a:rPr lang="en-US" altLang="ko-KR" sz="800" kern="1200" baseline="0" dirty="0" err="1" smtClean="0">
                          <a:solidFill>
                            <a:schemeClr val="tx1"/>
                          </a:solidFill>
                          <a:latin typeface="+mn-ea"/>
                          <a:ea typeface="+mn-ea"/>
                          <a:cs typeface="+mn-cs"/>
                        </a:rPr>
                        <a:t>đã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nhập</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toast pop-up : </a:t>
                      </a:r>
                      <a:r>
                        <a:rPr lang="ko-KR" altLang="en-US" sz="800" kern="1200" dirty="0" smtClean="0">
                          <a:solidFill>
                            <a:schemeClr val="tx1"/>
                          </a:solidFill>
                          <a:latin typeface="+mn-ea"/>
                          <a:ea typeface="+mn-ea"/>
                          <a:cs typeface="+mn-cs"/>
                        </a:rPr>
                        <a:t>쪽지가 발송되었습니다</a:t>
                      </a:r>
                      <a:r>
                        <a:rPr lang="en-US" altLang="ko-KR" sz="800" kern="1200" dirty="0" smtClean="0">
                          <a:solidFill>
                            <a:schemeClr val="tx1"/>
                          </a:solidFill>
                          <a:latin typeface="+mn-ea"/>
                          <a:ea typeface="+mn-ea"/>
                          <a:cs typeface="+mn-cs"/>
                        </a:rPr>
                        <a:t>. – Messag</a:t>
                      </a:r>
                      <a:r>
                        <a:rPr lang="en-US" altLang="ko-KR" sz="800" kern="1200" baseline="0" dirty="0" smtClean="0">
                          <a:solidFill>
                            <a:schemeClr val="tx1"/>
                          </a:solidFill>
                          <a:latin typeface="+mn-ea"/>
                          <a:ea typeface="+mn-ea"/>
                          <a:cs typeface="+mn-cs"/>
                        </a:rPr>
                        <a:t>e </a:t>
                      </a:r>
                      <a:r>
                        <a:rPr lang="en-US" altLang="ko-KR" sz="800" kern="1200" baseline="0" dirty="0" err="1" smtClean="0">
                          <a:solidFill>
                            <a:schemeClr val="tx1"/>
                          </a:solidFill>
                          <a:latin typeface="+mn-ea"/>
                          <a:ea typeface="+mn-ea"/>
                          <a:cs typeface="+mn-cs"/>
                        </a:rPr>
                        <a:t>đã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được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gửi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đi</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Tự</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động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nhập</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tên</a:t>
                      </a:r>
                      <a:r>
                        <a:rPr lang="en-US" altLang="ko-KR" sz="800" kern="1200" baseline="0" dirty="0" smtClean="0">
                          <a:solidFill>
                            <a:schemeClr val="tx1"/>
                          </a:solidFill>
                          <a:latin typeface="+mn-ea"/>
                          <a:ea typeface="+mn-ea"/>
                          <a:cs typeface="+mn-cs"/>
                        </a:rPr>
                        <a:t> Counselor </a:t>
                      </a:r>
                      <a:r>
                        <a:rPr lang="en-US" altLang="ko-KR" sz="800" kern="1200" baseline="0" dirty="0" err="1" smtClean="0">
                          <a:solidFill>
                            <a:schemeClr val="tx1"/>
                          </a:solidFill>
                          <a:latin typeface="+mn-ea"/>
                          <a:ea typeface="+mn-ea"/>
                          <a:cs typeface="+mn-cs"/>
                        </a:rPr>
                        <a:t>sẽ</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nhận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được</a:t>
                      </a:r>
                      <a:r>
                        <a:rPr lang="en-US" altLang="ko-KR" sz="800" kern="1200" baseline="0" dirty="0" smtClean="0">
                          <a:solidFill>
                            <a:schemeClr val="tx1"/>
                          </a:solidFill>
                          <a:latin typeface="+mn-ea"/>
                          <a:ea typeface="+mn-ea"/>
                          <a:cs typeface="+mn-cs"/>
                        </a:rPr>
                        <a:t> Message </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Không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thể</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chỉnh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sửa</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Vùng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để</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nhập</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nội</a:t>
                      </a:r>
                      <a:r>
                        <a:rPr lang="en-US" altLang="ko-KR" sz="800" kern="1200" baseline="0" dirty="0" smtClean="0">
                          <a:solidFill>
                            <a:schemeClr val="tx1"/>
                          </a:solidFill>
                          <a:latin typeface="+mn-ea"/>
                          <a:ea typeface="+mn-ea"/>
                          <a:cs typeface="+mn-cs"/>
                        </a:rPr>
                        <a:t> dung Message</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Nhập</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dưới</a:t>
                      </a:r>
                      <a:r>
                        <a:rPr lang="en-US" altLang="ko-KR" sz="800" kern="1200" baseline="0" dirty="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500 </a:t>
                      </a:r>
                      <a:r>
                        <a:rPr lang="en-US" altLang="ko-KR" sz="800" kern="1200" dirty="0" err="1" smtClean="0">
                          <a:solidFill>
                            <a:schemeClr val="tx1"/>
                          </a:solidFill>
                          <a:latin typeface="+mn-ea"/>
                          <a:ea typeface="+mn-ea"/>
                          <a:cs typeface="+mn-cs"/>
                        </a:rPr>
                        <a:t>kí</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tự</a:t>
                      </a:r>
                      <a:r>
                        <a:rPr lang="en-US" altLang="ko-KR" sz="800" kern="1200" baseline="0" dirty="0" smtClean="0">
                          <a:solidFill>
                            <a:schemeClr val="tx1"/>
                          </a:solidFill>
                          <a:latin typeface="+mn-ea"/>
                          <a:ea typeface="+mn-ea"/>
                          <a:cs typeface="+mn-cs"/>
                        </a:rPr>
                        <a:t> </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Khi</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chuyển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đến</a:t>
                      </a:r>
                      <a:r>
                        <a:rPr lang="en-US" altLang="ko-KR" sz="800" kern="1200" baseline="0" dirty="0" smtClean="0">
                          <a:solidFill>
                            <a:schemeClr val="tx1"/>
                          </a:solidFill>
                          <a:latin typeface="+mn-ea"/>
                          <a:ea typeface="+mn-ea"/>
                          <a:cs typeface="+mn-cs"/>
                        </a:rPr>
                        <a:t> page </a:t>
                      </a:r>
                      <a:r>
                        <a:rPr lang="en-US" altLang="ko-KR" sz="800" kern="1200" baseline="0" dirty="0" err="1" smtClean="0">
                          <a:solidFill>
                            <a:schemeClr val="tx1"/>
                          </a:solidFill>
                          <a:latin typeface="+mn-ea"/>
                          <a:ea typeface="+mn-ea"/>
                          <a:cs typeface="+mn-cs"/>
                        </a:rPr>
                        <a:t>này</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bật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ngay</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bàn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phím</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tiếng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Hàn</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4" name="슬라이드 번호 개체 틀 23"/>
          <p:cNvSpPr>
            <a:spLocks noGrp="1"/>
          </p:cNvSpPr>
          <p:nvPr>
            <p:ph type="sldNum" sz="quarter" idx="4"/>
          </p:nvPr>
        </p:nvSpPr>
        <p:spPr/>
        <p:txBody>
          <a:bodyPr/>
          <a:lstStyle/>
          <a:p>
            <a:fld id="{C70D9EDE-4299-4BB9-BBD1-CAF81FD85894}" type="slidenum">
              <a:rPr lang="ko-KR" altLang="en-US" smtClean="0"/>
              <a:pPr/>
              <a:t>86</a:t>
            </a:fld>
            <a:endParaRPr lang="ko-KR" altLang="en-US" dirty="0"/>
          </a:p>
        </p:txBody>
      </p:sp>
      <p:sp>
        <p:nvSpPr>
          <p:cNvPr id="25" name="TextBox 24"/>
          <p:cNvSpPr txBox="1"/>
          <p:nvPr/>
        </p:nvSpPr>
        <p:spPr>
          <a:xfrm>
            <a:off x="1132570" y="124096"/>
            <a:ext cx="880369" cy="215444"/>
          </a:xfrm>
          <a:prstGeom prst="rect">
            <a:avLst/>
          </a:prstGeom>
          <a:noFill/>
        </p:spPr>
        <p:txBody>
          <a:bodyPr wrap="none" rtlCol="0">
            <a:spAutoFit/>
          </a:bodyPr>
          <a:lstStyle/>
          <a:p>
            <a:r>
              <a:rPr lang="en-US" altLang="ko-KR" sz="800" dirty="0" smtClean="0">
                <a:solidFill>
                  <a:prstClr val="black"/>
                </a:solidFill>
              </a:rPr>
              <a:t>Write Message</a:t>
            </a:r>
            <a:endParaRPr lang="ko-KR" altLang="en-US" sz="800" dirty="0">
              <a:solidFill>
                <a:prstClr val="black"/>
              </a:solidFill>
            </a:endParaRPr>
          </a:p>
        </p:txBody>
      </p:sp>
      <p:sp>
        <p:nvSpPr>
          <p:cNvPr id="28" name="TextBox 27"/>
          <p:cNvSpPr txBox="1"/>
          <p:nvPr/>
        </p:nvSpPr>
        <p:spPr>
          <a:xfrm>
            <a:off x="1132570" y="352286"/>
            <a:ext cx="2004075" cy="215444"/>
          </a:xfrm>
          <a:prstGeom prst="rect">
            <a:avLst/>
          </a:prstGeom>
          <a:noFill/>
        </p:spPr>
        <p:txBody>
          <a:bodyPr wrap="none" rtlCol="0">
            <a:spAutoFit/>
          </a:bodyPr>
          <a:lstStyle/>
          <a:p>
            <a:r>
              <a:rPr lang="en-US" altLang="ko-KR" sz="800" dirty="0" smtClean="0">
                <a:solidFill>
                  <a:prstClr val="black"/>
                </a:solidFill>
              </a:rPr>
              <a:t>My Hello &gt; Message &gt; Write Message</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485869" y="124096"/>
            <a:ext cx="607859" cy="215444"/>
          </a:xfrm>
          <a:prstGeom prst="rect">
            <a:avLst/>
          </a:prstGeom>
          <a:noFill/>
        </p:spPr>
        <p:txBody>
          <a:bodyPr wrap="none" rtlCol="0">
            <a:spAutoFit/>
          </a:bodyPr>
          <a:lstStyle/>
          <a:p>
            <a:r>
              <a:rPr lang="en-US" altLang="ko-KR" sz="800" dirty="0" smtClean="0">
                <a:solidFill>
                  <a:prstClr val="black"/>
                </a:solidFill>
              </a:rPr>
              <a:t>RM-0806</a:t>
            </a:r>
            <a:endParaRPr lang="ko-KR" altLang="en-US" sz="800" dirty="0">
              <a:solidFill>
                <a:prstClr val="black"/>
              </a:solidFill>
            </a:endParaRPr>
          </a:p>
        </p:txBody>
      </p:sp>
      <p:graphicFrame>
        <p:nvGraphicFramePr>
          <p:cNvPr id="27" name="표 26"/>
          <p:cNvGraphicFramePr>
            <a:graphicFrameLocks noGrp="1"/>
          </p:cNvGraphicFramePr>
          <p:nvPr>
            <p:extLst>
              <p:ext uri="{D42A27DB-BD31-4B8C-83A1-F6EECF244321}">
                <p14:modId xmlns:p14="http://schemas.microsoft.com/office/powerpoint/2010/main" val="2179996046"/>
              </p:ext>
            </p:extLst>
          </p:nvPr>
        </p:nvGraphicFramePr>
        <p:xfrm>
          <a:off x="6320290" y="908720"/>
          <a:ext cx="2678400" cy="2460760"/>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prstClr val="black"/>
                          </a:solidFill>
                        </a:rPr>
                        <a:t>Business Member’s Announcement List</a:t>
                      </a:r>
                      <a:endParaRPr lang="ko-KR" altLang="en-US" sz="800" b="0" dirty="0" smtClean="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Đề</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mục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của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Thông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cáo</a:t>
                      </a:r>
                      <a:r>
                        <a:rPr lang="en-US" altLang="ko-KR" sz="800" kern="1200" baseline="0" dirty="0" smtClean="0">
                          <a:solidFill>
                            <a:schemeClr val="dk1"/>
                          </a:solidFill>
                          <a:latin typeface="+mn-ea"/>
                          <a:ea typeface="+mn-ea"/>
                          <a:cs typeface="+mn-cs"/>
                        </a:rPr>
                        <a:t> </a:t>
                      </a:r>
                      <a:endParaRPr lang="ko-KR" altLang="en-US" sz="800" kern="1200" dirty="0" smtClean="0">
                        <a:solidFill>
                          <a:schemeClr val="dk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tối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đa</a:t>
                      </a:r>
                      <a:r>
                        <a:rPr lang="en-US" altLang="ko-KR" sz="800" kern="1200" baseline="0" dirty="0" smtClean="0">
                          <a:solidFill>
                            <a:schemeClr val="dk1"/>
                          </a:solidFill>
                          <a:latin typeface="+mn-ea"/>
                          <a:ea typeface="+mn-ea"/>
                          <a:cs typeface="+mn-cs"/>
                        </a:rPr>
                        <a:t> 2 </a:t>
                      </a:r>
                      <a:r>
                        <a:rPr lang="en-US" altLang="ko-KR" sz="800" kern="1200" baseline="0" dirty="0" err="1" smtClean="0">
                          <a:solidFill>
                            <a:schemeClr val="dk1"/>
                          </a:solidFill>
                          <a:latin typeface="+mn-ea"/>
                          <a:ea typeface="+mn-ea"/>
                          <a:cs typeface="+mn-cs"/>
                        </a:rPr>
                        <a:t>dòng</a:t>
                      </a:r>
                      <a:endParaRPr lang="ko-KR" altLang="en-US" sz="800" kern="1200" dirty="0" smtClean="0">
                        <a:solidFill>
                          <a:schemeClr val="dk1"/>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smtClean="0">
                          <a:solidFill>
                            <a:schemeClr val="dk1"/>
                          </a:solidFill>
                          <a:latin typeface="+mn-ea"/>
                          <a:ea typeface="+mn-ea"/>
                          <a:cs typeface="+mn-cs"/>
                        </a:rPr>
                        <a:t>Link </a:t>
                      </a:r>
                      <a:r>
                        <a:rPr lang="en-US" altLang="ko-KR" sz="800" kern="1200" dirty="0" err="1" smtClean="0">
                          <a:solidFill>
                            <a:schemeClr val="dk1"/>
                          </a:solidFill>
                          <a:latin typeface="+mn-ea"/>
                          <a:ea typeface="+mn-ea"/>
                          <a:cs typeface="+mn-cs"/>
                        </a:rPr>
                        <a:t>đến</a:t>
                      </a:r>
                      <a:r>
                        <a:rPr lang="ko-KR" altLang="en-US" sz="800" kern="120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Trang</a:t>
                      </a:r>
                      <a:r>
                        <a:rPr lang="en-US" altLang="ko-KR" sz="800" kern="1200" dirty="0" smtClean="0">
                          <a:solidFill>
                            <a:schemeClr val="dk1"/>
                          </a:solidFill>
                          <a:latin typeface="+mn-ea"/>
                          <a:ea typeface="+mn-ea"/>
                          <a:cs typeface="+mn-cs"/>
                        </a:rPr>
                        <a:t> Chi </a:t>
                      </a:r>
                      <a:r>
                        <a:rPr lang="en-US" altLang="ko-KR" sz="800" kern="1200" dirty="0" err="1" smtClean="0">
                          <a:solidFill>
                            <a:schemeClr val="dk1"/>
                          </a:solidFill>
                          <a:latin typeface="+mn-ea"/>
                          <a:ea typeface="+mn-ea"/>
                          <a:cs typeface="+mn-cs"/>
                        </a:rPr>
                        <a:t>tiết</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thông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cáo</a:t>
                      </a:r>
                      <a:r>
                        <a:rPr lang="en-US" altLang="ko-KR" sz="800" kern="1200" baseline="0" dirty="0" smtClean="0">
                          <a:solidFill>
                            <a:schemeClr val="dk1"/>
                          </a:solidFill>
                          <a:latin typeface="+mn-ea"/>
                          <a:ea typeface="+mn-ea"/>
                          <a:cs typeface="+mn-cs"/>
                        </a:rPr>
                        <a:t> [</a:t>
                      </a:r>
                      <a:r>
                        <a:rPr lang="en-US" altLang="ko-KR" sz="800" dirty="0" smtClean="0">
                          <a:solidFill>
                            <a:prstClr val="black"/>
                          </a:solidFill>
                        </a:rPr>
                        <a:t>Business Member’s Announcement detail]</a:t>
                      </a:r>
                      <a:r>
                        <a:rPr lang="en-US" altLang="ko-KR" sz="800" kern="1200" baseline="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a:t>
                      </a:r>
                      <a:r>
                        <a:rPr lang="en-US" altLang="ko-KR" sz="800" dirty="0" smtClean="0">
                          <a:solidFill>
                            <a:prstClr val="black"/>
                          </a:solidFill>
                        </a:rPr>
                        <a:t>RM-0806</a:t>
                      </a:r>
                      <a:r>
                        <a:rPr lang="en-US" altLang="ko-KR" sz="800" kern="1200" dirty="0" smtClean="0">
                          <a:solidFill>
                            <a:schemeClr val="dk1"/>
                          </a:solidFill>
                          <a:latin typeface="+mn-ea"/>
                          <a:ea typeface="+mn-ea"/>
                          <a:cs typeface="+mn-cs"/>
                        </a:rPr>
                        <a:t>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dk1"/>
                          </a:solidFill>
                          <a:latin typeface="+mn-ea"/>
                          <a:ea typeface="+mn-ea"/>
                          <a:cs typeface="+mn-cs"/>
                        </a:rPr>
                        <a:t>Những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thông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cáo</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được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đăng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trong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vòng</a:t>
                      </a:r>
                      <a:r>
                        <a:rPr lang="en-US" altLang="ko-KR" sz="800" kern="1200" baseline="0" dirty="0" smtClean="0">
                          <a:solidFill>
                            <a:schemeClr val="dk1"/>
                          </a:solidFill>
                          <a:latin typeface="+mn-ea"/>
                          <a:ea typeface="+mn-ea"/>
                          <a:cs typeface="+mn-cs"/>
                        </a:rPr>
                        <a:t> 1 </a:t>
                      </a:r>
                      <a:r>
                        <a:rPr lang="en-US" altLang="ko-KR" sz="800" kern="1200" baseline="0" dirty="0" err="1" smtClean="0">
                          <a:solidFill>
                            <a:schemeClr val="dk1"/>
                          </a:solidFill>
                          <a:latin typeface="+mn-ea"/>
                          <a:ea typeface="+mn-ea"/>
                          <a:cs typeface="+mn-cs"/>
                        </a:rPr>
                        <a:t>tuần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trở</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lại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đây</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sẽ</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New button (icon)</a:t>
                      </a:r>
                      <a:r>
                        <a:rPr lang="en-US" altLang="ko-KR" sz="800" kern="1200" dirty="0" smtClean="0">
                          <a:solidFill>
                            <a:schemeClr val="dk1"/>
                          </a:solidFill>
                          <a:latin typeface="+mn-ea"/>
                          <a:ea typeface="+mn-ea"/>
                          <a:cs typeface="+mn-cs"/>
                        </a:rPr>
                        <a:t>, </a:t>
                      </a:r>
                      <a:r>
                        <a:rPr lang="en-US" altLang="ko-KR" sz="800" dirty="0" err="1" smtClean="0"/>
                        <a:t>Nếu</a:t>
                      </a:r>
                      <a:r>
                        <a:rPr lang="en-US" altLang="ko-KR" sz="800" baseline="0" dirty="0" smtClean="0"/>
                        <a:t> </a:t>
                      </a:r>
                      <a:r>
                        <a:rPr lang="en-US" altLang="ko-KR" sz="800" baseline="0" dirty="0" err="1" smtClean="0"/>
                        <a:t>đã</a:t>
                      </a:r>
                      <a:r>
                        <a:rPr lang="en-US" altLang="ko-KR" sz="800" baseline="0" dirty="0" smtClean="0"/>
                        <a:t> </a:t>
                      </a:r>
                      <a:r>
                        <a:rPr lang="en-US" altLang="ko-KR" sz="800" baseline="0" dirty="0" err="1" smtClean="0"/>
                        <a:t>xem</a:t>
                      </a:r>
                      <a:r>
                        <a:rPr lang="en-US" altLang="ko-KR" sz="800" baseline="0" dirty="0" smtClean="0"/>
                        <a:t> </a:t>
                      </a:r>
                      <a:r>
                        <a:rPr lang="en-US" altLang="ko-KR" sz="800" baseline="0" dirty="0" err="1" smtClean="0"/>
                        <a:t>thông</a:t>
                      </a:r>
                      <a:r>
                        <a:rPr lang="en-US" altLang="ko-KR" sz="800" baseline="0" dirty="0" smtClean="0"/>
                        <a:t> </a:t>
                      </a:r>
                      <a:r>
                        <a:rPr lang="en-US" altLang="ko-KR" sz="800" baseline="0" dirty="0" err="1" smtClean="0"/>
                        <a:t>cáo</a:t>
                      </a:r>
                      <a:r>
                        <a:rPr lang="en-US" altLang="ko-KR" sz="800" baseline="0" dirty="0" smtClean="0"/>
                        <a:t> </a:t>
                      </a:r>
                      <a:r>
                        <a:rPr lang="en-US" altLang="ko-KR" sz="800" baseline="0" dirty="0" err="1" smtClean="0"/>
                        <a:t>thì</a:t>
                      </a:r>
                      <a:r>
                        <a:rPr lang="en-US" altLang="ko-KR" sz="800" baseline="0" dirty="0" smtClean="0"/>
                        <a:t> </a:t>
                      </a:r>
                      <a:r>
                        <a:rPr lang="en-US" altLang="ko-KR" sz="800" baseline="0" dirty="0" err="1" smtClean="0"/>
                        <a:t>ẩn</a:t>
                      </a:r>
                      <a:r>
                        <a:rPr lang="en-US" altLang="ko-KR" sz="800" baseline="0" dirty="0" smtClean="0"/>
                        <a:t> button </a:t>
                      </a:r>
                      <a:r>
                        <a:rPr lang="en-US" altLang="ko-KR" sz="800" baseline="0" dirty="0" err="1" smtClean="0"/>
                        <a:t>hoặc</a:t>
                      </a:r>
                      <a:r>
                        <a:rPr lang="en-US" altLang="ko-KR" sz="800" baseline="0" dirty="0" smtClean="0"/>
                        <a:t> </a:t>
                      </a:r>
                      <a:r>
                        <a:rPr lang="en-US" altLang="ko-KR" sz="800" baseline="0" dirty="0" err="1" smtClean="0"/>
                        <a:t>dù</a:t>
                      </a:r>
                      <a:r>
                        <a:rPr lang="en-US" altLang="ko-KR" sz="800" baseline="0" dirty="0" smtClean="0"/>
                        <a:t> </a:t>
                      </a:r>
                      <a:r>
                        <a:rPr lang="en-US" altLang="ko-KR" sz="800" baseline="0" dirty="0" err="1" smtClean="0"/>
                        <a:t>chưa</a:t>
                      </a:r>
                      <a:r>
                        <a:rPr lang="en-US" altLang="ko-KR" sz="800" baseline="0" dirty="0" smtClean="0"/>
                        <a:t> </a:t>
                      </a:r>
                      <a:r>
                        <a:rPr lang="en-US" altLang="ko-KR" sz="800" baseline="0" dirty="0" err="1" smtClean="0"/>
                        <a:t>xem</a:t>
                      </a:r>
                      <a:r>
                        <a:rPr lang="en-US" altLang="ko-KR" sz="800" baseline="0" dirty="0" smtClean="0"/>
                        <a:t> </a:t>
                      </a:r>
                      <a:r>
                        <a:rPr lang="en-US" altLang="ko-KR" sz="800" baseline="0" dirty="0" err="1" smtClean="0"/>
                        <a:t>nhưng</a:t>
                      </a:r>
                      <a:r>
                        <a:rPr lang="en-US" altLang="ko-KR" sz="800" baseline="0" dirty="0" smtClean="0"/>
                        <a:t> </a:t>
                      </a:r>
                      <a:r>
                        <a:rPr lang="en-US" altLang="ko-KR" sz="800" baseline="0" dirty="0" err="1" smtClean="0"/>
                        <a:t>thông</a:t>
                      </a:r>
                      <a:r>
                        <a:rPr lang="en-US" altLang="ko-KR" sz="800" baseline="0" dirty="0" smtClean="0"/>
                        <a:t> </a:t>
                      </a:r>
                      <a:r>
                        <a:rPr lang="en-US" altLang="ko-KR" sz="800" baseline="0" dirty="0" err="1" smtClean="0"/>
                        <a:t>cáo</a:t>
                      </a:r>
                      <a:r>
                        <a:rPr lang="en-US" altLang="ko-KR" sz="800" baseline="0" dirty="0" smtClean="0"/>
                        <a:t> </a:t>
                      </a:r>
                      <a:r>
                        <a:rPr lang="en-US" altLang="ko-KR" sz="800" baseline="0" dirty="0" err="1" smtClean="0"/>
                        <a:t>đó</a:t>
                      </a:r>
                      <a:r>
                        <a:rPr lang="en-US" altLang="ko-KR" sz="800" baseline="0" dirty="0" smtClean="0"/>
                        <a:t> </a:t>
                      </a:r>
                      <a:r>
                        <a:rPr lang="en-US" altLang="ko-KR" sz="800" baseline="0" dirty="0" err="1" smtClean="0"/>
                        <a:t>không</a:t>
                      </a:r>
                      <a:r>
                        <a:rPr lang="en-US" altLang="ko-KR" sz="800" baseline="0" dirty="0" smtClean="0"/>
                        <a:t> </a:t>
                      </a:r>
                      <a:r>
                        <a:rPr lang="en-US" altLang="ko-KR" sz="800" baseline="0" dirty="0" err="1" smtClean="0"/>
                        <a:t>phải</a:t>
                      </a:r>
                      <a:r>
                        <a:rPr lang="en-US" altLang="ko-KR" sz="800" baseline="0" dirty="0" smtClean="0"/>
                        <a:t> </a:t>
                      </a:r>
                      <a:r>
                        <a:rPr lang="en-US" altLang="ko-KR" sz="800" baseline="0" dirty="0" err="1" smtClean="0"/>
                        <a:t>được</a:t>
                      </a:r>
                      <a:r>
                        <a:rPr lang="en-US" altLang="ko-KR" sz="800" baseline="0" dirty="0" smtClean="0"/>
                        <a:t> </a:t>
                      </a:r>
                      <a:r>
                        <a:rPr lang="en-US" altLang="ko-KR" sz="800" baseline="0" dirty="0" err="1" smtClean="0"/>
                        <a:t>đăng</a:t>
                      </a:r>
                      <a:r>
                        <a:rPr lang="en-US" altLang="ko-KR" sz="800" baseline="0" dirty="0" smtClean="0"/>
                        <a:t> </a:t>
                      </a:r>
                      <a:r>
                        <a:rPr lang="en-US" altLang="ko-KR" sz="800" baseline="0" dirty="0" err="1" smtClean="0"/>
                        <a:t>trong</a:t>
                      </a:r>
                      <a:r>
                        <a:rPr lang="en-US" altLang="ko-KR" sz="800" baseline="0" dirty="0" smtClean="0"/>
                        <a:t> </a:t>
                      </a:r>
                      <a:r>
                        <a:rPr lang="en-US" altLang="ko-KR" sz="800" baseline="0" dirty="0" err="1" smtClean="0"/>
                        <a:t>vòng</a:t>
                      </a:r>
                      <a:r>
                        <a:rPr lang="en-US" altLang="ko-KR" sz="800" baseline="0" dirty="0" smtClean="0"/>
                        <a:t> 1 </a:t>
                      </a:r>
                      <a:r>
                        <a:rPr lang="en-US" altLang="ko-KR" sz="800" baseline="0" dirty="0" err="1" smtClean="0"/>
                        <a:t>tuần</a:t>
                      </a:r>
                      <a:r>
                        <a:rPr lang="en-US" altLang="ko-KR" sz="800" baseline="0" dirty="0" smtClean="0"/>
                        <a:t> </a:t>
                      </a:r>
                      <a:r>
                        <a:rPr lang="en-US" altLang="ko-KR" sz="800" baseline="0" dirty="0" err="1" smtClean="0"/>
                        <a:t>trở</a:t>
                      </a:r>
                      <a:r>
                        <a:rPr lang="en-US" altLang="ko-KR" sz="800" baseline="0" dirty="0" smtClean="0"/>
                        <a:t> </a:t>
                      </a:r>
                      <a:r>
                        <a:rPr lang="en-US" altLang="ko-KR" sz="800" baseline="0" dirty="0" err="1" smtClean="0"/>
                        <a:t>lại</a:t>
                      </a:r>
                      <a:r>
                        <a:rPr lang="en-US" altLang="ko-KR" sz="800" baseline="0" dirty="0" smtClean="0"/>
                        <a:t> </a:t>
                      </a:r>
                      <a:r>
                        <a:rPr lang="en-US" altLang="ko-KR" sz="800" baseline="0" dirty="0" err="1" smtClean="0"/>
                        <a:t>đây</a:t>
                      </a:r>
                      <a:r>
                        <a:rPr lang="en-US" altLang="ko-KR" sz="800" baseline="0" dirty="0" smtClean="0"/>
                        <a:t> </a:t>
                      </a:r>
                      <a:r>
                        <a:rPr lang="en-US" altLang="ko-KR" sz="800" baseline="0" dirty="0" err="1" smtClean="0"/>
                        <a:t>thì</a:t>
                      </a:r>
                      <a:r>
                        <a:rPr lang="en-US" altLang="ko-KR" sz="800" baseline="0" dirty="0" smtClean="0"/>
                        <a:t> </a:t>
                      </a:r>
                      <a:r>
                        <a:rPr lang="en-US" altLang="ko-KR" sz="800" baseline="0" dirty="0" err="1" smtClean="0"/>
                        <a:t>cũng</a:t>
                      </a:r>
                      <a:r>
                        <a:rPr lang="en-US" altLang="ko-KR" sz="800" baseline="0" dirty="0" smtClean="0"/>
                        <a:t> </a:t>
                      </a:r>
                      <a:r>
                        <a:rPr lang="en-US" altLang="ko-KR" sz="800" baseline="0" dirty="0" err="1" smtClean="0"/>
                        <a:t>không</a:t>
                      </a:r>
                      <a:r>
                        <a:rPr lang="en-US" altLang="ko-KR" sz="800" baseline="0" dirty="0" smtClean="0"/>
                        <a:t> </a:t>
                      </a:r>
                      <a:r>
                        <a:rPr lang="en-US" altLang="ko-KR" sz="800" baseline="0" dirty="0" err="1" smtClean="0"/>
                        <a:t>hiện</a:t>
                      </a:r>
                      <a:r>
                        <a:rPr lang="en-US" altLang="ko-KR" sz="800" baseline="0" dirty="0" smtClean="0"/>
                        <a:t> Icon</a:t>
                      </a:r>
                      <a:endParaRPr lang="ko-KR" altLang="en-US"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chưa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có</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thông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cáo</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nào</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được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đăng</a:t>
                      </a:r>
                      <a:r>
                        <a:rPr lang="en-US" altLang="ko-KR" sz="800" kern="1200" baseline="0" dirty="0" smtClean="0">
                          <a:solidFill>
                            <a:schemeClr val="dk1"/>
                          </a:solidFill>
                          <a:latin typeface="+mn-ea"/>
                          <a:ea typeface="+mn-ea"/>
                          <a:cs typeface="+mn-cs"/>
                        </a:rPr>
                        <a:t> </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4" name="슬라이드 번호 개체 틀 23"/>
          <p:cNvSpPr>
            <a:spLocks noGrp="1"/>
          </p:cNvSpPr>
          <p:nvPr>
            <p:ph type="sldNum" sz="quarter" idx="4"/>
          </p:nvPr>
        </p:nvSpPr>
        <p:spPr/>
        <p:txBody>
          <a:bodyPr/>
          <a:lstStyle/>
          <a:p>
            <a:fld id="{C70D9EDE-4299-4BB9-BBD1-CAF81FD85894}" type="slidenum">
              <a:rPr lang="ko-KR" altLang="en-US" smtClean="0"/>
              <a:pPr/>
              <a:t>87</a:t>
            </a:fld>
            <a:endParaRPr lang="ko-KR" altLang="en-US" dirty="0"/>
          </a:p>
        </p:txBody>
      </p:sp>
      <p:grpSp>
        <p:nvGrpSpPr>
          <p:cNvPr id="25" name="그룹 26"/>
          <p:cNvGrpSpPr/>
          <p:nvPr/>
        </p:nvGrpSpPr>
        <p:grpSpPr>
          <a:xfrm>
            <a:off x="328861" y="908720"/>
            <a:ext cx="2812504" cy="5000582"/>
            <a:chOff x="366961" y="908720"/>
            <a:chExt cx="2812504" cy="5000582"/>
          </a:xfrm>
        </p:grpSpPr>
        <p:pic>
          <p:nvPicPr>
            <p:cNvPr id="28" name="그림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29" name="직사각형 28"/>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31" name="직사각형 30"/>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32" name="직사각형 31"/>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38" name="TextBox 37"/>
          <p:cNvSpPr txBox="1"/>
          <p:nvPr/>
        </p:nvSpPr>
        <p:spPr>
          <a:xfrm>
            <a:off x="616429" y="1177702"/>
            <a:ext cx="1255472" cy="246221"/>
          </a:xfrm>
          <a:prstGeom prst="rect">
            <a:avLst/>
          </a:prstGeom>
          <a:noFill/>
        </p:spPr>
        <p:txBody>
          <a:bodyPr wrap="none" rtlCol="0">
            <a:spAutoFit/>
          </a:bodyPr>
          <a:lstStyle/>
          <a:p>
            <a:r>
              <a:rPr lang="ko-KR" altLang="en-US" sz="1000" b="1" dirty="0" smtClean="0"/>
              <a:t>기업회원 공지사항</a:t>
            </a:r>
            <a:endParaRPr lang="ko-KR" altLang="en-US" sz="1000" b="1" dirty="0"/>
          </a:p>
        </p:txBody>
      </p:sp>
      <p:cxnSp>
        <p:nvCxnSpPr>
          <p:cNvPr id="39" name="직선 연결선 38"/>
          <p:cNvCxnSpPr/>
          <p:nvPr/>
        </p:nvCxnSpPr>
        <p:spPr>
          <a:xfrm>
            <a:off x="414893" y="1988840"/>
            <a:ext cx="262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72386" y="1618708"/>
            <a:ext cx="2417650" cy="230832"/>
          </a:xfrm>
          <a:prstGeom prst="rect">
            <a:avLst/>
          </a:prstGeom>
          <a:noFill/>
        </p:spPr>
        <p:txBody>
          <a:bodyPr wrap="none" rtlCol="0">
            <a:spAutoFit/>
          </a:bodyPr>
          <a:lstStyle/>
          <a:p>
            <a:r>
              <a:rPr lang="en-US" altLang="ko-KR" sz="900" dirty="0" smtClean="0"/>
              <a:t>[</a:t>
            </a:r>
            <a:r>
              <a:rPr lang="ko-KR" altLang="en-US" sz="900" dirty="0" err="1" smtClean="0"/>
              <a:t>메트라이프</a:t>
            </a:r>
            <a:r>
              <a:rPr lang="ko-KR" altLang="en-US" sz="900" dirty="0" smtClean="0"/>
              <a:t> 생명</a:t>
            </a:r>
            <a:r>
              <a:rPr lang="en-US" altLang="ko-KR" sz="900" dirty="0" smtClean="0"/>
              <a:t>] </a:t>
            </a:r>
            <a:r>
              <a:rPr lang="ko-KR" altLang="en-US" sz="900" dirty="0" smtClean="0"/>
              <a:t>상담권 추가 지급 이벤트</a:t>
            </a:r>
            <a:endParaRPr lang="ko-KR" altLang="en-US" sz="900" dirty="0"/>
          </a:p>
        </p:txBody>
      </p:sp>
      <p:pic>
        <p:nvPicPr>
          <p:cNvPr id="51" name="그림 50" descr="ico_n.png"/>
          <p:cNvPicPr>
            <a:picLocks noChangeAspect="1"/>
          </p:cNvPicPr>
          <p:nvPr/>
        </p:nvPicPr>
        <p:blipFill>
          <a:blip r:embed="rId4" cstate="print"/>
          <a:stretch>
            <a:fillRect/>
          </a:stretch>
        </p:blipFill>
        <p:spPr>
          <a:xfrm>
            <a:off x="2816825" y="1638325"/>
            <a:ext cx="180000" cy="180000"/>
          </a:xfrm>
          <a:prstGeom prst="rect">
            <a:avLst/>
          </a:prstGeom>
        </p:spPr>
      </p:pic>
      <p:sp>
        <p:nvSpPr>
          <p:cNvPr id="52" name="타원 51"/>
          <p:cNvSpPr/>
          <p:nvPr/>
        </p:nvSpPr>
        <p:spPr>
          <a:xfrm>
            <a:off x="207365" y="1618708"/>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53" name="타원 52"/>
          <p:cNvSpPr/>
          <p:nvPr/>
        </p:nvSpPr>
        <p:spPr>
          <a:xfrm>
            <a:off x="2576836" y="158710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54" name="TextBox 53"/>
          <p:cNvSpPr txBox="1"/>
          <p:nvPr/>
        </p:nvSpPr>
        <p:spPr>
          <a:xfrm>
            <a:off x="328861"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30" name="TextBox 29"/>
          <p:cNvSpPr txBox="1"/>
          <p:nvPr/>
        </p:nvSpPr>
        <p:spPr>
          <a:xfrm>
            <a:off x="1064230" y="3474005"/>
            <a:ext cx="1289135" cy="230832"/>
          </a:xfrm>
          <a:prstGeom prst="rect">
            <a:avLst/>
          </a:prstGeom>
          <a:noFill/>
        </p:spPr>
        <p:txBody>
          <a:bodyPr wrap="none" rtlCol="0">
            <a:spAutoFit/>
          </a:bodyPr>
          <a:lstStyle/>
          <a:p>
            <a:r>
              <a:rPr lang="ko-KR" altLang="en-US" sz="900" dirty="0" smtClean="0">
                <a:solidFill>
                  <a:schemeClr val="tx1">
                    <a:lumMod val="65000"/>
                    <a:lumOff val="35000"/>
                  </a:schemeClr>
                </a:solidFill>
              </a:rPr>
              <a:t>공지사항이 없습니다</a:t>
            </a:r>
            <a:r>
              <a:rPr lang="en-US" altLang="ko-KR" sz="900" dirty="0" smtClean="0">
                <a:solidFill>
                  <a:schemeClr val="tx1">
                    <a:lumMod val="65000"/>
                    <a:lumOff val="35000"/>
                  </a:schemeClr>
                </a:solidFill>
              </a:rPr>
              <a:t>.</a:t>
            </a:r>
            <a:endParaRPr lang="ko-KR" altLang="en-US" sz="900" dirty="0">
              <a:solidFill>
                <a:schemeClr val="tx1">
                  <a:lumMod val="65000"/>
                  <a:lumOff val="35000"/>
                </a:schemeClr>
              </a:solidFill>
            </a:endParaRPr>
          </a:p>
        </p:txBody>
      </p:sp>
      <p:sp>
        <p:nvSpPr>
          <p:cNvPr id="33" name="타원 32"/>
          <p:cNvSpPr/>
          <p:nvPr/>
        </p:nvSpPr>
        <p:spPr>
          <a:xfrm>
            <a:off x="880570" y="345283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21" name="TextBox 20"/>
          <p:cNvSpPr txBox="1"/>
          <p:nvPr/>
        </p:nvSpPr>
        <p:spPr>
          <a:xfrm>
            <a:off x="1132570" y="124096"/>
            <a:ext cx="2010487" cy="215444"/>
          </a:xfrm>
          <a:prstGeom prst="rect">
            <a:avLst/>
          </a:prstGeom>
          <a:noFill/>
        </p:spPr>
        <p:txBody>
          <a:bodyPr wrap="none" rtlCol="0">
            <a:spAutoFit/>
          </a:bodyPr>
          <a:lstStyle/>
          <a:p>
            <a:r>
              <a:rPr lang="en-US" altLang="ko-KR" sz="800" dirty="0" smtClean="0">
                <a:solidFill>
                  <a:prstClr val="black"/>
                </a:solidFill>
              </a:rPr>
              <a:t>Business Member’s Announcement List</a:t>
            </a:r>
            <a:endParaRPr lang="ko-KR" altLang="en-US" sz="800" dirty="0">
              <a:solidFill>
                <a:prstClr val="black"/>
              </a:solidFill>
            </a:endParaRPr>
          </a:p>
        </p:txBody>
      </p:sp>
      <p:sp>
        <p:nvSpPr>
          <p:cNvPr id="23" name="TextBox 22"/>
          <p:cNvSpPr txBox="1"/>
          <p:nvPr/>
        </p:nvSpPr>
        <p:spPr>
          <a:xfrm>
            <a:off x="1132570" y="352286"/>
            <a:ext cx="2688557" cy="215444"/>
          </a:xfrm>
          <a:prstGeom prst="rect">
            <a:avLst/>
          </a:prstGeom>
          <a:noFill/>
        </p:spPr>
        <p:txBody>
          <a:bodyPr wrap="none" rtlCol="0">
            <a:spAutoFit/>
          </a:bodyPr>
          <a:lstStyle/>
          <a:p>
            <a:r>
              <a:rPr lang="en-US" altLang="ko-KR" sz="800" dirty="0" smtClean="0">
                <a:solidFill>
                  <a:prstClr val="black"/>
                </a:solidFill>
              </a:rPr>
              <a:t>My Hello</a:t>
            </a:r>
            <a:r>
              <a:rPr lang="ko-KR" altLang="en-US" sz="800" dirty="0" smtClean="0">
                <a:solidFill>
                  <a:prstClr val="black"/>
                </a:solidFill>
              </a:rPr>
              <a:t> </a:t>
            </a:r>
            <a:r>
              <a:rPr lang="en-US" altLang="ko-KR" sz="800" dirty="0" smtClean="0">
                <a:solidFill>
                  <a:prstClr val="black"/>
                </a:solidFill>
              </a:rPr>
              <a:t>&gt; Business Member’s Announcement &gt; List</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485869" y="124096"/>
            <a:ext cx="720069" cy="215444"/>
          </a:xfrm>
          <a:prstGeom prst="rect">
            <a:avLst/>
          </a:prstGeom>
          <a:noFill/>
        </p:spPr>
        <p:txBody>
          <a:bodyPr wrap="none" rtlCol="0">
            <a:spAutoFit/>
          </a:bodyPr>
          <a:lstStyle/>
          <a:p>
            <a:r>
              <a:rPr lang="en-US" altLang="ko-KR" sz="800" dirty="0" smtClean="0">
                <a:solidFill>
                  <a:prstClr val="black"/>
                </a:solidFill>
              </a:rPr>
              <a:t>RM-080601</a:t>
            </a:r>
            <a:endParaRPr lang="ko-KR" altLang="en-US" sz="800" dirty="0">
              <a:solidFill>
                <a:prstClr val="black"/>
              </a:solidFill>
            </a:endParaRPr>
          </a:p>
        </p:txBody>
      </p:sp>
      <p:graphicFrame>
        <p:nvGraphicFramePr>
          <p:cNvPr id="27" name="표 26"/>
          <p:cNvGraphicFramePr>
            <a:graphicFrameLocks noGrp="1"/>
          </p:cNvGraphicFramePr>
          <p:nvPr>
            <p:extLst>
              <p:ext uri="{D42A27DB-BD31-4B8C-83A1-F6EECF244321}">
                <p14:modId xmlns:p14="http://schemas.microsoft.com/office/powerpoint/2010/main" val="1655877273"/>
              </p:ext>
            </p:extLst>
          </p:nvPr>
        </p:nvGraphicFramePr>
        <p:xfrm>
          <a:off x="6320290" y="908720"/>
          <a:ext cx="2678400" cy="865632"/>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prstClr val="black"/>
                          </a:solidFill>
                        </a:rPr>
                        <a:t>Business Member’s Announcement in</a:t>
                      </a:r>
                      <a:r>
                        <a:rPr lang="en-US" altLang="ko-KR" sz="800" b="0" baseline="0" dirty="0" smtClean="0">
                          <a:solidFill>
                            <a:prstClr val="black"/>
                          </a:solidFill>
                        </a:rPr>
                        <a:t> detail</a:t>
                      </a:r>
                      <a:endParaRPr lang="ko-KR" altLang="en-US" sz="800" b="0" dirty="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smtClean="0">
                          <a:solidFill>
                            <a:schemeClr val="dk1"/>
                          </a:solidFill>
                          <a:latin typeface="+mn-ea"/>
                          <a:ea typeface="+mn-ea"/>
                          <a:cs typeface="+mn-cs"/>
                        </a:rPr>
                        <a:t>Ở</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phía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trên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Tiêu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đề</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Ngày</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giờ</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đăng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thông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cáo</a:t>
                      </a:r>
                      <a:r>
                        <a:rPr lang="en-US" altLang="ko-KR" sz="800" kern="1200" baseline="0" dirty="0" smtClean="0">
                          <a:solidFill>
                            <a:schemeClr val="dk1"/>
                          </a:solidFill>
                          <a:latin typeface="+mn-ea"/>
                          <a:ea typeface="+mn-ea"/>
                          <a:cs typeface="+mn-cs"/>
                        </a:rPr>
                        <a:t> </a:t>
                      </a:r>
                      <a:endParaRPr lang="en-US" altLang="ko-KR" sz="800" kern="1200" dirty="0" smtClean="0">
                        <a:solidFill>
                          <a:schemeClr val="dk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smtClean="0">
                          <a:solidFill>
                            <a:schemeClr val="dk1"/>
                          </a:solidFill>
                          <a:latin typeface="+mn-ea"/>
                          <a:ea typeface="+mn-ea"/>
                          <a:cs typeface="+mn-cs"/>
                        </a:rPr>
                        <a:t>Ở</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phía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dưới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nội</a:t>
                      </a:r>
                      <a:r>
                        <a:rPr lang="en-US" altLang="ko-KR" sz="800" kern="1200" baseline="0" dirty="0" smtClean="0">
                          <a:solidFill>
                            <a:schemeClr val="dk1"/>
                          </a:solidFill>
                          <a:latin typeface="+mn-ea"/>
                          <a:ea typeface="+mn-ea"/>
                          <a:cs typeface="+mn-cs"/>
                        </a:rPr>
                        <a:t> dung </a:t>
                      </a:r>
                      <a:r>
                        <a:rPr lang="en-US" altLang="ko-KR" sz="800" kern="1200" baseline="0" dirty="0" err="1" smtClean="0">
                          <a:solidFill>
                            <a:schemeClr val="dk1"/>
                          </a:solidFill>
                          <a:latin typeface="+mn-ea"/>
                          <a:ea typeface="+mn-ea"/>
                          <a:cs typeface="+mn-cs"/>
                        </a:rPr>
                        <a:t>thông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cáo</a:t>
                      </a:r>
                      <a:r>
                        <a:rPr lang="en-US" altLang="ko-KR" sz="800" kern="1200" baseline="0" dirty="0" smtClean="0">
                          <a:solidFill>
                            <a:schemeClr val="dk1"/>
                          </a:solidFill>
                          <a:latin typeface="+mn-ea"/>
                          <a:ea typeface="+mn-ea"/>
                          <a:cs typeface="+mn-cs"/>
                        </a:rPr>
                        <a:t> </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4" name="슬라이드 번호 개체 틀 23"/>
          <p:cNvSpPr>
            <a:spLocks noGrp="1"/>
          </p:cNvSpPr>
          <p:nvPr>
            <p:ph type="sldNum" sz="quarter" idx="4"/>
          </p:nvPr>
        </p:nvSpPr>
        <p:spPr/>
        <p:txBody>
          <a:bodyPr/>
          <a:lstStyle/>
          <a:p>
            <a:fld id="{C70D9EDE-4299-4BB9-BBD1-CAF81FD85894}" type="slidenum">
              <a:rPr lang="ko-KR" altLang="en-US" smtClean="0"/>
              <a:pPr/>
              <a:t>88</a:t>
            </a:fld>
            <a:endParaRPr lang="ko-KR" altLang="en-US" dirty="0"/>
          </a:p>
        </p:txBody>
      </p:sp>
      <p:grpSp>
        <p:nvGrpSpPr>
          <p:cNvPr id="19" name="그룹 26"/>
          <p:cNvGrpSpPr/>
          <p:nvPr/>
        </p:nvGrpSpPr>
        <p:grpSpPr>
          <a:xfrm>
            <a:off x="328861" y="908720"/>
            <a:ext cx="2812504" cy="5000582"/>
            <a:chOff x="366961" y="908720"/>
            <a:chExt cx="2812504" cy="5000582"/>
          </a:xfrm>
        </p:grpSpPr>
        <p:pic>
          <p:nvPicPr>
            <p:cNvPr id="20" name="그림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21" name="직사각형 20"/>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3" name="직사각형 22"/>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25" name="직사각형 24"/>
          <p:cNvSpPr/>
          <p:nvPr/>
        </p:nvSpPr>
        <p:spPr>
          <a:xfrm>
            <a:off x="328861" y="1476360"/>
            <a:ext cx="2811600" cy="576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6" name="TextBox 25"/>
          <p:cNvSpPr txBox="1"/>
          <p:nvPr/>
        </p:nvSpPr>
        <p:spPr>
          <a:xfrm>
            <a:off x="362861" y="1548315"/>
            <a:ext cx="2430474" cy="230832"/>
          </a:xfrm>
          <a:prstGeom prst="rect">
            <a:avLst/>
          </a:prstGeom>
          <a:noFill/>
        </p:spPr>
        <p:txBody>
          <a:bodyPr wrap="none" rtlCol="0">
            <a:spAutoFit/>
          </a:bodyPr>
          <a:lstStyle/>
          <a:p>
            <a:r>
              <a:rPr lang="en-US" altLang="ko-KR" sz="900" b="1" dirty="0" smtClean="0"/>
              <a:t>[</a:t>
            </a:r>
            <a:r>
              <a:rPr lang="ko-KR" altLang="en-US" sz="900" b="1" dirty="0" err="1" smtClean="0"/>
              <a:t>메트라이프</a:t>
            </a:r>
            <a:r>
              <a:rPr lang="ko-KR" altLang="en-US" sz="900" b="1" dirty="0" smtClean="0"/>
              <a:t> 생명</a:t>
            </a:r>
            <a:r>
              <a:rPr lang="en-US" altLang="ko-KR" sz="900" b="1" dirty="0" smtClean="0"/>
              <a:t>] </a:t>
            </a:r>
            <a:r>
              <a:rPr lang="ko-KR" altLang="en-US" sz="900" b="1" dirty="0" smtClean="0"/>
              <a:t>상담권 추가 지급 이벤트</a:t>
            </a:r>
          </a:p>
        </p:txBody>
      </p:sp>
      <p:sp>
        <p:nvSpPr>
          <p:cNvPr id="30" name="TextBox 29"/>
          <p:cNvSpPr txBox="1"/>
          <p:nvPr/>
        </p:nvSpPr>
        <p:spPr>
          <a:xfrm>
            <a:off x="370105" y="1747385"/>
            <a:ext cx="748923" cy="230832"/>
          </a:xfrm>
          <a:prstGeom prst="rect">
            <a:avLst/>
          </a:prstGeom>
          <a:noFill/>
        </p:spPr>
        <p:txBody>
          <a:bodyPr wrap="none" rtlCol="0">
            <a:spAutoFit/>
          </a:bodyPr>
          <a:lstStyle/>
          <a:p>
            <a:r>
              <a:rPr lang="en-US" altLang="ko-KR" sz="900" dirty="0" smtClean="0"/>
              <a:t>2016.02.19</a:t>
            </a:r>
            <a:endParaRPr lang="ko-KR" altLang="en-US" sz="900" dirty="0"/>
          </a:p>
        </p:txBody>
      </p:sp>
      <p:sp>
        <p:nvSpPr>
          <p:cNvPr id="33" name="TextBox 32"/>
          <p:cNvSpPr txBox="1"/>
          <p:nvPr/>
        </p:nvSpPr>
        <p:spPr>
          <a:xfrm>
            <a:off x="370105" y="2175765"/>
            <a:ext cx="2698175" cy="646331"/>
          </a:xfrm>
          <a:prstGeom prst="rect">
            <a:avLst/>
          </a:prstGeom>
          <a:noFill/>
        </p:spPr>
        <p:txBody>
          <a:bodyPr wrap="none" rtlCol="0">
            <a:spAutoFit/>
          </a:bodyPr>
          <a:lstStyle/>
          <a:p>
            <a:r>
              <a:rPr lang="ko-KR" altLang="en-US" sz="900" dirty="0" smtClean="0"/>
              <a:t>화상 심리 상담을 받을 수 있는 상담권 추가 지급</a:t>
            </a:r>
            <a:endParaRPr lang="en-US" altLang="ko-KR" sz="900" dirty="0" smtClean="0"/>
          </a:p>
          <a:p>
            <a:r>
              <a:rPr lang="ko-KR" altLang="en-US" sz="900" dirty="0" smtClean="0"/>
              <a:t>이벤트를 진행합니다</a:t>
            </a:r>
            <a:r>
              <a:rPr lang="en-US" altLang="ko-KR" sz="900" dirty="0" smtClean="0"/>
              <a:t>.</a:t>
            </a:r>
          </a:p>
          <a:p>
            <a:endParaRPr lang="en-US" altLang="ko-KR" sz="900" dirty="0" smtClean="0"/>
          </a:p>
          <a:p>
            <a:r>
              <a:rPr lang="ko-KR" altLang="en-US" sz="900" dirty="0" smtClean="0"/>
              <a:t>많이 참여해주세요</a:t>
            </a:r>
            <a:r>
              <a:rPr lang="en-US" altLang="ko-KR" sz="900" dirty="0" smtClean="0"/>
              <a:t>.</a:t>
            </a:r>
          </a:p>
        </p:txBody>
      </p:sp>
      <p:sp>
        <p:nvSpPr>
          <p:cNvPr id="34" name="타원 33"/>
          <p:cNvSpPr/>
          <p:nvPr/>
        </p:nvSpPr>
        <p:spPr>
          <a:xfrm>
            <a:off x="118105" y="140275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5" name="직사각형 34"/>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36" name="TextBox 35"/>
          <p:cNvSpPr txBox="1"/>
          <p:nvPr/>
        </p:nvSpPr>
        <p:spPr>
          <a:xfrm>
            <a:off x="616429" y="1177702"/>
            <a:ext cx="1255472" cy="246221"/>
          </a:xfrm>
          <a:prstGeom prst="rect">
            <a:avLst/>
          </a:prstGeom>
          <a:noFill/>
        </p:spPr>
        <p:txBody>
          <a:bodyPr wrap="none" rtlCol="0">
            <a:spAutoFit/>
          </a:bodyPr>
          <a:lstStyle/>
          <a:p>
            <a:r>
              <a:rPr lang="ko-KR" altLang="en-US" sz="1000" b="1" dirty="0" smtClean="0"/>
              <a:t>기업회원 공지사항</a:t>
            </a:r>
            <a:endParaRPr lang="ko-KR" altLang="en-US" sz="1000" b="1" dirty="0"/>
          </a:p>
        </p:txBody>
      </p:sp>
      <p:sp>
        <p:nvSpPr>
          <p:cNvPr id="37" name="TextBox 36"/>
          <p:cNvSpPr txBox="1"/>
          <p:nvPr/>
        </p:nvSpPr>
        <p:spPr>
          <a:xfrm>
            <a:off x="328861"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28" name="TextBox 27"/>
          <p:cNvSpPr txBox="1"/>
          <p:nvPr/>
        </p:nvSpPr>
        <p:spPr>
          <a:xfrm>
            <a:off x="1132570" y="124096"/>
            <a:ext cx="2167581" cy="215444"/>
          </a:xfrm>
          <a:prstGeom prst="rect">
            <a:avLst/>
          </a:prstGeom>
          <a:noFill/>
        </p:spPr>
        <p:txBody>
          <a:bodyPr wrap="none" rtlCol="0">
            <a:spAutoFit/>
          </a:bodyPr>
          <a:lstStyle/>
          <a:p>
            <a:r>
              <a:rPr lang="en-US" altLang="ko-KR" sz="800" dirty="0" smtClean="0">
                <a:solidFill>
                  <a:prstClr val="black"/>
                </a:solidFill>
              </a:rPr>
              <a:t>Business Member’s </a:t>
            </a:r>
            <a:r>
              <a:rPr lang="en-US" altLang="ko-KR" sz="800" smtClean="0">
                <a:solidFill>
                  <a:prstClr val="black"/>
                </a:solidFill>
              </a:rPr>
              <a:t>Announcement </a:t>
            </a:r>
            <a:r>
              <a:rPr lang="en-US" altLang="ko-KR" sz="800" smtClean="0">
                <a:solidFill>
                  <a:prstClr val="black"/>
                </a:solidFill>
              </a:rPr>
              <a:t>Details</a:t>
            </a:r>
            <a:endParaRPr lang="ko-KR" altLang="en-US" sz="800" dirty="0">
              <a:solidFill>
                <a:prstClr val="black"/>
              </a:solidFill>
            </a:endParaRPr>
          </a:p>
        </p:txBody>
      </p:sp>
      <p:sp>
        <p:nvSpPr>
          <p:cNvPr id="29" name="TextBox 28"/>
          <p:cNvSpPr txBox="1"/>
          <p:nvPr/>
        </p:nvSpPr>
        <p:spPr>
          <a:xfrm>
            <a:off x="1132570" y="352286"/>
            <a:ext cx="2882520" cy="215444"/>
          </a:xfrm>
          <a:prstGeom prst="rect">
            <a:avLst/>
          </a:prstGeom>
          <a:noFill/>
        </p:spPr>
        <p:txBody>
          <a:bodyPr wrap="none" rtlCol="0">
            <a:spAutoFit/>
          </a:bodyPr>
          <a:lstStyle/>
          <a:p>
            <a:r>
              <a:rPr lang="en-US" altLang="ko-KR" sz="800" dirty="0" smtClean="0">
                <a:solidFill>
                  <a:prstClr val="black"/>
                </a:solidFill>
              </a:rPr>
              <a:t>My Hello</a:t>
            </a:r>
            <a:r>
              <a:rPr lang="ko-KR" altLang="en-US" sz="800" dirty="0" smtClean="0">
                <a:solidFill>
                  <a:prstClr val="black"/>
                </a:solidFill>
              </a:rPr>
              <a:t> </a:t>
            </a:r>
            <a:r>
              <a:rPr lang="en-US" altLang="ko-KR" sz="800" dirty="0" smtClean="0">
                <a:solidFill>
                  <a:prstClr val="black"/>
                </a:solidFill>
              </a:rPr>
              <a:t>&gt; Business Member’s Announcement </a:t>
            </a:r>
            <a:r>
              <a:rPr lang="en-US" altLang="ko-KR" sz="800" smtClean="0">
                <a:solidFill>
                  <a:prstClr val="black"/>
                </a:solidFill>
              </a:rPr>
              <a:t>&gt; </a:t>
            </a:r>
            <a:r>
              <a:rPr lang="en-US" altLang="ko-KR" sz="800" smtClean="0">
                <a:solidFill>
                  <a:prstClr val="black"/>
                </a:solidFill>
              </a:rPr>
              <a:t>Details</a:t>
            </a:r>
            <a:r>
              <a:rPr lang="ko-KR" altLang="en-US" sz="800" smtClean="0">
                <a:solidFill>
                  <a:prstClr val="black"/>
                </a:solidFill>
              </a:rPr>
              <a:t> </a:t>
            </a:r>
            <a:endParaRPr lang="ko-KR" altLang="en-US" sz="800" dirty="0">
              <a:solidFill>
                <a:prstClr val="black"/>
              </a:solidFill>
            </a:endParaRPr>
          </a:p>
        </p:txBody>
      </p:sp>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ko-KR" sz="4000" b="1" spc="-20">
                <a:solidFill>
                  <a:prstClr val="black"/>
                </a:solidFill>
              </a:rPr>
              <a:t>Psychological Test </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3516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82" name="그림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83" name="직사각형 82"/>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4" name="직사각형 83"/>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20" name="직사각형 19"/>
          <p:cNvSpPr/>
          <p:nvPr/>
        </p:nvSpPr>
        <p:spPr>
          <a:xfrm>
            <a:off x="328861" y="111392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pic>
        <p:nvPicPr>
          <p:cNvPr id="33" name="Picture 11" descr="Z:\4. 기타\아이콘\navigationbar\btn_navi_noti_black.png"/>
          <p:cNvPicPr>
            <a:picLocks noChangeAspect="1" noChangeArrowheads="1"/>
          </p:cNvPicPr>
          <p:nvPr/>
        </p:nvPicPr>
        <p:blipFill>
          <a:blip r:embed="rId4" cstate="print"/>
          <a:srcRect/>
          <a:stretch>
            <a:fillRect/>
          </a:stretch>
        </p:blipFill>
        <p:spPr bwMode="auto">
          <a:xfrm>
            <a:off x="2785254" y="1208188"/>
            <a:ext cx="221269" cy="216000"/>
          </a:xfrm>
          <a:prstGeom prst="rect">
            <a:avLst/>
          </a:prstGeom>
          <a:noFill/>
        </p:spPr>
      </p:pic>
      <p:pic>
        <p:nvPicPr>
          <p:cNvPr id="35" name="Picture 7" descr="Z:\4. 기타\아이콘\메뉴 아이콘\navi_btn_slide_t.png"/>
          <p:cNvPicPr>
            <a:picLocks noChangeAspect="1" noChangeArrowheads="1"/>
          </p:cNvPicPr>
          <p:nvPr/>
        </p:nvPicPr>
        <p:blipFill>
          <a:blip r:embed="rId5" cstate="print"/>
          <a:srcRect/>
          <a:stretch>
            <a:fillRect/>
          </a:stretch>
        </p:blipFill>
        <p:spPr bwMode="auto">
          <a:xfrm>
            <a:off x="244615" y="1035633"/>
            <a:ext cx="579998" cy="540000"/>
          </a:xfrm>
          <a:prstGeom prst="rect">
            <a:avLst/>
          </a:prstGeom>
          <a:noFill/>
        </p:spPr>
      </p:pic>
      <p:sp>
        <p:nvSpPr>
          <p:cNvPr id="51" name="직사각형 50"/>
          <p:cNvSpPr/>
          <p:nvPr/>
        </p:nvSpPr>
        <p:spPr>
          <a:xfrm>
            <a:off x="331291" y="1462533"/>
            <a:ext cx="2810073" cy="517115"/>
          </a:xfrm>
          <a:prstGeom prst="rect">
            <a:avLst/>
          </a:prstGeom>
          <a:solidFill>
            <a:srgbClr val="FFFF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latin typeface="+mn-ea"/>
              </a:rPr>
              <a:t>리스트 </a:t>
            </a:r>
            <a:r>
              <a:rPr lang="en-US" altLang="ko-KR" sz="900" dirty="0" smtClean="0">
                <a:solidFill>
                  <a:schemeClr val="tx1"/>
                </a:solidFill>
                <a:latin typeface="+mn-ea"/>
              </a:rPr>
              <a:t>1</a:t>
            </a:r>
            <a:endParaRPr lang="ko-KR" altLang="en-US" sz="900" dirty="0">
              <a:solidFill>
                <a:schemeClr val="tx1"/>
              </a:solidFill>
              <a:latin typeface="+mn-ea"/>
            </a:endParaRPr>
          </a:p>
        </p:txBody>
      </p:sp>
      <p:sp>
        <p:nvSpPr>
          <p:cNvPr id="52" name="직사각형 51"/>
          <p:cNvSpPr/>
          <p:nvPr/>
        </p:nvSpPr>
        <p:spPr>
          <a:xfrm>
            <a:off x="331291" y="1979648"/>
            <a:ext cx="2810073" cy="517115"/>
          </a:xfrm>
          <a:prstGeom prst="rect">
            <a:avLst/>
          </a:prstGeom>
          <a:solidFill>
            <a:srgbClr val="FFFF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latin typeface="+mn-ea"/>
              </a:rPr>
              <a:t>리스트 </a:t>
            </a:r>
            <a:r>
              <a:rPr lang="en-US" altLang="ko-KR" sz="900" dirty="0" smtClean="0">
                <a:solidFill>
                  <a:schemeClr val="tx1"/>
                </a:solidFill>
                <a:latin typeface="+mn-ea"/>
              </a:rPr>
              <a:t>2</a:t>
            </a:r>
            <a:endParaRPr lang="ko-KR" altLang="en-US" sz="900" dirty="0">
              <a:solidFill>
                <a:schemeClr val="tx1"/>
              </a:solidFill>
              <a:latin typeface="+mn-ea"/>
            </a:endParaRPr>
          </a:p>
        </p:txBody>
      </p:sp>
      <p:sp>
        <p:nvSpPr>
          <p:cNvPr id="53" name="직사각형 52"/>
          <p:cNvSpPr/>
          <p:nvPr/>
        </p:nvSpPr>
        <p:spPr>
          <a:xfrm>
            <a:off x="331291" y="3014209"/>
            <a:ext cx="2810073" cy="517115"/>
          </a:xfrm>
          <a:prstGeom prst="rect">
            <a:avLst/>
          </a:prstGeom>
          <a:solidFill>
            <a:srgbClr val="FFFF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latin typeface="+mn-ea"/>
              </a:rPr>
              <a:t>리스트 </a:t>
            </a:r>
            <a:r>
              <a:rPr lang="en-US" altLang="ko-KR" sz="900" dirty="0" smtClean="0">
                <a:solidFill>
                  <a:schemeClr val="tx1"/>
                </a:solidFill>
                <a:latin typeface="+mn-ea"/>
              </a:rPr>
              <a:t>4</a:t>
            </a:r>
            <a:endParaRPr lang="ko-KR" altLang="en-US" sz="900" dirty="0">
              <a:solidFill>
                <a:schemeClr val="tx1"/>
              </a:solidFill>
              <a:latin typeface="+mn-ea"/>
            </a:endParaRPr>
          </a:p>
        </p:txBody>
      </p:sp>
      <p:sp>
        <p:nvSpPr>
          <p:cNvPr id="54" name="직사각형 53"/>
          <p:cNvSpPr/>
          <p:nvPr/>
        </p:nvSpPr>
        <p:spPr>
          <a:xfrm>
            <a:off x="331291" y="2496043"/>
            <a:ext cx="2810073" cy="517115"/>
          </a:xfrm>
          <a:prstGeom prst="rect">
            <a:avLst/>
          </a:prstGeom>
          <a:solidFill>
            <a:srgbClr val="FFFF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latin typeface="+mn-ea"/>
              </a:rPr>
              <a:t>리스트 </a:t>
            </a:r>
            <a:r>
              <a:rPr lang="en-US" altLang="ko-KR" sz="900" dirty="0" smtClean="0">
                <a:solidFill>
                  <a:schemeClr val="tx1"/>
                </a:solidFill>
                <a:latin typeface="+mn-ea"/>
              </a:rPr>
              <a:t>3</a:t>
            </a:r>
            <a:endParaRPr lang="ko-KR" altLang="en-US" sz="900" dirty="0">
              <a:solidFill>
                <a:schemeClr val="tx1"/>
              </a:solidFill>
              <a:latin typeface="+mn-ea"/>
            </a:endParaRPr>
          </a:p>
        </p:txBody>
      </p:sp>
      <p:sp>
        <p:nvSpPr>
          <p:cNvPr id="55" name="직사각형 54"/>
          <p:cNvSpPr/>
          <p:nvPr/>
        </p:nvSpPr>
        <p:spPr>
          <a:xfrm>
            <a:off x="331291" y="3531324"/>
            <a:ext cx="2810073" cy="517115"/>
          </a:xfrm>
          <a:prstGeom prst="rect">
            <a:avLst/>
          </a:prstGeom>
          <a:solidFill>
            <a:srgbClr val="FFFF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latin typeface="+mn-ea"/>
              </a:rPr>
              <a:t>리스트 </a:t>
            </a:r>
            <a:r>
              <a:rPr lang="en-US" altLang="ko-KR" sz="900" dirty="0" smtClean="0">
                <a:solidFill>
                  <a:schemeClr val="tx1"/>
                </a:solidFill>
                <a:latin typeface="+mn-ea"/>
              </a:rPr>
              <a:t>5</a:t>
            </a:r>
            <a:endParaRPr lang="ko-KR" altLang="en-US" sz="900" dirty="0">
              <a:solidFill>
                <a:schemeClr val="tx1"/>
              </a:solidFill>
              <a:latin typeface="+mn-ea"/>
            </a:endParaRPr>
          </a:p>
        </p:txBody>
      </p:sp>
      <p:grpSp>
        <p:nvGrpSpPr>
          <p:cNvPr id="56" name="그룹 55"/>
          <p:cNvGrpSpPr/>
          <p:nvPr/>
        </p:nvGrpSpPr>
        <p:grpSpPr>
          <a:xfrm>
            <a:off x="1495716" y="1772860"/>
            <a:ext cx="500366" cy="396000"/>
            <a:chOff x="3821622" y="2011465"/>
            <a:chExt cx="500366" cy="396000"/>
          </a:xfrm>
        </p:grpSpPr>
        <p:sp>
          <p:nvSpPr>
            <p:cNvPr id="57" name="타원 56"/>
            <p:cNvSpPr/>
            <p:nvPr/>
          </p:nvSpPr>
          <p:spPr>
            <a:xfrm>
              <a:off x="3821622" y="2011465"/>
              <a:ext cx="396000" cy="396000"/>
            </a:xfrm>
            <a:prstGeom prst="ellipse">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nvGrpSpPr>
            <p:cNvPr id="58" name="그룹 12"/>
            <p:cNvGrpSpPr/>
            <p:nvPr/>
          </p:nvGrpSpPr>
          <p:grpSpPr>
            <a:xfrm>
              <a:off x="3889988" y="2096808"/>
              <a:ext cx="432000" cy="252000"/>
              <a:chOff x="4134108" y="5661248"/>
              <a:chExt cx="398210" cy="244364"/>
            </a:xfrm>
          </p:grpSpPr>
          <p:pic>
            <p:nvPicPr>
              <p:cNvPr id="5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34108" y="5661248"/>
                <a:ext cx="252000" cy="244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TextBox 59"/>
              <p:cNvSpPr txBox="1"/>
              <p:nvPr/>
            </p:nvSpPr>
            <p:spPr>
              <a:xfrm>
                <a:off x="4347587" y="5669637"/>
                <a:ext cx="184731" cy="215444"/>
              </a:xfrm>
              <a:prstGeom prst="rect">
                <a:avLst/>
              </a:prstGeom>
              <a:noFill/>
            </p:spPr>
            <p:txBody>
              <a:bodyPr wrap="none" rtlCol="0">
                <a:spAutoFit/>
              </a:bodyPr>
              <a:lstStyle/>
              <a:p>
                <a:endParaRPr lang="ko-KR" altLang="en-US" sz="800" dirty="0"/>
              </a:p>
            </p:txBody>
          </p:sp>
        </p:grpSp>
      </p:grpSp>
      <p:sp>
        <p:nvSpPr>
          <p:cNvPr id="61" name="타원 60"/>
          <p:cNvSpPr/>
          <p:nvPr/>
        </p:nvSpPr>
        <p:spPr>
          <a:xfrm>
            <a:off x="1304665" y="182685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4" name="슬라이드 번호 개체 틀 23"/>
          <p:cNvSpPr>
            <a:spLocks noGrp="1"/>
          </p:cNvSpPr>
          <p:nvPr>
            <p:ph type="sldNum" sz="quarter" idx="4"/>
          </p:nvPr>
        </p:nvSpPr>
        <p:spPr/>
        <p:txBody>
          <a:bodyPr/>
          <a:lstStyle/>
          <a:p>
            <a:fld id="{C70D9EDE-4299-4BB9-BBD1-CAF81FD85894}" type="slidenum">
              <a:rPr lang="ko-KR" altLang="en-US" smtClean="0"/>
              <a:pPr/>
              <a:t>9</a:t>
            </a:fld>
            <a:endParaRPr lang="ko-KR" altLang="en-US" dirty="0"/>
          </a:p>
        </p:txBody>
      </p:sp>
      <p:sp>
        <p:nvSpPr>
          <p:cNvPr id="25" name="TextBox 24"/>
          <p:cNvSpPr txBox="1"/>
          <p:nvPr/>
        </p:nvSpPr>
        <p:spPr>
          <a:xfrm>
            <a:off x="665141" y="1139485"/>
            <a:ext cx="631904" cy="307777"/>
          </a:xfrm>
          <a:prstGeom prst="rect">
            <a:avLst/>
          </a:prstGeom>
          <a:noFill/>
        </p:spPr>
        <p:txBody>
          <a:bodyPr wrap="none" rtlCol="0">
            <a:spAutoFit/>
          </a:bodyPr>
          <a:lstStyle/>
          <a:p>
            <a:r>
              <a:rPr lang="en-US" altLang="ko-KR" sz="1400" b="1" dirty="0" smtClean="0"/>
              <a:t>Hello</a:t>
            </a:r>
            <a:endParaRPr lang="ko-KR" altLang="en-US" sz="1400" b="1" dirty="0"/>
          </a:p>
        </p:txBody>
      </p:sp>
      <p:sp>
        <p:nvSpPr>
          <p:cNvPr id="26" name="TextBox 25"/>
          <p:cNvSpPr txBox="1"/>
          <p:nvPr/>
        </p:nvSpPr>
        <p:spPr>
          <a:xfrm>
            <a:off x="1134666" y="124096"/>
            <a:ext cx="994183" cy="215444"/>
          </a:xfrm>
          <a:prstGeom prst="rect">
            <a:avLst/>
          </a:prstGeom>
          <a:noFill/>
        </p:spPr>
        <p:txBody>
          <a:bodyPr wrap="none" rtlCol="0">
            <a:spAutoFit/>
          </a:bodyPr>
          <a:lstStyle/>
          <a:p>
            <a:r>
              <a:rPr lang="en-US" altLang="ko-KR" sz="800" dirty="0" err="1" smtClean="0">
                <a:solidFill>
                  <a:prstClr val="black"/>
                </a:solidFill>
              </a:rPr>
              <a:t>Pulldown</a:t>
            </a:r>
            <a:r>
              <a:rPr lang="en-US" altLang="ko-KR" sz="800" dirty="0" smtClean="0">
                <a:solidFill>
                  <a:prstClr val="black"/>
                </a:solidFill>
              </a:rPr>
              <a:t> Control</a:t>
            </a:r>
            <a:endParaRPr lang="ko-KR" altLang="en-US" sz="800" dirty="0">
              <a:solidFill>
                <a:prstClr val="black"/>
              </a:solidFill>
            </a:endParaRPr>
          </a:p>
        </p:txBody>
      </p:sp>
      <p:graphicFrame>
        <p:nvGraphicFramePr>
          <p:cNvPr id="27" name="표 22"/>
          <p:cNvGraphicFramePr>
            <a:graphicFrameLocks noGrp="1"/>
          </p:cNvGraphicFramePr>
          <p:nvPr/>
        </p:nvGraphicFramePr>
        <p:xfrm>
          <a:off x="6316725" y="658888"/>
          <a:ext cx="2682000" cy="775968"/>
        </p:xfrm>
        <a:graphic>
          <a:graphicData uri="http://schemas.openxmlformats.org/drawingml/2006/table">
            <a:tbl>
              <a:tblPr firstRow="1" bandRow="1">
                <a:tableStyleId>{5C22544A-7EE6-4342-B048-85BDC9FD1C3A}</a:tableStyleId>
              </a:tblPr>
              <a:tblGrid>
                <a:gridCol w="208280"/>
                <a:gridCol w="2473720"/>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7084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ko-KR" sz="800" dirty="0" err="1" smtClean="0">
                          <a:solidFill>
                            <a:prstClr val="black"/>
                          </a:solidFill>
                        </a:rPr>
                        <a:t>Pulldown</a:t>
                      </a:r>
                      <a:r>
                        <a:rPr lang="en-US" altLang="ko-KR" sz="800" dirty="0" smtClean="0">
                          <a:solidFill>
                            <a:prstClr val="black"/>
                          </a:solidFill>
                        </a:rPr>
                        <a:t> Control</a:t>
                      </a:r>
                      <a:endParaRPr lang="ko-KR" altLang="en-US" sz="800" dirty="0" smtClean="0">
                        <a:solidFill>
                          <a:prstClr val="black"/>
                        </a:solidFill>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smtClean="0">
                          <a:solidFill>
                            <a:schemeClr val="dk1"/>
                          </a:solidFill>
                          <a:latin typeface="+mn-lt"/>
                          <a:ea typeface="+mn-ea"/>
                          <a:cs typeface="+mn-cs"/>
                        </a:rPr>
                        <a:t>Load </a:t>
                      </a:r>
                      <a:r>
                        <a:rPr lang="en-US" altLang="ko-KR" sz="800" kern="1200" dirty="0" err="1" smtClean="0">
                          <a:solidFill>
                            <a:schemeClr val="dk1"/>
                          </a:solidFill>
                          <a:latin typeface="+mn-lt"/>
                          <a:ea typeface="+mn-ea"/>
                          <a:cs typeface="+mn-cs"/>
                        </a:rPr>
                        <a:t>thêm</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dữ</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liệu</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mới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k</a:t>
                      </a:r>
                      <a:r>
                        <a:rPr lang="en-US" altLang="ko-KR" sz="800" kern="1200" dirty="0" err="1" smtClean="0">
                          <a:solidFill>
                            <a:schemeClr val="dk1"/>
                          </a:solidFill>
                          <a:latin typeface="+mn-lt"/>
                          <a:ea typeface="+mn-ea"/>
                          <a:cs typeface="+mn-cs"/>
                        </a:rPr>
                        <a:t>hi</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kéo</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màn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hình</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hiển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thị</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danh</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sách</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này</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xuống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phía</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dưới</a:t>
                      </a:r>
                      <a:r>
                        <a:rPr lang="en-US" altLang="ko-KR" sz="800" kern="1200" baseline="0" dirty="0" smtClean="0">
                          <a:solidFill>
                            <a:schemeClr val="dk1"/>
                          </a:solidFill>
                          <a:latin typeface="+mn-lt"/>
                          <a:ea typeface="+mn-ea"/>
                          <a:cs typeface="+mn-cs"/>
                        </a:rPr>
                        <a:t>, </a:t>
                      </a:r>
                      <a:endParaRPr lang="ko-KR" altLang="en-US"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65949567"/>
      </p:ext>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31961" y="895410"/>
            <a:ext cx="2812504" cy="5000582"/>
            <a:chOff x="366961" y="908720"/>
            <a:chExt cx="2812504" cy="5000582"/>
          </a:xfrm>
        </p:grpSpPr>
        <p:pic>
          <p:nvPicPr>
            <p:cNvPr id="23" name="그림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24" name="직사각형 23"/>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5" name="직사각형 24"/>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79" name="직사각형 78"/>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0" name="TextBox 79"/>
          <p:cNvSpPr txBox="1"/>
          <p:nvPr/>
        </p:nvSpPr>
        <p:spPr>
          <a:xfrm>
            <a:off x="755479" y="1177702"/>
            <a:ext cx="697627" cy="246221"/>
          </a:xfrm>
          <a:prstGeom prst="rect">
            <a:avLst/>
          </a:prstGeom>
          <a:noFill/>
        </p:spPr>
        <p:txBody>
          <a:bodyPr wrap="none" rtlCol="0">
            <a:spAutoFit/>
          </a:bodyPr>
          <a:lstStyle/>
          <a:p>
            <a:r>
              <a:rPr lang="ko-KR" altLang="en-US" sz="1000" b="1" dirty="0" smtClean="0"/>
              <a:t>심리검사</a:t>
            </a:r>
            <a:endParaRPr lang="ko-KR" altLang="en-US" sz="1000" b="1" dirty="0"/>
          </a:p>
        </p:txBody>
      </p:sp>
      <p:pic>
        <p:nvPicPr>
          <p:cNvPr id="81" name="Picture 7" descr="Z:\4. 기타\아이콘\메뉴 아이콘\navi_btn_slide_t.png"/>
          <p:cNvPicPr>
            <a:picLocks noChangeAspect="1" noChangeArrowheads="1"/>
          </p:cNvPicPr>
          <p:nvPr/>
        </p:nvPicPr>
        <p:blipFill>
          <a:blip r:embed="rId4" cstate="print"/>
          <a:srcRect/>
          <a:stretch>
            <a:fillRect/>
          </a:stretch>
        </p:blipFill>
        <p:spPr bwMode="auto">
          <a:xfrm>
            <a:off x="265920" y="1036577"/>
            <a:ext cx="579998" cy="540000"/>
          </a:xfrm>
          <a:prstGeom prst="rect">
            <a:avLst/>
          </a:prstGeom>
          <a:noFill/>
        </p:spPr>
      </p:pic>
      <p:sp>
        <p:nvSpPr>
          <p:cNvPr id="84" name="직사각형 83"/>
          <p:cNvSpPr/>
          <p:nvPr/>
        </p:nvSpPr>
        <p:spPr>
          <a:xfrm>
            <a:off x="328861" y="147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5" name="TextBox 84"/>
          <p:cNvSpPr txBox="1"/>
          <p:nvPr/>
        </p:nvSpPr>
        <p:spPr>
          <a:xfrm>
            <a:off x="521550" y="1533510"/>
            <a:ext cx="1080120" cy="252505"/>
          </a:xfrm>
          <a:prstGeom prst="rect">
            <a:avLst/>
          </a:prstGeom>
          <a:noFill/>
        </p:spPr>
        <p:txBody>
          <a:bodyPr wrap="square" rtlCol="0">
            <a:spAutoFit/>
          </a:bodyPr>
          <a:lstStyle/>
          <a:p>
            <a:pPr algn="ctr">
              <a:lnSpc>
                <a:spcPct val="130000"/>
              </a:lnSpc>
            </a:pPr>
            <a:r>
              <a:rPr lang="ko-KR" altLang="en-US" sz="900" b="1" dirty="0" smtClean="0">
                <a:solidFill>
                  <a:prstClr val="black"/>
                </a:solidFill>
              </a:rPr>
              <a:t>검사 진행</a:t>
            </a:r>
            <a:endParaRPr lang="ko-KR" altLang="en-US" sz="900" b="1" dirty="0">
              <a:solidFill>
                <a:prstClr val="black"/>
              </a:solidFill>
            </a:endParaRPr>
          </a:p>
        </p:txBody>
      </p:sp>
      <p:sp>
        <p:nvSpPr>
          <p:cNvPr id="86" name="TextBox 85"/>
          <p:cNvSpPr txBox="1"/>
          <p:nvPr/>
        </p:nvSpPr>
        <p:spPr>
          <a:xfrm>
            <a:off x="1897655" y="1538790"/>
            <a:ext cx="1080120" cy="252505"/>
          </a:xfrm>
          <a:prstGeom prst="rect">
            <a:avLst/>
          </a:prstGeom>
          <a:noFill/>
        </p:spPr>
        <p:txBody>
          <a:bodyPr wrap="square" rtlCol="0">
            <a:spAutoFit/>
          </a:bodyPr>
          <a:lstStyle/>
          <a:p>
            <a:pPr algn="ctr">
              <a:lnSpc>
                <a:spcPct val="130000"/>
              </a:lnSpc>
            </a:pPr>
            <a:r>
              <a:rPr lang="ko-KR" altLang="en-US" sz="900" dirty="0" smtClean="0">
                <a:solidFill>
                  <a:prstClr val="black"/>
                </a:solidFill>
              </a:rPr>
              <a:t>검사 결과</a:t>
            </a:r>
            <a:endParaRPr lang="ko-KR" altLang="en-US" sz="900" dirty="0">
              <a:solidFill>
                <a:prstClr val="black"/>
              </a:solidFill>
            </a:endParaRPr>
          </a:p>
        </p:txBody>
      </p:sp>
      <p:sp>
        <p:nvSpPr>
          <p:cNvPr id="87" name="직사각형 86"/>
          <p:cNvSpPr/>
          <p:nvPr/>
        </p:nvSpPr>
        <p:spPr>
          <a:xfrm>
            <a:off x="341530" y="1789770"/>
            <a:ext cx="1368000" cy="45719"/>
          </a:xfrm>
          <a:prstGeom prst="rect">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35" name="직사각형 134"/>
          <p:cNvSpPr/>
          <p:nvPr/>
        </p:nvSpPr>
        <p:spPr>
          <a:xfrm>
            <a:off x="336465" y="4375205"/>
            <a:ext cx="2803996" cy="1051545"/>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37" name="모서리가 둥근 직사각형 136"/>
          <p:cNvSpPr/>
          <p:nvPr/>
        </p:nvSpPr>
        <p:spPr>
          <a:xfrm>
            <a:off x="1151795" y="5059805"/>
            <a:ext cx="1187084" cy="270030"/>
          </a:xfrm>
          <a:prstGeom prst="roundRect">
            <a:avLst>
              <a:gd name="adj" fmla="val 0"/>
            </a:avLst>
          </a:prstGeom>
          <a:solidFill>
            <a:schemeClr val="tx1">
              <a:lumMod val="75000"/>
              <a:lumOff val="2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상담하기</a:t>
            </a:r>
            <a:endParaRPr lang="ko-KR" altLang="en-US" sz="900" dirty="0">
              <a:solidFill>
                <a:schemeClr val="bg1"/>
              </a:solidFill>
            </a:endParaRPr>
          </a:p>
        </p:txBody>
      </p:sp>
      <p:sp>
        <p:nvSpPr>
          <p:cNvPr id="138" name="모서리가 둥근 직사각형 137"/>
          <p:cNvSpPr/>
          <p:nvPr/>
        </p:nvSpPr>
        <p:spPr>
          <a:xfrm>
            <a:off x="448669" y="4597610"/>
            <a:ext cx="315035" cy="157323"/>
          </a:xfrm>
          <a:prstGeom prst="roundRect">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spc="50" dirty="0" smtClean="0">
                <a:solidFill>
                  <a:schemeClr val="tx1"/>
                </a:solidFill>
              </a:rPr>
              <a:t>TIP</a:t>
            </a:r>
            <a:endParaRPr lang="ko-KR" altLang="en-US" sz="900" spc="50" dirty="0">
              <a:solidFill>
                <a:schemeClr val="tx1"/>
              </a:solidFill>
            </a:endParaRPr>
          </a:p>
        </p:txBody>
      </p:sp>
      <p:sp>
        <p:nvSpPr>
          <p:cNvPr id="139" name="TextBox 138"/>
          <p:cNvSpPr txBox="1"/>
          <p:nvPr/>
        </p:nvSpPr>
        <p:spPr>
          <a:xfrm>
            <a:off x="745409" y="4438160"/>
            <a:ext cx="2387192" cy="590931"/>
          </a:xfrm>
          <a:prstGeom prst="rect">
            <a:avLst/>
          </a:prstGeom>
          <a:noFill/>
        </p:spPr>
        <p:txBody>
          <a:bodyPr wrap="none" rtlCol="0">
            <a:spAutoFit/>
          </a:bodyPr>
          <a:lstStyle/>
          <a:p>
            <a:pPr>
              <a:lnSpc>
                <a:spcPct val="120000"/>
              </a:lnSpc>
            </a:pPr>
            <a:r>
              <a:rPr lang="ko-KR" altLang="en-US" sz="900" dirty="0" smtClean="0"/>
              <a:t>나의 심리 상태를 더욱 정확하게 알아볼 수</a:t>
            </a:r>
            <a:endParaRPr lang="en-US" altLang="ko-KR" sz="900" dirty="0" smtClean="0"/>
          </a:p>
          <a:p>
            <a:pPr>
              <a:lnSpc>
                <a:spcPct val="120000"/>
              </a:lnSpc>
            </a:pPr>
            <a:r>
              <a:rPr lang="ko-KR" altLang="en-US" sz="900" dirty="0" smtClean="0"/>
              <a:t>있는 심리검사들이 있습니다</a:t>
            </a:r>
            <a:r>
              <a:rPr lang="en-US" altLang="ko-KR" sz="900" dirty="0" smtClean="0"/>
              <a:t>. </a:t>
            </a:r>
            <a:r>
              <a:rPr lang="ko-KR" altLang="en-US" sz="900" dirty="0" smtClean="0"/>
              <a:t>상담 시 문의</a:t>
            </a:r>
            <a:endParaRPr lang="en-US" altLang="ko-KR" sz="900" dirty="0" smtClean="0"/>
          </a:p>
          <a:p>
            <a:pPr>
              <a:lnSpc>
                <a:spcPct val="120000"/>
              </a:lnSpc>
            </a:pPr>
            <a:r>
              <a:rPr lang="ko-KR" altLang="en-US" sz="900" dirty="0" smtClean="0"/>
              <a:t>하시면 심리검사를 받을 수 있습니다</a:t>
            </a:r>
            <a:r>
              <a:rPr lang="en-US" altLang="ko-KR" sz="900" dirty="0" smtClean="0"/>
              <a:t>.</a:t>
            </a:r>
          </a:p>
        </p:txBody>
      </p:sp>
      <p:sp>
        <p:nvSpPr>
          <p:cNvPr id="143" name="타원 142"/>
          <p:cNvSpPr/>
          <p:nvPr/>
        </p:nvSpPr>
        <p:spPr>
          <a:xfrm>
            <a:off x="903937" y="503283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1</a:t>
            </a:r>
            <a:endParaRPr lang="ko-KR" altLang="en-US" sz="1200" b="1" dirty="0">
              <a:solidFill>
                <a:schemeClr val="bg1"/>
              </a:solidFill>
            </a:endParaRPr>
          </a:p>
        </p:txBody>
      </p:sp>
      <p:sp>
        <p:nvSpPr>
          <p:cNvPr id="144" name="직사각형 143"/>
          <p:cNvSpPr/>
          <p:nvPr/>
        </p:nvSpPr>
        <p:spPr>
          <a:xfrm>
            <a:off x="332005" y="1836359"/>
            <a:ext cx="2811600" cy="782551"/>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pic>
        <p:nvPicPr>
          <p:cNvPr id="146" name="그림 145" descr="error.png"/>
          <p:cNvPicPr>
            <a:picLocks noChangeAspect="1"/>
          </p:cNvPicPr>
          <p:nvPr/>
        </p:nvPicPr>
        <p:blipFill>
          <a:blip r:embed="rId5" cstate="print"/>
          <a:stretch>
            <a:fillRect/>
          </a:stretch>
        </p:blipFill>
        <p:spPr>
          <a:xfrm>
            <a:off x="322480" y="2030153"/>
            <a:ext cx="288000" cy="288000"/>
          </a:xfrm>
          <a:prstGeom prst="rect">
            <a:avLst/>
          </a:prstGeom>
        </p:spPr>
      </p:pic>
      <p:sp>
        <p:nvSpPr>
          <p:cNvPr id="148" name="TextBox 147"/>
          <p:cNvSpPr txBox="1"/>
          <p:nvPr/>
        </p:nvSpPr>
        <p:spPr>
          <a:xfrm>
            <a:off x="941728" y="3427460"/>
            <a:ext cx="1560042" cy="230832"/>
          </a:xfrm>
          <a:prstGeom prst="rect">
            <a:avLst/>
          </a:prstGeom>
          <a:noFill/>
        </p:spPr>
        <p:txBody>
          <a:bodyPr wrap="none" rtlCol="0">
            <a:spAutoFit/>
          </a:bodyPr>
          <a:lstStyle/>
          <a:p>
            <a:r>
              <a:rPr lang="ko-KR" altLang="en-US" sz="900" dirty="0" smtClean="0"/>
              <a:t>심리검사 내역이 없습니다</a:t>
            </a:r>
            <a:r>
              <a:rPr lang="en-US" altLang="ko-KR" sz="900" dirty="0" smtClean="0"/>
              <a:t>.</a:t>
            </a:r>
            <a:endParaRPr lang="ko-KR" altLang="en-US" sz="900" dirty="0"/>
          </a:p>
        </p:txBody>
      </p:sp>
      <p:sp>
        <p:nvSpPr>
          <p:cNvPr id="44" name="TextBox 43"/>
          <p:cNvSpPr txBox="1"/>
          <p:nvPr/>
        </p:nvSpPr>
        <p:spPr>
          <a:xfrm>
            <a:off x="5485869" y="124096"/>
            <a:ext cx="495649" cy="215444"/>
          </a:xfrm>
          <a:prstGeom prst="rect">
            <a:avLst/>
          </a:prstGeom>
          <a:noFill/>
        </p:spPr>
        <p:txBody>
          <a:bodyPr wrap="none" rtlCol="0">
            <a:spAutoFit/>
          </a:bodyPr>
          <a:lstStyle/>
          <a:p>
            <a:r>
              <a:rPr lang="en-US" altLang="ko-KR" sz="800" dirty="0" smtClean="0">
                <a:solidFill>
                  <a:prstClr val="black"/>
                </a:solidFill>
              </a:rPr>
              <a:t>RM-09</a:t>
            </a:r>
            <a:endParaRPr lang="ko-KR" altLang="en-US" sz="800" dirty="0">
              <a:solidFill>
                <a:prstClr val="black"/>
              </a:solidFill>
            </a:endParaRPr>
          </a:p>
        </p:txBody>
      </p:sp>
      <p:sp>
        <p:nvSpPr>
          <p:cNvPr id="47" name="직사각형 46"/>
          <p:cNvSpPr/>
          <p:nvPr/>
        </p:nvSpPr>
        <p:spPr>
          <a:xfrm>
            <a:off x="521550" y="1867352"/>
            <a:ext cx="2691763" cy="732508"/>
          </a:xfrm>
          <a:prstGeom prst="rect">
            <a:avLst/>
          </a:prstGeom>
        </p:spPr>
        <p:txBody>
          <a:bodyPr wrap="none">
            <a:spAutoFit/>
          </a:bodyPr>
          <a:lstStyle/>
          <a:p>
            <a:pPr>
              <a:lnSpc>
                <a:spcPct val="130000"/>
              </a:lnSpc>
              <a:buFont typeface="Arial" pitchFamily="34" charset="0"/>
              <a:buChar char="•"/>
            </a:pPr>
            <a:r>
              <a:rPr lang="en-US" altLang="ko-KR" sz="800" dirty="0">
                <a:solidFill>
                  <a:prstClr val="black"/>
                </a:solidFill>
              </a:rPr>
              <a:t> </a:t>
            </a:r>
            <a:r>
              <a:rPr lang="ko-KR" altLang="en-US" sz="800" dirty="0" smtClean="0">
                <a:solidFill>
                  <a:prstClr val="black"/>
                </a:solidFill>
              </a:rPr>
              <a:t>결제 시 이메일로 검사 인증코드를 보내 드립니다</a:t>
            </a:r>
            <a:r>
              <a:rPr lang="en-US" altLang="ko-KR" sz="800" dirty="0" smtClean="0">
                <a:solidFill>
                  <a:prstClr val="black"/>
                </a:solidFill>
              </a:rPr>
              <a:t>.</a:t>
            </a:r>
            <a:endParaRPr lang="en-US" altLang="ko-KR" sz="800" dirty="0">
              <a:solidFill>
                <a:prstClr val="black"/>
              </a:solidFill>
            </a:endParaRPr>
          </a:p>
          <a:p>
            <a:pPr>
              <a:lnSpc>
                <a:spcPct val="130000"/>
              </a:lnSpc>
              <a:buFont typeface="Arial" pitchFamily="34" charset="0"/>
              <a:buChar char="•"/>
            </a:pPr>
            <a:r>
              <a:rPr lang="en-US" altLang="ko-KR" sz="800" dirty="0">
                <a:solidFill>
                  <a:prstClr val="black"/>
                </a:solidFill>
              </a:rPr>
              <a:t> </a:t>
            </a:r>
            <a:r>
              <a:rPr lang="ko-KR" altLang="en-US" sz="800" dirty="0" smtClean="0">
                <a:solidFill>
                  <a:prstClr val="black"/>
                </a:solidFill>
              </a:rPr>
              <a:t>검사 결과는 추가 상담 시 상담사가 설명해 드립니다</a:t>
            </a:r>
            <a:r>
              <a:rPr lang="en-US" altLang="ko-KR" sz="800" dirty="0" smtClean="0"/>
              <a:t>.</a:t>
            </a:r>
          </a:p>
          <a:p>
            <a:pPr>
              <a:lnSpc>
                <a:spcPct val="130000"/>
              </a:lnSpc>
              <a:buFont typeface="Arial" pitchFamily="34" charset="0"/>
              <a:buChar char="•"/>
            </a:pPr>
            <a:r>
              <a:rPr lang="en-US" altLang="ko-KR" sz="800" dirty="0" smtClean="0">
                <a:solidFill>
                  <a:prstClr val="black"/>
                </a:solidFill>
              </a:rPr>
              <a:t> </a:t>
            </a:r>
            <a:r>
              <a:rPr lang="ko-KR" altLang="en-US" sz="800" dirty="0" smtClean="0">
                <a:solidFill>
                  <a:prstClr val="black"/>
                </a:solidFill>
              </a:rPr>
              <a:t>검사 결과는 상담 후 검사 결과 탭에서 확인할 수 </a:t>
            </a:r>
            <a:endParaRPr lang="en-US" altLang="ko-KR" sz="800" dirty="0" smtClean="0">
              <a:solidFill>
                <a:prstClr val="black"/>
              </a:solidFill>
            </a:endParaRPr>
          </a:p>
          <a:p>
            <a:pPr>
              <a:lnSpc>
                <a:spcPct val="130000"/>
              </a:lnSpc>
            </a:pPr>
            <a:r>
              <a:rPr lang="en-US" altLang="ko-KR" sz="800" dirty="0" smtClean="0">
                <a:solidFill>
                  <a:prstClr val="black"/>
                </a:solidFill>
              </a:rPr>
              <a:t>  </a:t>
            </a:r>
            <a:r>
              <a:rPr lang="ko-KR" altLang="en-US" sz="800" dirty="0" smtClean="0">
                <a:solidFill>
                  <a:prstClr val="black"/>
                </a:solidFill>
              </a:rPr>
              <a:t>있습니다</a:t>
            </a:r>
            <a:r>
              <a:rPr lang="en-US" altLang="ko-KR" sz="800" dirty="0" smtClean="0">
                <a:solidFill>
                  <a:prstClr val="black"/>
                </a:solidFill>
              </a:rPr>
              <a:t>.</a:t>
            </a:r>
            <a:endParaRPr lang="en-US" altLang="ko-KR" sz="800" dirty="0">
              <a:solidFill>
                <a:prstClr val="black"/>
              </a:solidFill>
            </a:endParaRPr>
          </a:p>
        </p:txBody>
      </p:sp>
      <p:graphicFrame>
        <p:nvGraphicFramePr>
          <p:cNvPr id="48" name="표 47"/>
          <p:cNvGraphicFramePr>
            <a:graphicFrameLocks noGrp="1"/>
          </p:cNvGraphicFramePr>
          <p:nvPr>
            <p:extLst>
              <p:ext uri="{D42A27DB-BD31-4B8C-83A1-F6EECF244321}">
                <p14:modId xmlns:p14="http://schemas.microsoft.com/office/powerpoint/2010/main" val="76254705"/>
              </p:ext>
            </p:extLst>
          </p:nvPr>
        </p:nvGraphicFramePr>
        <p:xfrm>
          <a:off x="6320290" y="908720"/>
          <a:ext cx="2678400" cy="1304544"/>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lang="en-US" altLang="ko-KR" sz="800" b="0" spc="-20" dirty="0" smtClean="0">
                          <a:solidFill>
                            <a:prstClr val="black"/>
                          </a:solidFill>
                        </a:rPr>
                        <a:t>Psychological Test </a:t>
                      </a:r>
                      <a:r>
                        <a:rPr lang="en-US" altLang="ko-KR" sz="800" b="0" dirty="0" smtClean="0">
                          <a:solidFill>
                            <a:prstClr val="black"/>
                          </a:solidFill>
                        </a:rPr>
                        <a:t>Guide </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nhấn</a:t>
                      </a:r>
                      <a:r>
                        <a:rPr lang="en-US" altLang="ko-KR" sz="800" kern="1200" baseline="0" dirty="0" smtClean="0">
                          <a:solidFill>
                            <a:schemeClr val="dk1"/>
                          </a:solidFill>
                          <a:latin typeface="+mn-ea"/>
                          <a:ea typeface="+mn-ea"/>
                          <a:cs typeface="+mn-cs"/>
                        </a:rPr>
                        <a:t> Close button - </a:t>
                      </a:r>
                      <a:r>
                        <a:rPr lang="en-US" altLang="ko-KR" sz="800" kern="1200" dirty="0" smtClean="0">
                          <a:solidFill>
                            <a:schemeClr val="dk1"/>
                          </a:solidFill>
                          <a:latin typeface="+mn-ea"/>
                          <a:ea typeface="+mn-ea"/>
                          <a:cs typeface="+mn-cs"/>
                        </a:rPr>
                        <a:t>[</a:t>
                      </a:r>
                      <a:r>
                        <a:rPr lang="ko-KR" altLang="en-US" sz="800" kern="1200" dirty="0" smtClean="0">
                          <a:solidFill>
                            <a:schemeClr val="dk1"/>
                          </a:solidFill>
                          <a:latin typeface="+mn-ea"/>
                          <a:ea typeface="+mn-ea"/>
                          <a:cs typeface="+mn-cs"/>
                        </a:rPr>
                        <a:t>닫기</a:t>
                      </a:r>
                      <a:r>
                        <a:rPr lang="en-US" altLang="ko-KR" sz="800" kern="1200" dirty="0" smtClean="0">
                          <a:solidFill>
                            <a:schemeClr val="dk1"/>
                          </a:solidFill>
                          <a:latin typeface="+mn-ea"/>
                          <a:ea typeface="+mn-ea"/>
                          <a:cs typeface="+mn-cs"/>
                        </a:rPr>
                        <a:t>]</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về</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en-US" altLang="ko-KR" sz="800" kern="1200" baseline="0" dirty="0" smtClean="0">
                          <a:solidFill>
                            <a:schemeClr val="dk1"/>
                          </a:solidFill>
                          <a:latin typeface="+mn-ea"/>
                          <a:ea typeface="+mn-ea"/>
                          <a:cs typeface="+mn-cs"/>
                        </a:rPr>
                        <a:t> [</a:t>
                      </a:r>
                      <a:r>
                        <a:rPr lang="en-US" altLang="ko-KR" sz="800" dirty="0" smtClean="0">
                          <a:solidFill>
                            <a:prstClr val="black"/>
                          </a:solidFill>
                        </a:rPr>
                        <a:t>Processing Psychological Test]</a:t>
                      </a:r>
                      <a:r>
                        <a:rPr lang="en-US" altLang="ko-KR" sz="800" baseline="0" dirty="0" smtClean="0">
                          <a:solidFill>
                            <a:prstClr val="black"/>
                          </a:solidFill>
                        </a:rPr>
                        <a:t> </a:t>
                      </a:r>
                      <a:r>
                        <a:rPr lang="en-US" altLang="ko-KR" sz="800" kern="1200" baseline="0" dirty="0" smtClean="0">
                          <a:solidFill>
                            <a:schemeClr val="dk1"/>
                          </a:solidFill>
                          <a:latin typeface="+mn-ea"/>
                          <a:ea typeface="+mn-ea"/>
                          <a:cs typeface="+mn-cs"/>
                        </a:rPr>
                        <a:t>(RM-0901)</a:t>
                      </a:r>
                    </a:p>
                    <a:p>
                      <a:pPr marL="85725" indent="-85725" algn="l" defTabSz="914400" rtl="0" eaLnBrk="1" latinLnBrk="1" hangingPunct="1">
                        <a:lnSpc>
                          <a:spcPct val="120000"/>
                        </a:lnSpc>
                        <a:buFontTx/>
                        <a:buChar char="-"/>
                      </a:pPr>
                      <a:r>
                        <a:rPr lang="en-US" altLang="ko-KR" sz="800" kern="1200" baseline="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check </a:t>
                      </a:r>
                      <a:r>
                        <a:rPr lang="en-US" altLang="ko-KR" sz="800" kern="1200" baseline="0" dirty="0" err="1" smtClean="0">
                          <a:solidFill>
                            <a:schemeClr val="dk1"/>
                          </a:solidFill>
                          <a:latin typeface="+mn-ea"/>
                          <a:ea typeface="+mn-ea"/>
                          <a:cs typeface="+mn-cs"/>
                        </a:rPr>
                        <a:t>vào</a:t>
                      </a:r>
                      <a:r>
                        <a:rPr lang="en-US" altLang="ko-KR" sz="800" kern="1200" baseline="0" dirty="0" smtClean="0">
                          <a:solidFill>
                            <a:schemeClr val="dk1"/>
                          </a:solidFill>
                          <a:latin typeface="+mn-ea"/>
                          <a:ea typeface="+mn-ea"/>
                          <a:cs typeface="+mn-cs"/>
                        </a:rPr>
                        <a:t> ô </a:t>
                      </a:r>
                      <a:r>
                        <a:rPr lang="ko-KR" altLang="en-US" sz="800" kern="1200" baseline="0" dirty="0" smtClean="0">
                          <a:solidFill>
                            <a:schemeClr val="dk1"/>
                          </a:solidFill>
                          <a:latin typeface="+mn-ea"/>
                          <a:ea typeface="+mn-ea"/>
                          <a:cs typeface="+mn-cs"/>
                        </a:rPr>
                        <a:t>다시 보지 않기 </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Không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hiện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lại</a:t>
                      </a:r>
                      <a:r>
                        <a:rPr lang="en-US" altLang="ko-KR" sz="800" kern="1200" baseline="0" dirty="0" smtClean="0">
                          <a:solidFill>
                            <a:schemeClr val="dk1"/>
                          </a:solidFill>
                          <a:latin typeface="+mn-ea"/>
                          <a:ea typeface="+mn-ea"/>
                          <a:cs typeface="+mn-cs"/>
                        </a:rPr>
                        <a:t>, </a:t>
                      </a:r>
                      <a:r>
                        <a:rPr lang="ko-KR" altLang="en-US"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lần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tới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mở</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lại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không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này</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106" name="직사각형 105"/>
          <p:cNvSpPr/>
          <p:nvPr/>
        </p:nvSpPr>
        <p:spPr>
          <a:xfrm>
            <a:off x="332005" y="1476360"/>
            <a:ext cx="2812460" cy="395039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7" name="모서리가 둥근 직사각형 106"/>
          <p:cNvSpPr/>
          <p:nvPr/>
        </p:nvSpPr>
        <p:spPr>
          <a:xfrm>
            <a:off x="442113" y="1519427"/>
            <a:ext cx="2584311" cy="720000"/>
          </a:xfrm>
          <a:prstGeom prst="roundRect">
            <a:avLst>
              <a:gd name="adj" fmla="val 12175"/>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8" name="직사각형 107"/>
          <p:cNvSpPr/>
          <p:nvPr/>
        </p:nvSpPr>
        <p:spPr>
          <a:xfrm>
            <a:off x="476403" y="1538790"/>
            <a:ext cx="2523448" cy="692497"/>
          </a:xfrm>
          <a:prstGeom prst="rect">
            <a:avLst/>
          </a:prstGeom>
        </p:spPr>
        <p:txBody>
          <a:bodyPr wrap="none">
            <a:spAutoFit/>
          </a:bodyPr>
          <a:lstStyle/>
          <a:p>
            <a:pPr>
              <a:lnSpc>
                <a:spcPct val="130000"/>
              </a:lnSpc>
            </a:pPr>
            <a:r>
              <a:rPr lang="ko-KR" altLang="en-US" sz="800" b="1" dirty="0" smtClean="0">
                <a:solidFill>
                  <a:prstClr val="black"/>
                </a:solidFill>
              </a:rPr>
              <a:t>심리검사란 </a:t>
            </a:r>
            <a:r>
              <a:rPr lang="en-US" altLang="ko-KR" sz="800" b="1" dirty="0" smtClean="0">
                <a:solidFill>
                  <a:prstClr val="black"/>
                </a:solidFill>
              </a:rPr>
              <a:t>?</a:t>
            </a:r>
          </a:p>
          <a:p>
            <a:pPr>
              <a:lnSpc>
                <a:spcPct val="130000"/>
              </a:lnSpc>
            </a:pPr>
            <a:endParaRPr lang="en-US" altLang="ko-KR" sz="500" dirty="0" smtClean="0">
              <a:solidFill>
                <a:prstClr val="black"/>
              </a:solidFill>
            </a:endParaRPr>
          </a:p>
          <a:p>
            <a:pPr>
              <a:lnSpc>
                <a:spcPct val="130000"/>
              </a:lnSpc>
            </a:pPr>
            <a:r>
              <a:rPr lang="ko-KR" altLang="en-US" sz="800" dirty="0" smtClean="0">
                <a:solidFill>
                  <a:prstClr val="black"/>
                </a:solidFill>
              </a:rPr>
              <a:t>개인의 성격</a:t>
            </a:r>
            <a:r>
              <a:rPr lang="en-US" altLang="ko-KR" sz="800" dirty="0" smtClean="0">
                <a:solidFill>
                  <a:prstClr val="black"/>
                </a:solidFill>
              </a:rPr>
              <a:t>, </a:t>
            </a:r>
            <a:r>
              <a:rPr lang="ko-KR" altLang="en-US" sz="800" dirty="0" smtClean="0">
                <a:solidFill>
                  <a:prstClr val="black"/>
                </a:solidFill>
              </a:rPr>
              <a:t>능력</a:t>
            </a:r>
            <a:r>
              <a:rPr lang="en-US" altLang="ko-KR" sz="800" dirty="0" smtClean="0">
                <a:solidFill>
                  <a:prstClr val="black"/>
                </a:solidFill>
              </a:rPr>
              <a:t>, </a:t>
            </a:r>
            <a:r>
              <a:rPr lang="ko-KR" altLang="en-US" sz="800" dirty="0" smtClean="0">
                <a:solidFill>
                  <a:prstClr val="black"/>
                </a:solidFill>
              </a:rPr>
              <a:t>심리적 특성 등 자신의 상태를</a:t>
            </a:r>
          </a:p>
          <a:p>
            <a:pPr>
              <a:lnSpc>
                <a:spcPct val="130000"/>
              </a:lnSpc>
            </a:pPr>
            <a:r>
              <a:rPr lang="ko-KR" altLang="en-US" sz="800" dirty="0" smtClean="0">
                <a:solidFill>
                  <a:prstClr val="black"/>
                </a:solidFill>
              </a:rPr>
              <a:t>보다 객관적으로 알고 싶을 때 도움이 됩니다</a:t>
            </a:r>
            <a:r>
              <a:rPr lang="en-US" altLang="ko-KR" sz="800" dirty="0" smtClean="0">
                <a:solidFill>
                  <a:prstClr val="black"/>
                </a:solidFill>
              </a:rPr>
              <a:t>.</a:t>
            </a:r>
          </a:p>
        </p:txBody>
      </p:sp>
      <p:sp>
        <p:nvSpPr>
          <p:cNvPr id="110" name="TextBox 109"/>
          <p:cNvSpPr txBox="1"/>
          <p:nvPr/>
        </p:nvSpPr>
        <p:spPr>
          <a:xfrm>
            <a:off x="370104" y="2265775"/>
            <a:ext cx="2733921" cy="507831"/>
          </a:xfrm>
          <a:prstGeom prst="rect">
            <a:avLst/>
          </a:prstGeom>
          <a:noFill/>
        </p:spPr>
        <p:txBody>
          <a:bodyPr wrap="square" rtlCol="0">
            <a:spAutoFit/>
          </a:bodyPr>
          <a:lstStyle/>
          <a:p>
            <a:r>
              <a:rPr lang="en-US" altLang="ko-KR" sz="900" dirty="0" smtClean="0"/>
              <a:t>Hello</a:t>
            </a:r>
            <a:r>
              <a:rPr lang="ko-KR" altLang="en-US" sz="900" dirty="0" smtClean="0"/>
              <a:t>의 심리검사는 객관적인 정보를 바탕으로 정서</a:t>
            </a:r>
            <a:r>
              <a:rPr lang="en-US" altLang="ko-KR" sz="900" dirty="0" smtClean="0"/>
              <a:t>, </a:t>
            </a:r>
            <a:r>
              <a:rPr lang="ko-KR" altLang="en-US" sz="900" dirty="0" smtClean="0"/>
              <a:t>관계</a:t>
            </a:r>
            <a:r>
              <a:rPr lang="en-US" altLang="ko-KR" sz="900" dirty="0" smtClean="0"/>
              <a:t>, </a:t>
            </a:r>
            <a:r>
              <a:rPr lang="ko-KR" altLang="en-US" sz="900" dirty="0" smtClean="0"/>
              <a:t>진로 등의 어려움을 이해하고 효과적인 도움을 제공하기 위해 진행됩니다</a:t>
            </a:r>
            <a:r>
              <a:rPr lang="en-US" altLang="ko-KR" sz="900" dirty="0" smtClean="0"/>
              <a:t>.</a:t>
            </a:r>
          </a:p>
        </p:txBody>
      </p:sp>
      <p:sp>
        <p:nvSpPr>
          <p:cNvPr id="112" name="모서리가 둥근 직사각형 111"/>
          <p:cNvSpPr/>
          <p:nvPr/>
        </p:nvSpPr>
        <p:spPr>
          <a:xfrm>
            <a:off x="947515" y="2874109"/>
            <a:ext cx="1464245" cy="324000"/>
          </a:xfrm>
          <a:prstGeom prst="round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심리상담자와</a:t>
            </a:r>
          </a:p>
          <a:p>
            <a:pPr algn="ctr"/>
            <a:r>
              <a:rPr lang="ko-KR" altLang="en-US" sz="900" dirty="0" smtClean="0">
                <a:solidFill>
                  <a:schemeClr val="tx1"/>
                </a:solidFill>
              </a:rPr>
              <a:t>효과적인 심리검사 선별</a:t>
            </a:r>
          </a:p>
        </p:txBody>
      </p:sp>
      <p:sp>
        <p:nvSpPr>
          <p:cNvPr id="113" name="모서리가 둥근 직사각형 112"/>
          <p:cNvSpPr/>
          <p:nvPr/>
        </p:nvSpPr>
        <p:spPr>
          <a:xfrm>
            <a:off x="947515" y="3328426"/>
            <a:ext cx="1464245" cy="324000"/>
          </a:xfrm>
          <a:prstGeom prst="round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검사 진행 안내 및 결재</a:t>
            </a:r>
          </a:p>
        </p:txBody>
      </p:sp>
      <p:sp>
        <p:nvSpPr>
          <p:cNvPr id="114" name="모서리가 둥근 직사각형 113"/>
          <p:cNvSpPr/>
          <p:nvPr/>
        </p:nvSpPr>
        <p:spPr>
          <a:xfrm>
            <a:off x="947515" y="3784294"/>
            <a:ext cx="1464245" cy="324000"/>
          </a:xfrm>
          <a:prstGeom prst="round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온라인 심리검사 실시</a:t>
            </a:r>
          </a:p>
        </p:txBody>
      </p:sp>
      <p:sp>
        <p:nvSpPr>
          <p:cNvPr id="115" name="모서리가 둥근 직사각형 114"/>
          <p:cNvSpPr/>
          <p:nvPr/>
        </p:nvSpPr>
        <p:spPr>
          <a:xfrm>
            <a:off x="947515" y="4263067"/>
            <a:ext cx="1464245" cy="324000"/>
          </a:xfrm>
          <a:prstGeom prst="round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심리상담자와 해석상담 진행</a:t>
            </a:r>
          </a:p>
        </p:txBody>
      </p:sp>
      <p:sp>
        <p:nvSpPr>
          <p:cNvPr id="116" name="모서리가 둥근 직사각형 115"/>
          <p:cNvSpPr/>
          <p:nvPr/>
        </p:nvSpPr>
        <p:spPr>
          <a:xfrm>
            <a:off x="947515" y="4699225"/>
            <a:ext cx="1464245" cy="324000"/>
          </a:xfrm>
          <a:prstGeom prst="round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smtClean="0">
                <a:solidFill>
                  <a:schemeClr val="tx1"/>
                </a:solidFill>
              </a:rPr>
              <a:t>앱에서</a:t>
            </a:r>
            <a:r>
              <a:rPr lang="ko-KR" altLang="en-US" sz="900" dirty="0" smtClean="0">
                <a:solidFill>
                  <a:schemeClr val="tx1"/>
                </a:solidFill>
              </a:rPr>
              <a:t> 검사 결과 확인</a:t>
            </a:r>
          </a:p>
        </p:txBody>
      </p:sp>
      <p:sp>
        <p:nvSpPr>
          <p:cNvPr id="119" name="TextBox 118"/>
          <p:cNvSpPr txBox="1"/>
          <p:nvPr/>
        </p:nvSpPr>
        <p:spPr>
          <a:xfrm>
            <a:off x="341530" y="5153670"/>
            <a:ext cx="1089492" cy="230832"/>
          </a:xfrm>
          <a:prstGeom prst="rect">
            <a:avLst/>
          </a:prstGeom>
          <a:noFill/>
        </p:spPr>
        <p:txBody>
          <a:bodyPr wrap="square" rtlCol="0">
            <a:spAutoFit/>
          </a:bodyPr>
          <a:lstStyle/>
          <a:p>
            <a:r>
              <a:rPr lang="ko-KR" altLang="en-US" sz="900" dirty="0" smtClean="0">
                <a:sym typeface="Wingdings 2"/>
              </a:rPr>
              <a:t> </a:t>
            </a:r>
            <a:r>
              <a:rPr lang="ko-KR" altLang="en-US" sz="900" dirty="0" smtClean="0"/>
              <a:t>다시 보지 않기</a:t>
            </a:r>
            <a:endParaRPr lang="ko-KR" altLang="en-US" sz="900" dirty="0"/>
          </a:p>
        </p:txBody>
      </p:sp>
      <p:sp>
        <p:nvSpPr>
          <p:cNvPr id="120" name="TextBox 119"/>
          <p:cNvSpPr txBox="1"/>
          <p:nvPr/>
        </p:nvSpPr>
        <p:spPr>
          <a:xfrm>
            <a:off x="1957024" y="5153670"/>
            <a:ext cx="1089492" cy="230832"/>
          </a:xfrm>
          <a:prstGeom prst="rect">
            <a:avLst/>
          </a:prstGeom>
          <a:noFill/>
        </p:spPr>
        <p:txBody>
          <a:bodyPr wrap="square" rtlCol="0">
            <a:spAutoFit/>
          </a:bodyPr>
          <a:lstStyle/>
          <a:p>
            <a:pPr algn="r"/>
            <a:r>
              <a:rPr lang="en-US" altLang="ko-KR" sz="900" dirty="0" smtClean="0"/>
              <a:t>X </a:t>
            </a:r>
            <a:r>
              <a:rPr lang="ko-KR" altLang="en-US" sz="900" dirty="0" smtClean="0"/>
              <a:t>닫기</a:t>
            </a:r>
            <a:endParaRPr lang="ko-KR" altLang="en-US" sz="900" dirty="0"/>
          </a:p>
        </p:txBody>
      </p:sp>
      <p:cxnSp>
        <p:nvCxnSpPr>
          <p:cNvPr id="125" name="직선 연결선 124"/>
          <p:cNvCxnSpPr/>
          <p:nvPr/>
        </p:nvCxnSpPr>
        <p:spPr>
          <a:xfrm>
            <a:off x="332005" y="5113235"/>
            <a:ext cx="28124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6" name="그룹 125"/>
          <p:cNvGrpSpPr/>
          <p:nvPr/>
        </p:nvGrpSpPr>
        <p:grpSpPr>
          <a:xfrm>
            <a:off x="335170" y="5425230"/>
            <a:ext cx="2831426" cy="469520"/>
            <a:chOff x="329434" y="5426750"/>
            <a:chExt cx="2831426" cy="469520"/>
          </a:xfrm>
        </p:grpSpPr>
        <p:sp>
          <p:nvSpPr>
            <p:cNvPr id="127" name="직사각형 126"/>
            <p:cNvSpPr/>
            <p:nvPr/>
          </p:nvSpPr>
          <p:spPr>
            <a:xfrm>
              <a:off x="329434" y="5428270"/>
              <a:ext cx="2811931" cy="46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128" name="그림 127" descr="siri.png"/>
            <p:cNvPicPr>
              <a:picLocks noChangeAspect="1"/>
            </p:cNvPicPr>
            <p:nvPr/>
          </p:nvPicPr>
          <p:blipFill>
            <a:blip r:embed="rId6" cstate="print"/>
            <a:stretch>
              <a:fillRect/>
            </a:stretch>
          </p:blipFill>
          <p:spPr>
            <a:xfrm>
              <a:off x="1051812" y="5502471"/>
              <a:ext cx="198000" cy="198000"/>
            </a:xfrm>
            <a:prstGeom prst="rect">
              <a:avLst/>
            </a:prstGeom>
          </p:spPr>
        </p:pic>
        <p:sp>
          <p:nvSpPr>
            <p:cNvPr id="129" name="TextBox 106"/>
            <p:cNvSpPr txBox="1"/>
            <p:nvPr/>
          </p:nvSpPr>
          <p:spPr>
            <a:xfrm>
              <a:off x="866329"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smtClean="0"/>
                <a:t>상담하기</a:t>
              </a:r>
              <a:endParaRPr lang="ko-KR" altLang="en-US" sz="800" dirty="0"/>
            </a:p>
          </p:txBody>
        </p:sp>
        <p:cxnSp>
          <p:nvCxnSpPr>
            <p:cNvPr id="130" name="직선 연결선 129"/>
            <p:cNvCxnSpPr/>
            <p:nvPr/>
          </p:nvCxnSpPr>
          <p:spPr>
            <a:xfrm>
              <a:off x="87453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직선 연결선 130"/>
            <p:cNvCxnSpPr/>
            <p:nvPr/>
          </p:nvCxnSpPr>
          <p:spPr>
            <a:xfrm>
              <a:off x="254924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2" name="TextBox 122"/>
            <p:cNvSpPr txBox="1"/>
            <p:nvPr/>
          </p:nvSpPr>
          <p:spPr>
            <a:xfrm>
              <a:off x="1415914"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마이헬로</a:t>
              </a:r>
              <a:endParaRPr lang="ko-KR" altLang="en-US" sz="800" dirty="0"/>
            </a:p>
          </p:txBody>
        </p:sp>
        <p:sp>
          <p:nvSpPr>
            <p:cNvPr id="133" name="TextBox 123"/>
            <p:cNvSpPr txBox="1"/>
            <p:nvPr/>
          </p:nvSpPr>
          <p:spPr>
            <a:xfrm>
              <a:off x="476403" y="5663441"/>
              <a:ext cx="287258"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홈</a:t>
              </a:r>
              <a:endParaRPr lang="ko-KR" altLang="en-US" sz="800" dirty="0"/>
            </a:p>
          </p:txBody>
        </p:sp>
        <p:sp>
          <p:nvSpPr>
            <p:cNvPr id="134" name="TextBox 124"/>
            <p:cNvSpPr txBox="1"/>
            <p:nvPr/>
          </p:nvSpPr>
          <p:spPr>
            <a:xfrm>
              <a:off x="198766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dirty="0" smtClean="0"/>
                <a:t>심리검사</a:t>
              </a:r>
              <a:endParaRPr lang="ko-KR" altLang="en-US" sz="800" b="1" dirty="0"/>
            </a:p>
          </p:txBody>
        </p:sp>
        <p:sp>
          <p:nvSpPr>
            <p:cNvPr id="136" name="TextBox 125"/>
            <p:cNvSpPr txBox="1"/>
            <p:nvPr/>
          </p:nvSpPr>
          <p:spPr>
            <a:xfrm>
              <a:off x="256582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자가진단</a:t>
              </a:r>
              <a:endParaRPr lang="ko-KR" altLang="en-US" sz="800" dirty="0"/>
            </a:p>
          </p:txBody>
        </p:sp>
        <p:pic>
          <p:nvPicPr>
            <p:cNvPr id="140" name="그림 139" descr="홈 이미지.JPG"/>
            <p:cNvPicPr>
              <a:picLocks noChangeAspect="1"/>
            </p:cNvPicPr>
            <p:nvPr/>
          </p:nvPicPr>
          <p:blipFill>
            <a:blip r:embed="rId7" cstate="print"/>
            <a:stretch>
              <a:fillRect/>
            </a:stretch>
          </p:blipFill>
          <p:spPr>
            <a:xfrm>
              <a:off x="531831" y="5505256"/>
              <a:ext cx="180000" cy="186208"/>
            </a:xfrm>
            <a:prstGeom prst="rect">
              <a:avLst/>
            </a:prstGeom>
          </p:spPr>
        </p:pic>
        <p:pic>
          <p:nvPicPr>
            <p:cNvPr id="141" name="그림 140" descr="프로필 이미지.JPG"/>
            <p:cNvPicPr>
              <a:picLocks noChangeAspect="1"/>
            </p:cNvPicPr>
            <p:nvPr/>
          </p:nvPicPr>
          <p:blipFill>
            <a:blip r:embed="rId8" cstate="print"/>
            <a:stretch>
              <a:fillRect/>
            </a:stretch>
          </p:blipFill>
          <p:spPr>
            <a:xfrm>
              <a:off x="1645429" y="5521452"/>
              <a:ext cx="144000" cy="155755"/>
            </a:xfrm>
            <a:prstGeom prst="rect">
              <a:avLst/>
            </a:prstGeom>
          </p:spPr>
        </p:pic>
        <p:pic>
          <p:nvPicPr>
            <p:cNvPr id="142" name="그림 141" descr="compose.png"/>
            <p:cNvPicPr>
              <a:picLocks noChangeAspect="1"/>
            </p:cNvPicPr>
            <p:nvPr/>
          </p:nvPicPr>
          <p:blipFill>
            <a:blip r:embed="rId9" cstate="print"/>
            <a:stretch>
              <a:fillRect/>
            </a:stretch>
          </p:blipFill>
          <p:spPr>
            <a:xfrm>
              <a:off x="2188182" y="5504470"/>
              <a:ext cx="180000" cy="180000"/>
            </a:xfrm>
            <a:prstGeom prst="rect">
              <a:avLst/>
            </a:prstGeom>
          </p:spPr>
        </p:pic>
        <p:cxnSp>
          <p:nvCxnSpPr>
            <p:cNvPr id="145" name="직선 연결선 144"/>
            <p:cNvCxnSpPr/>
            <p:nvPr/>
          </p:nvCxnSpPr>
          <p:spPr>
            <a:xfrm>
              <a:off x="1431022" y="5589805"/>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직선 연결선 146"/>
            <p:cNvCxnSpPr/>
            <p:nvPr/>
          </p:nvCxnSpPr>
          <p:spPr>
            <a:xfrm>
              <a:off x="1992594" y="5580780"/>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직사각형 148"/>
            <p:cNvSpPr/>
            <p:nvPr/>
          </p:nvSpPr>
          <p:spPr>
            <a:xfrm>
              <a:off x="1998512" y="5426750"/>
              <a:ext cx="561577" cy="468000"/>
            </a:xfrm>
            <a:prstGeom prst="rect">
              <a:avLst/>
            </a:prstGeom>
            <a:solidFill>
              <a:srgbClr val="B2B2B2">
                <a:alpha val="10196"/>
              </a:srgb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pic>
          <p:nvPicPr>
            <p:cNvPr id="150" name="그림 149" descr="compose.png"/>
            <p:cNvPicPr>
              <a:picLocks noChangeAspect="1"/>
            </p:cNvPicPr>
            <p:nvPr/>
          </p:nvPicPr>
          <p:blipFill>
            <a:blip r:embed="rId9" cstate="print"/>
            <a:stretch>
              <a:fillRect/>
            </a:stretch>
          </p:blipFill>
          <p:spPr>
            <a:xfrm>
              <a:off x="2771820" y="5503521"/>
              <a:ext cx="180000" cy="180000"/>
            </a:xfrm>
            <a:prstGeom prst="rect">
              <a:avLst/>
            </a:prstGeom>
          </p:spPr>
        </p:pic>
      </p:grpSp>
      <p:sp>
        <p:nvSpPr>
          <p:cNvPr id="151" name="타원 150"/>
          <p:cNvSpPr/>
          <p:nvPr/>
        </p:nvSpPr>
        <p:spPr>
          <a:xfrm>
            <a:off x="2313825" y="511323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1</a:t>
            </a:r>
            <a:endParaRPr lang="ko-KR" altLang="en-US" sz="1200" b="1" dirty="0">
              <a:solidFill>
                <a:schemeClr val="bg1"/>
              </a:solidFill>
            </a:endParaRPr>
          </a:p>
        </p:txBody>
      </p:sp>
      <p:sp>
        <p:nvSpPr>
          <p:cNvPr id="56" name="슬라이드 번호 개체 틀 55"/>
          <p:cNvSpPr>
            <a:spLocks noGrp="1"/>
          </p:cNvSpPr>
          <p:nvPr>
            <p:ph type="sldNum" sz="quarter" idx="4"/>
          </p:nvPr>
        </p:nvSpPr>
        <p:spPr/>
        <p:txBody>
          <a:bodyPr/>
          <a:lstStyle/>
          <a:p>
            <a:fld id="{C70D9EDE-4299-4BB9-BBD1-CAF81FD85894}" type="slidenum">
              <a:rPr lang="ko-KR" altLang="en-US" smtClean="0"/>
              <a:pPr/>
              <a:t>90</a:t>
            </a:fld>
            <a:endParaRPr lang="ko-KR" altLang="en-US" dirty="0"/>
          </a:p>
        </p:txBody>
      </p:sp>
      <p:sp>
        <p:nvSpPr>
          <p:cNvPr id="57" name="TextBox 56"/>
          <p:cNvSpPr txBox="1"/>
          <p:nvPr/>
        </p:nvSpPr>
        <p:spPr>
          <a:xfrm>
            <a:off x="1132570" y="124096"/>
            <a:ext cx="1835118" cy="215444"/>
          </a:xfrm>
          <a:prstGeom prst="rect">
            <a:avLst/>
          </a:prstGeom>
          <a:noFill/>
        </p:spPr>
        <p:txBody>
          <a:bodyPr wrap="none" rtlCol="0">
            <a:spAutoFit/>
          </a:bodyPr>
          <a:lstStyle/>
          <a:p>
            <a:r>
              <a:rPr lang="en-US" altLang="ko-KR" sz="800" spc="-20" dirty="0" smtClean="0">
                <a:solidFill>
                  <a:prstClr val="black"/>
                </a:solidFill>
              </a:rPr>
              <a:t>Psychological Test </a:t>
            </a:r>
            <a:r>
              <a:rPr lang="en-US" altLang="ko-KR" sz="800" dirty="0" smtClean="0">
                <a:solidFill>
                  <a:prstClr val="black"/>
                </a:solidFill>
              </a:rPr>
              <a:t>Guide (First time)</a:t>
            </a:r>
            <a:endParaRPr lang="ko-KR" altLang="en-US" sz="800" dirty="0">
              <a:solidFill>
                <a:prstClr val="black"/>
              </a:solidFill>
            </a:endParaRPr>
          </a:p>
        </p:txBody>
      </p:sp>
      <p:sp>
        <p:nvSpPr>
          <p:cNvPr id="58" name="TextBox 57"/>
          <p:cNvSpPr txBox="1"/>
          <p:nvPr/>
        </p:nvSpPr>
        <p:spPr>
          <a:xfrm>
            <a:off x="1132570" y="339540"/>
            <a:ext cx="2357056" cy="215444"/>
          </a:xfrm>
          <a:prstGeom prst="rect">
            <a:avLst/>
          </a:prstGeom>
          <a:noFill/>
        </p:spPr>
        <p:txBody>
          <a:bodyPr wrap="none" rtlCol="0">
            <a:spAutoFit/>
          </a:bodyPr>
          <a:lstStyle/>
          <a:p>
            <a:r>
              <a:rPr lang="en-US" altLang="ko-KR" sz="800" spc="-20" dirty="0" smtClean="0">
                <a:solidFill>
                  <a:prstClr val="black"/>
                </a:solidFill>
              </a:rPr>
              <a:t>Psychological Test </a:t>
            </a:r>
            <a:r>
              <a:rPr lang="ko-KR" altLang="en-US" sz="800" dirty="0" smtClean="0">
                <a:solidFill>
                  <a:prstClr val="black"/>
                </a:solidFill>
              </a:rPr>
              <a:t> </a:t>
            </a:r>
            <a:r>
              <a:rPr lang="en-US" altLang="ko-KR" sz="800" dirty="0" smtClean="0">
                <a:solidFill>
                  <a:prstClr val="black"/>
                </a:solidFill>
              </a:rPr>
              <a:t>&gt; </a:t>
            </a:r>
            <a:r>
              <a:rPr lang="en-US" altLang="ko-KR" sz="800" spc="-20" dirty="0" smtClean="0">
                <a:solidFill>
                  <a:prstClr val="black"/>
                </a:solidFill>
              </a:rPr>
              <a:t>Psychological Test </a:t>
            </a:r>
            <a:r>
              <a:rPr lang="ko-KR" altLang="en-US" sz="800" dirty="0" smtClean="0">
                <a:solidFill>
                  <a:prstClr val="black"/>
                </a:solidFill>
              </a:rPr>
              <a:t> </a:t>
            </a:r>
            <a:r>
              <a:rPr lang="en-US" altLang="ko-KR" sz="800" dirty="0" smtClean="0">
                <a:solidFill>
                  <a:prstClr val="black"/>
                </a:solidFill>
              </a:rPr>
              <a:t>Guide </a:t>
            </a:r>
            <a:endParaRPr lang="ko-KR" altLang="en-US" sz="800" dirty="0">
              <a:solidFill>
                <a:prstClr val="black"/>
              </a:solidFill>
            </a:endParaRPr>
          </a:p>
        </p:txBody>
      </p:sp>
    </p:spTree>
    <p:extLst>
      <p:ext uri="{BB962C8B-B14F-4D97-AF65-F5344CB8AC3E}">
        <p14:creationId xmlns:p14="http://schemas.microsoft.com/office/powerpoint/2010/main" val="3099136444"/>
      </p:ext>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485869" y="124096"/>
            <a:ext cx="607859" cy="215444"/>
          </a:xfrm>
          <a:prstGeom prst="rect">
            <a:avLst/>
          </a:prstGeom>
          <a:noFill/>
        </p:spPr>
        <p:txBody>
          <a:bodyPr wrap="none" rtlCol="0">
            <a:spAutoFit/>
          </a:bodyPr>
          <a:lstStyle/>
          <a:p>
            <a:r>
              <a:rPr lang="en-US" altLang="ko-KR" sz="800" dirty="0" smtClean="0">
                <a:solidFill>
                  <a:prstClr val="black"/>
                </a:solidFill>
              </a:rPr>
              <a:t>RM-0901</a:t>
            </a:r>
            <a:endParaRPr lang="ko-KR" altLang="en-US" sz="800" dirty="0">
              <a:solidFill>
                <a:prstClr val="black"/>
              </a:solidFill>
            </a:endParaRPr>
          </a:p>
        </p:txBody>
      </p:sp>
      <p:grpSp>
        <p:nvGrpSpPr>
          <p:cNvPr id="4" name="그룹 26"/>
          <p:cNvGrpSpPr/>
          <p:nvPr/>
        </p:nvGrpSpPr>
        <p:grpSpPr>
          <a:xfrm>
            <a:off x="331961" y="895410"/>
            <a:ext cx="2812504" cy="5000582"/>
            <a:chOff x="366961" y="908720"/>
            <a:chExt cx="2812504" cy="5000582"/>
          </a:xfrm>
        </p:grpSpPr>
        <p:pic>
          <p:nvPicPr>
            <p:cNvPr id="43" name="그림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54" name="직사각형 53"/>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5" name="직사각형 54"/>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68" name="TextBox 67"/>
          <p:cNvSpPr txBox="1"/>
          <p:nvPr/>
        </p:nvSpPr>
        <p:spPr>
          <a:xfrm>
            <a:off x="755479" y="1177702"/>
            <a:ext cx="697627" cy="246221"/>
          </a:xfrm>
          <a:prstGeom prst="rect">
            <a:avLst/>
          </a:prstGeom>
          <a:noFill/>
        </p:spPr>
        <p:txBody>
          <a:bodyPr wrap="none" rtlCol="0">
            <a:spAutoFit/>
          </a:bodyPr>
          <a:lstStyle/>
          <a:p>
            <a:r>
              <a:rPr lang="ko-KR" altLang="en-US" sz="1000" b="1" dirty="0" smtClean="0"/>
              <a:t>심리검사</a:t>
            </a:r>
            <a:endParaRPr lang="ko-KR" altLang="en-US" sz="1000" b="1" dirty="0"/>
          </a:p>
        </p:txBody>
      </p:sp>
      <p:pic>
        <p:nvPicPr>
          <p:cNvPr id="69" name="Picture 7" descr="Z:\4. 기타\아이콘\메뉴 아이콘\navi_btn_slide_t.png"/>
          <p:cNvPicPr>
            <a:picLocks noChangeAspect="1" noChangeArrowheads="1"/>
          </p:cNvPicPr>
          <p:nvPr/>
        </p:nvPicPr>
        <p:blipFill>
          <a:blip r:embed="rId4" cstate="print"/>
          <a:srcRect/>
          <a:stretch>
            <a:fillRect/>
          </a:stretch>
        </p:blipFill>
        <p:spPr bwMode="auto">
          <a:xfrm>
            <a:off x="265920" y="1036577"/>
            <a:ext cx="579998" cy="540000"/>
          </a:xfrm>
          <a:prstGeom prst="rect">
            <a:avLst/>
          </a:prstGeom>
          <a:noFill/>
        </p:spPr>
      </p:pic>
      <p:sp>
        <p:nvSpPr>
          <p:cNvPr id="70" name="직사각형 69"/>
          <p:cNvSpPr/>
          <p:nvPr/>
        </p:nvSpPr>
        <p:spPr>
          <a:xfrm>
            <a:off x="328861" y="147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1" name="TextBox 70"/>
          <p:cNvSpPr txBox="1"/>
          <p:nvPr/>
        </p:nvSpPr>
        <p:spPr>
          <a:xfrm>
            <a:off x="521550" y="1533510"/>
            <a:ext cx="1080120" cy="252505"/>
          </a:xfrm>
          <a:prstGeom prst="rect">
            <a:avLst/>
          </a:prstGeom>
          <a:noFill/>
        </p:spPr>
        <p:txBody>
          <a:bodyPr wrap="square" rtlCol="0">
            <a:spAutoFit/>
          </a:bodyPr>
          <a:lstStyle/>
          <a:p>
            <a:pPr algn="ctr">
              <a:lnSpc>
                <a:spcPct val="130000"/>
              </a:lnSpc>
            </a:pPr>
            <a:r>
              <a:rPr lang="ko-KR" altLang="en-US" sz="900" b="1" dirty="0" smtClean="0">
                <a:solidFill>
                  <a:prstClr val="black"/>
                </a:solidFill>
              </a:rPr>
              <a:t>검사 진행</a:t>
            </a:r>
            <a:endParaRPr lang="ko-KR" altLang="en-US" sz="900" b="1" dirty="0">
              <a:solidFill>
                <a:prstClr val="black"/>
              </a:solidFill>
            </a:endParaRPr>
          </a:p>
        </p:txBody>
      </p:sp>
      <p:sp>
        <p:nvSpPr>
          <p:cNvPr id="72" name="TextBox 71"/>
          <p:cNvSpPr txBox="1"/>
          <p:nvPr/>
        </p:nvSpPr>
        <p:spPr>
          <a:xfrm>
            <a:off x="1897655" y="1538790"/>
            <a:ext cx="1080120" cy="252505"/>
          </a:xfrm>
          <a:prstGeom prst="rect">
            <a:avLst/>
          </a:prstGeom>
          <a:noFill/>
        </p:spPr>
        <p:txBody>
          <a:bodyPr wrap="square" rtlCol="0">
            <a:spAutoFit/>
          </a:bodyPr>
          <a:lstStyle/>
          <a:p>
            <a:pPr algn="ctr">
              <a:lnSpc>
                <a:spcPct val="130000"/>
              </a:lnSpc>
            </a:pPr>
            <a:r>
              <a:rPr lang="ko-KR" altLang="en-US" sz="900" dirty="0" smtClean="0">
                <a:solidFill>
                  <a:prstClr val="black"/>
                </a:solidFill>
              </a:rPr>
              <a:t>검사 결과</a:t>
            </a:r>
            <a:endParaRPr lang="ko-KR" altLang="en-US" sz="900" dirty="0">
              <a:solidFill>
                <a:prstClr val="black"/>
              </a:solidFill>
            </a:endParaRPr>
          </a:p>
        </p:txBody>
      </p:sp>
      <p:sp>
        <p:nvSpPr>
          <p:cNvPr id="73" name="직사각형 72"/>
          <p:cNvSpPr/>
          <p:nvPr/>
        </p:nvSpPr>
        <p:spPr>
          <a:xfrm>
            <a:off x="341530" y="1789770"/>
            <a:ext cx="1368000" cy="45719"/>
          </a:xfrm>
          <a:prstGeom prst="rect">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4" name="직사각형 73"/>
          <p:cNvSpPr/>
          <p:nvPr/>
        </p:nvSpPr>
        <p:spPr>
          <a:xfrm>
            <a:off x="336465" y="4375205"/>
            <a:ext cx="2803996" cy="1051545"/>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75" name="모서리가 둥근 직사각형 74"/>
          <p:cNvSpPr/>
          <p:nvPr/>
        </p:nvSpPr>
        <p:spPr>
          <a:xfrm>
            <a:off x="1151795" y="5059805"/>
            <a:ext cx="1187084" cy="270030"/>
          </a:xfrm>
          <a:prstGeom prst="roundRect">
            <a:avLst>
              <a:gd name="adj" fmla="val 0"/>
            </a:avLst>
          </a:prstGeom>
          <a:solidFill>
            <a:schemeClr val="tx1">
              <a:lumMod val="75000"/>
              <a:lumOff val="2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상담하기</a:t>
            </a:r>
            <a:endParaRPr lang="ko-KR" altLang="en-US" sz="900" dirty="0">
              <a:solidFill>
                <a:schemeClr val="bg1"/>
              </a:solidFill>
            </a:endParaRPr>
          </a:p>
        </p:txBody>
      </p:sp>
      <p:sp>
        <p:nvSpPr>
          <p:cNvPr id="76" name="모서리가 둥근 직사각형 75"/>
          <p:cNvSpPr/>
          <p:nvPr/>
        </p:nvSpPr>
        <p:spPr>
          <a:xfrm>
            <a:off x="448669" y="4597610"/>
            <a:ext cx="315035" cy="157323"/>
          </a:xfrm>
          <a:prstGeom prst="roundRect">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spc="50" dirty="0" smtClean="0">
                <a:solidFill>
                  <a:schemeClr val="tx1"/>
                </a:solidFill>
              </a:rPr>
              <a:t>TIP</a:t>
            </a:r>
            <a:endParaRPr lang="ko-KR" altLang="en-US" sz="900" spc="50" dirty="0">
              <a:solidFill>
                <a:schemeClr val="tx1"/>
              </a:solidFill>
            </a:endParaRPr>
          </a:p>
        </p:txBody>
      </p:sp>
      <p:sp>
        <p:nvSpPr>
          <p:cNvPr id="77" name="TextBox 76"/>
          <p:cNvSpPr txBox="1"/>
          <p:nvPr/>
        </p:nvSpPr>
        <p:spPr>
          <a:xfrm>
            <a:off x="745409" y="4438160"/>
            <a:ext cx="2502608" cy="590931"/>
          </a:xfrm>
          <a:prstGeom prst="rect">
            <a:avLst/>
          </a:prstGeom>
          <a:noFill/>
        </p:spPr>
        <p:txBody>
          <a:bodyPr wrap="none" rtlCol="0">
            <a:spAutoFit/>
          </a:bodyPr>
          <a:lstStyle/>
          <a:p>
            <a:pPr>
              <a:lnSpc>
                <a:spcPct val="120000"/>
              </a:lnSpc>
            </a:pPr>
            <a:r>
              <a:rPr lang="ko-KR" altLang="en-US" sz="900" dirty="0" smtClean="0"/>
              <a:t>나의 심리 상태를 보다 객관적으로 알아볼 수</a:t>
            </a:r>
            <a:endParaRPr lang="en-US" altLang="ko-KR" sz="900" dirty="0" smtClean="0"/>
          </a:p>
          <a:p>
            <a:pPr>
              <a:lnSpc>
                <a:spcPct val="120000"/>
              </a:lnSpc>
            </a:pPr>
            <a:r>
              <a:rPr lang="ko-KR" altLang="en-US" sz="900" dirty="0" smtClean="0"/>
              <a:t>있는 심리검사들이 있습니다</a:t>
            </a:r>
            <a:r>
              <a:rPr lang="en-US" altLang="ko-KR" sz="900" dirty="0" smtClean="0"/>
              <a:t>. </a:t>
            </a:r>
            <a:r>
              <a:rPr lang="ko-KR" altLang="en-US" sz="900" dirty="0" smtClean="0"/>
              <a:t>상담 시 문의</a:t>
            </a:r>
            <a:endParaRPr lang="en-US" altLang="ko-KR" sz="900" dirty="0" smtClean="0"/>
          </a:p>
          <a:p>
            <a:pPr>
              <a:lnSpc>
                <a:spcPct val="120000"/>
              </a:lnSpc>
            </a:pPr>
            <a:r>
              <a:rPr lang="ko-KR" altLang="en-US" sz="900" dirty="0" smtClean="0"/>
              <a:t>하시면 심리검사를 받을 수 있습니다</a:t>
            </a:r>
            <a:r>
              <a:rPr lang="en-US" altLang="ko-KR" sz="900" dirty="0" smtClean="0"/>
              <a:t>.</a:t>
            </a:r>
          </a:p>
        </p:txBody>
      </p:sp>
      <p:sp>
        <p:nvSpPr>
          <p:cNvPr id="78" name="타원 77"/>
          <p:cNvSpPr/>
          <p:nvPr/>
        </p:nvSpPr>
        <p:spPr>
          <a:xfrm>
            <a:off x="903937" y="503283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1</a:t>
            </a:r>
            <a:endParaRPr lang="ko-KR" altLang="en-US" sz="1200" b="1" dirty="0">
              <a:solidFill>
                <a:schemeClr val="bg1"/>
              </a:solidFill>
            </a:endParaRPr>
          </a:p>
        </p:txBody>
      </p:sp>
      <p:sp>
        <p:nvSpPr>
          <p:cNvPr id="82" name="직사각형 81"/>
          <p:cNvSpPr/>
          <p:nvPr/>
        </p:nvSpPr>
        <p:spPr>
          <a:xfrm>
            <a:off x="332005" y="1836359"/>
            <a:ext cx="2811600" cy="923545"/>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pic>
        <p:nvPicPr>
          <p:cNvPr id="83" name="그림 82" descr="error.png"/>
          <p:cNvPicPr>
            <a:picLocks noChangeAspect="1"/>
          </p:cNvPicPr>
          <p:nvPr/>
        </p:nvPicPr>
        <p:blipFill>
          <a:blip r:embed="rId5" cstate="print"/>
          <a:stretch>
            <a:fillRect/>
          </a:stretch>
        </p:blipFill>
        <p:spPr>
          <a:xfrm>
            <a:off x="322480" y="2030153"/>
            <a:ext cx="288000" cy="288000"/>
          </a:xfrm>
          <a:prstGeom prst="rect">
            <a:avLst/>
          </a:prstGeom>
        </p:spPr>
      </p:pic>
      <p:sp>
        <p:nvSpPr>
          <p:cNvPr id="88" name="TextBox 87"/>
          <p:cNvSpPr txBox="1"/>
          <p:nvPr/>
        </p:nvSpPr>
        <p:spPr>
          <a:xfrm>
            <a:off x="941728" y="3427460"/>
            <a:ext cx="1560042" cy="230832"/>
          </a:xfrm>
          <a:prstGeom prst="rect">
            <a:avLst/>
          </a:prstGeom>
          <a:noFill/>
        </p:spPr>
        <p:txBody>
          <a:bodyPr wrap="none" rtlCol="0">
            <a:spAutoFit/>
          </a:bodyPr>
          <a:lstStyle/>
          <a:p>
            <a:r>
              <a:rPr lang="ko-KR" altLang="en-US" sz="900" dirty="0" smtClean="0"/>
              <a:t>심리검사 내역이 없습니다</a:t>
            </a:r>
            <a:r>
              <a:rPr lang="en-US" altLang="ko-KR" sz="900" dirty="0" smtClean="0"/>
              <a:t>.</a:t>
            </a:r>
            <a:endParaRPr lang="ko-KR" altLang="en-US" sz="900" dirty="0"/>
          </a:p>
        </p:txBody>
      </p:sp>
      <p:sp>
        <p:nvSpPr>
          <p:cNvPr id="89" name="직사각형 88"/>
          <p:cNvSpPr/>
          <p:nvPr/>
        </p:nvSpPr>
        <p:spPr>
          <a:xfrm>
            <a:off x="521550" y="1867352"/>
            <a:ext cx="2726467" cy="892552"/>
          </a:xfrm>
          <a:prstGeom prst="rect">
            <a:avLst/>
          </a:prstGeom>
        </p:spPr>
        <p:txBody>
          <a:bodyPr wrap="square">
            <a:spAutoFit/>
          </a:bodyPr>
          <a:lstStyle/>
          <a:p>
            <a:pPr>
              <a:lnSpc>
                <a:spcPct val="130000"/>
              </a:lnSpc>
              <a:buFont typeface="Arial" pitchFamily="34" charset="0"/>
              <a:buChar char="•"/>
            </a:pPr>
            <a:r>
              <a:rPr lang="en-US" altLang="ko-KR" sz="800" dirty="0">
                <a:solidFill>
                  <a:prstClr val="black"/>
                </a:solidFill>
              </a:rPr>
              <a:t> </a:t>
            </a:r>
            <a:r>
              <a:rPr lang="ko-KR" altLang="en-US" sz="800" dirty="0" smtClean="0">
                <a:solidFill>
                  <a:prstClr val="black"/>
                </a:solidFill>
              </a:rPr>
              <a:t>결제 시 이메일로 검사 인증코드를 보내 드립니다</a:t>
            </a:r>
            <a:r>
              <a:rPr lang="en-US" altLang="ko-KR" sz="800" dirty="0" smtClean="0">
                <a:solidFill>
                  <a:prstClr val="black"/>
                </a:solidFill>
              </a:rPr>
              <a:t>.</a:t>
            </a:r>
            <a:endParaRPr lang="en-US" altLang="ko-KR" sz="800" dirty="0">
              <a:solidFill>
                <a:prstClr val="black"/>
              </a:solidFill>
            </a:endParaRPr>
          </a:p>
          <a:p>
            <a:pPr>
              <a:lnSpc>
                <a:spcPct val="130000"/>
              </a:lnSpc>
              <a:buFont typeface="Arial" pitchFamily="34" charset="0"/>
              <a:buChar char="•"/>
            </a:pPr>
            <a:r>
              <a:rPr lang="en-US" altLang="ko-KR" sz="800" dirty="0">
                <a:solidFill>
                  <a:prstClr val="black"/>
                </a:solidFill>
              </a:rPr>
              <a:t> </a:t>
            </a:r>
            <a:r>
              <a:rPr lang="ko-KR" altLang="en-US" sz="800" dirty="0" smtClean="0">
                <a:solidFill>
                  <a:prstClr val="black"/>
                </a:solidFill>
              </a:rPr>
              <a:t>검사 결과는 추가 상담 시 </a:t>
            </a:r>
            <a:r>
              <a:rPr lang="ko-KR" altLang="en-US" sz="800" dirty="0" err="1" smtClean="0">
                <a:solidFill>
                  <a:prstClr val="black"/>
                </a:solidFill>
              </a:rPr>
              <a:t>심리상담사가</a:t>
            </a:r>
            <a:r>
              <a:rPr lang="ko-KR" altLang="en-US" sz="800" dirty="0" smtClean="0">
                <a:solidFill>
                  <a:prstClr val="black"/>
                </a:solidFill>
              </a:rPr>
              <a:t> 설명해 드립니다</a:t>
            </a:r>
            <a:r>
              <a:rPr lang="en-US" altLang="ko-KR" sz="800" dirty="0" smtClean="0"/>
              <a:t>.</a:t>
            </a:r>
          </a:p>
          <a:p>
            <a:pPr>
              <a:lnSpc>
                <a:spcPct val="130000"/>
              </a:lnSpc>
              <a:buFont typeface="Arial" pitchFamily="34" charset="0"/>
              <a:buChar char="•"/>
            </a:pPr>
            <a:r>
              <a:rPr lang="en-US" altLang="ko-KR" sz="800" dirty="0" smtClean="0">
                <a:solidFill>
                  <a:prstClr val="black"/>
                </a:solidFill>
              </a:rPr>
              <a:t> </a:t>
            </a:r>
            <a:r>
              <a:rPr lang="ko-KR" altLang="en-US" sz="800" dirty="0" smtClean="0">
                <a:solidFill>
                  <a:prstClr val="black"/>
                </a:solidFill>
              </a:rPr>
              <a:t>검사 결과는 상담 후 검사 결과 탭에서 확인할 수 </a:t>
            </a:r>
            <a:endParaRPr lang="en-US" altLang="ko-KR" sz="800" dirty="0" smtClean="0">
              <a:solidFill>
                <a:prstClr val="black"/>
              </a:solidFill>
            </a:endParaRPr>
          </a:p>
          <a:p>
            <a:pPr>
              <a:lnSpc>
                <a:spcPct val="130000"/>
              </a:lnSpc>
            </a:pPr>
            <a:r>
              <a:rPr lang="en-US" altLang="ko-KR" sz="800" dirty="0" smtClean="0">
                <a:solidFill>
                  <a:prstClr val="black"/>
                </a:solidFill>
              </a:rPr>
              <a:t>  </a:t>
            </a:r>
            <a:r>
              <a:rPr lang="ko-KR" altLang="en-US" sz="800" dirty="0" smtClean="0">
                <a:solidFill>
                  <a:prstClr val="black"/>
                </a:solidFill>
              </a:rPr>
              <a:t>있습니다</a:t>
            </a:r>
            <a:r>
              <a:rPr lang="en-US" altLang="ko-KR" sz="800" dirty="0" smtClean="0">
                <a:solidFill>
                  <a:prstClr val="black"/>
                </a:solidFill>
              </a:rPr>
              <a:t>.</a:t>
            </a:r>
            <a:endParaRPr lang="en-US" altLang="ko-KR" sz="800" dirty="0">
              <a:solidFill>
                <a:prstClr val="black"/>
              </a:solidFill>
            </a:endParaRPr>
          </a:p>
        </p:txBody>
      </p:sp>
      <p:grpSp>
        <p:nvGrpSpPr>
          <p:cNvPr id="90" name="그룹 89"/>
          <p:cNvGrpSpPr/>
          <p:nvPr/>
        </p:nvGrpSpPr>
        <p:grpSpPr>
          <a:xfrm>
            <a:off x="335170" y="5434755"/>
            <a:ext cx="2831426" cy="469520"/>
            <a:chOff x="329434" y="5426750"/>
            <a:chExt cx="2831426" cy="469520"/>
          </a:xfrm>
        </p:grpSpPr>
        <p:sp>
          <p:nvSpPr>
            <p:cNvPr id="109" name="직사각형 108"/>
            <p:cNvSpPr/>
            <p:nvPr/>
          </p:nvSpPr>
          <p:spPr>
            <a:xfrm>
              <a:off x="329434" y="5428270"/>
              <a:ext cx="2811931" cy="46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117" name="그림 116" descr="siri.png"/>
            <p:cNvPicPr>
              <a:picLocks noChangeAspect="1"/>
            </p:cNvPicPr>
            <p:nvPr/>
          </p:nvPicPr>
          <p:blipFill>
            <a:blip r:embed="rId6" cstate="print"/>
            <a:stretch>
              <a:fillRect/>
            </a:stretch>
          </p:blipFill>
          <p:spPr>
            <a:xfrm>
              <a:off x="1051812" y="5502471"/>
              <a:ext cx="198000" cy="198000"/>
            </a:xfrm>
            <a:prstGeom prst="rect">
              <a:avLst/>
            </a:prstGeom>
          </p:spPr>
        </p:pic>
        <p:sp>
          <p:nvSpPr>
            <p:cNvPr id="118" name="TextBox 106"/>
            <p:cNvSpPr txBox="1"/>
            <p:nvPr/>
          </p:nvSpPr>
          <p:spPr>
            <a:xfrm>
              <a:off x="856804"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smtClean="0"/>
                <a:t>상담하기</a:t>
              </a:r>
              <a:endParaRPr lang="ko-KR" altLang="en-US" sz="800" dirty="0"/>
            </a:p>
          </p:txBody>
        </p:sp>
        <p:cxnSp>
          <p:nvCxnSpPr>
            <p:cNvPr id="121" name="직선 연결선 120"/>
            <p:cNvCxnSpPr/>
            <p:nvPr/>
          </p:nvCxnSpPr>
          <p:spPr>
            <a:xfrm>
              <a:off x="87453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직선 연결선 121"/>
            <p:cNvCxnSpPr/>
            <p:nvPr/>
          </p:nvCxnSpPr>
          <p:spPr>
            <a:xfrm>
              <a:off x="254924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406389"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마이헬로</a:t>
              </a:r>
              <a:endParaRPr lang="ko-KR" altLang="en-US" sz="800" dirty="0"/>
            </a:p>
          </p:txBody>
        </p:sp>
        <p:sp>
          <p:nvSpPr>
            <p:cNvPr id="124" name="TextBox 123"/>
            <p:cNvSpPr txBox="1"/>
            <p:nvPr/>
          </p:nvSpPr>
          <p:spPr>
            <a:xfrm>
              <a:off x="476403" y="5663441"/>
              <a:ext cx="287258"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홈</a:t>
              </a:r>
              <a:endParaRPr lang="ko-KR" altLang="en-US" sz="800" dirty="0"/>
            </a:p>
          </p:txBody>
        </p:sp>
        <p:sp>
          <p:nvSpPr>
            <p:cNvPr id="125" name="TextBox 124"/>
            <p:cNvSpPr txBox="1"/>
            <p:nvPr/>
          </p:nvSpPr>
          <p:spPr>
            <a:xfrm>
              <a:off x="198766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dirty="0" smtClean="0"/>
                <a:t>심리검사</a:t>
              </a:r>
              <a:endParaRPr lang="ko-KR" altLang="en-US" sz="800" b="1" dirty="0"/>
            </a:p>
          </p:txBody>
        </p:sp>
        <p:sp>
          <p:nvSpPr>
            <p:cNvPr id="126" name="TextBox 125"/>
            <p:cNvSpPr txBox="1"/>
            <p:nvPr/>
          </p:nvSpPr>
          <p:spPr>
            <a:xfrm>
              <a:off x="256582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자가진단</a:t>
              </a:r>
              <a:endParaRPr lang="ko-KR" altLang="en-US" sz="800" dirty="0"/>
            </a:p>
          </p:txBody>
        </p:sp>
        <p:pic>
          <p:nvPicPr>
            <p:cNvPr id="127" name="그림 126" descr="홈 이미지.JPG"/>
            <p:cNvPicPr>
              <a:picLocks noChangeAspect="1"/>
            </p:cNvPicPr>
            <p:nvPr/>
          </p:nvPicPr>
          <p:blipFill>
            <a:blip r:embed="rId7" cstate="print"/>
            <a:stretch>
              <a:fillRect/>
            </a:stretch>
          </p:blipFill>
          <p:spPr>
            <a:xfrm>
              <a:off x="531831" y="5505256"/>
              <a:ext cx="180000" cy="186208"/>
            </a:xfrm>
            <a:prstGeom prst="rect">
              <a:avLst/>
            </a:prstGeom>
          </p:spPr>
        </p:pic>
        <p:pic>
          <p:nvPicPr>
            <p:cNvPr id="128" name="그림 127" descr="프로필 이미지.JPG"/>
            <p:cNvPicPr>
              <a:picLocks noChangeAspect="1"/>
            </p:cNvPicPr>
            <p:nvPr/>
          </p:nvPicPr>
          <p:blipFill>
            <a:blip r:embed="rId8" cstate="print"/>
            <a:stretch>
              <a:fillRect/>
            </a:stretch>
          </p:blipFill>
          <p:spPr>
            <a:xfrm>
              <a:off x="1645429" y="5521452"/>
              <a:ext cx="144000" cy="155755"/>
            </a:xfrm>
            <a:prstGeom prst="rect">
              <a:avLst/>
            </a:prstGeom>
          </p:spPr>
        </p:pic>
        <p:pic>
          <p:nvPicPr>
            <p:cNvPr id="129" name="그림 128" descr="compose.png"/>
            <p:cNvPicPr>
              <a:picLocks noChangeAspect="1"/>
            </p:cNvPicPr>
            <p:nvPr/>
          </p:nvPicPr>
          <p:blipFill>
            <a:blip r:embed="rId9" cstate="print"/>
            <a:stretch>
              <a:fillRect/>
            </a:stretch>
          </p:blipFill>
          <p:spPr>
            <a:xfrm>
              <a:off x="2188182" y="5504470"/>
              <a:ext cx="180000" cy="180000"/>
            </a:xfrm>
            <a:prstGeom prst="rect">
              <a:avLst/>
            </a:prstGeom>
          </p:spPr>
        </p:pic>
        <p:cxnSp>
          <p:nvCxnSpPr>
            <p:cNvPr id="130" name="직선 연결선 129"/>
            <p:cNvCxnSpPr/>
            <p:nvPr/>
          </p:nvCxnSpPr>
          <p:spPr>
            <a:xfrm>
              <a:off x="1431022" y="5589805"/>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직선 연결선 130"/>
            <p:cNvCxnSpPr/>
            <p:nvPr/>
          </p:nvCxnSpPr>
          <p:spPr>
            <a:xfrm>
              <a:off x="1992594" y="5580780"/>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2" name="직사각형 131"/>
            <p:cNvSpPr/>
            <p:nvPr/>
          </p:nvSpPr>
          <p:spPr>
            <a:xfrm>
              <a:off x="1998512" y="5426750"/>
              <a:ext cx="561577" cy="468000"/>
            </a:xfrm>
            <a:prstGeom prst="rect">
              <a:avLst/>
            </a:prstGeom>
            <a:solidFill>
              <a:srgbClr val="B2B2B2">
                <a:alpha val="10196"/>
              </a:srgb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pic>
          <p:nvPicPr>
            <p:cNvPr id="133" name="그림 132" descr="compose.png"/>
            <p:cNvPicPr>
              <a:picLocks noChangeAspect="1"/>
            </p:cNvPicPr>
            <p:nvPr/>
          </p:nvPicPr>
          <p:blipFill>
            <a:blip r:embed="rId9" cstate="print"/>
            <a:stretch>
              <a:fillRect/>
            </a:stretch>
          </p:blipFill>
          <p:spPr>
            <a:xfrm>
              <a:off x="2771820" y="5503521"/>
              <a:ext cx="180000" cy="180000"/>
            </a:xfrm>
            <a:prstGeom prst="rect">
              <a:avLst/>
            </a:prstGeom>
          </p:spPr>
        </p:pic>
      </p:grpSp>
      <p:sp>
        <p:nvSpPr>
          <p:cNvPr id="47" name="슬라이드 번호 개체 틀 46"/>
          <p:cNvSpPr>
            <a:spLocks noGrp="1"/>
          </p:cNvSpPr>
          <p:nvPr>
            <p:ph type="sldNum" sz="quarter" idx="4"/>
          </p:nvPr>
        </p:nvSpPr>
        <p:spPr/>
        <p:txBody>
          <a:bodyPr/>
          <a:lstStyle/>
          <a:p>
            <a:fld id="{C70D9EDE-4299-4BB9-BBD1-CAF81FD85894}" type="slidenum">
              <a:rPr lang="ko-KR" altLang="en-US" smtClean="0"/>
              <a:pPr/>
              <a:t>91</a:t>
            </a:fld>
            <a:endParaRPr lang="ko-KR" altLang="en-US" dirty="0"/>
          </a:p>
        </p:txBody>
      </p:sp>
      <p:sp>
        <p:nvSpPr>
          <p:cNvPr id="50" name="TextBox 49"/>
          <p:cNvSpPr txBox="1"/>
          <p:nvPr/>
        </p:nvSpPr>
        <p:spPr>
          <a:xfrm>
            <a:off x="1132570" y="124096"/>
            <a:ext cx="3235181" cy="215444"/>
          </a:xfrm>
          <a:prstGeom prst="rect">
            <a:avLst/>
          </a:prstGeom>
          <a:noFill/>
        </p:spPr>
        <p:txBody>
          <a:bodyPr wrap="none" rtlCol="0">
            <a:spAutoFit/>
          </a:bodyPr>
          <a:lstStyle/>
          <a:p>
            <a:r>
              <a:rPr lang="en-US" altLang="ko-KR" sz="800" dirty="0" smtClean="0">
                <a:solidFill>
                  <a:prstClr val="black"/>
                </a:solidFill>
              </a:rPr>
              <a:t>Processing Psychological Test (There’re no test to be processing)</a:t>
            </a:r>
            <a:endParaRPr lang="ko-KR" altLang="en-US" sz="800" dirty="0">
              <a:solidFill>
                <a:prstClr val="black"/>
              </a:solidFill>
            </a:endParaRPr>
          </a:p>
        </p:txBody>
      </p:sp>
      <p:graphicFrame>
        <p:nvGraphicFramePr>
          <p:cNvPr id="51" name="표 47"/>
          <p:cNvGraphicFramePr>
            <a:graphicFrameLocks noGrp="1"/>
          </p:cNvGraphicFramePr>
          <p:nvPr/>
        </p:nvGraphicFramePr>
        <p:xfrm>
          <a:off x="6320290" y="908720"/>
          <a:ext cx="2678400" cy="963168"/>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Payment Guide page to </a:t>
                      </a:r>
                      <a:r>
                        <a:rPr lang="en-US" altLang="ko-KR" sz="800" b="0" dirty="0" smtClean="0">
                          <a:solidFill>
                            <a:prstClr val="black"/>
                          </a:solidFill>
                        </a:rPr>
                        <a:t>Process Psychological Test </a:t>
                      </a: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p>
                      <a:pPr latinLnBrk="1"/>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p>
                      <a:pPr latinLnBrk="1"/>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No Psychological Test content</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dirty="0" err="1" smtClean="0">
                          <a:latin typeface="+mn-ea"/>
                        </a:rPr>
                        <a:t>Chuyển</a:t>
                      </a:r>
                      <a:r>
                        <a:rPr lang="en-US" altLang="ko-KR" sz="800" baseline="0" dirty="0" smtClean="0">
                          <a:latin typeface="+mn-ea"/>
                        </a:rPr>
                        <a:t> </a:t>
                      </a:r>
                      <a:r>
                        <a:rPr lang="en-US" altLang="ko-KR" sz="800" baseline="0" dirty="0" err="1" smtClean="0">
                          <a:latin typeface="+mn-ea"/>
                        </a:rPr>
                        <a:t>đến</a:t>
                      </a:r>
                      <a:r>
                        <a:rPr lang="en-US" altLang="ko-KR" sz="800" baseline="0" dirty="0" smtClean="0">
                          <a:latin typeface="+mn-ea"/>
                        </a:rPr>
                        <a:t> </a:t>
                      </a:r>
                      <a:r>
                        <a:rPr lang="en-US" altLang="ko-KR" sz="800" baseline="0" dirty="0" err="1" smtClean="0">
                          <a:latin typeface="+mn-ea"/>
                        </a:rPr>
                        <a:t>trang</a:t>
                      </a:r>
                      <a:r>
                        <a:rPr lang="en-US" altLang="ko-KR" sz="800" baseline="0" dirty="0" smtClean="0">
                          <a:latin typeface="+mn-ea"/>
                        </a:rPr>
                        <a:t> [</a:t>
                      </a:r>
                      <a:r>
                        <a:rPr lang="en-US" altLang="ko-KR" sz="800" dirty="0" smtClean="0">
                          <a:latin typeface="+mn-ea"/>
                        </a:rPr>
                        <a:t>Counseling Menu (</a:t>
                      </a:r>
                      <a:r>
                        <a:rPr lang="en-US" altLang="ko-KR" sz="800" smtClean="0">
                          <a:latin typeface="+mn-ea"/>
                        </a:rPr>
                        <a:t>Select Counseling Field )] </a:t>
                      </a:r>
                      <a:r>
                        <a:rPr lang="en-US" altLang="ko-KR" sz="800" dirty="0" smtClean="0">
                          <a:latin typeface="+mn-ea"/>
                        </a:rPr>
                        <a:t>(RM-07)</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52" name="TextBox 51"/>
          <p:cNvSpPr txBox="1"/>
          <p:nvPr/>
        </p:nvSpPr>
        <p:spPr>
          <a:xfrm>
            <a:off x="1132570" y="339540"/>
            <a:ext cx="2137124" cy="215444"/>
          </a:xfrm>
          <a:prstGeom prst="rect">
            <a:avLst/>
          </a:prstGeom>
          <a:noFill/>
        </p:spPr>
        <p:txBody>
          <a:bodyPr wrap="none" rtlCol="0">
            <a:spAutoFit/>
          </a:bodyPr>
          <a:lstStyle/>
          <a:p>
            <a:r>
              <a:rPr lang="en-US" altLang="ko-KR" sz="800" dirty="0" smtClean="0">
                <a:solidFill>
                  <a:prstClr val="black"/>
                </a:solidFill>
              </a:rPr>
              <a:t>Psychological Test</a:t>
            </a:r>
            <a:r>
              <a:rPr lang="ko-KR" altLang="en-US" sz="800" dirty="0" smtClean="0">
                <a:solidFill>
                  <a:prstClr val="black"/>
                </a:solidFill>
              </a:rPr>
              <a:t> </a:t>
            </a:r>
            <a:r>
              <a:rPr lang="en-US" altLang="ko-KR" sz="800" dirty="0" smtClean="0">
                <a:solidFill>
                  <a:prstClr val="black"/>
                </a:solidFill>
              </a:rPr>
              <a:t>&gt; (Tab)Processing Test</a:t>
            </a:r>
            <a:endParaRPr lang="ko-KR" altLang="en-US" sz="800" dirty="0">
              <a:solidFill>
                <a:prstClr val="black"/>
              </a:solidFill>
            </a:endParaRPr>
          </a:p>
        </p:txBody>
      </p:sp>
    </p:spTree>
    <p:extLst>
      <p:ext uri="{BB962C8B-B14F-4D97-AF65-F5344CB8AC3E}">
        <p14:creationId xmlns:p14="http://schemas.microsoft.com/office/powerpoint/2010/main" val="3099136444"/>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31961" y="895410"/>
            <a:ext cx="2812504" cy="5000582"/>
            <a:chOff x="366961" y="908720"/>
            <a:chExt cx="2812504" cy="5000582"/>
          </a:xfrm>
        </p:grpSpPr>
        <p:pic>
          <p:nvPicPr>
            <p:cNvPr id="23" name="그림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24" name="직사각형 23"/>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5" name="직사각형 24"/>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79" name="직사각형 78"/>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0" name="TextBox 79"/>
          <p:cNvSpPr txBox="1"/>
          <p:nvPr/>
        </p:nvSpPr>
        <p:spPr>
          <a:xfrm>
            <a:off x="755479" y="1177702"/>
            <a:ext cx="697627" cy="246221"/>
          </a:xfrm>
          <a:prstGeom prst="rect">
            <a:avLst/>
          </a:prstGeom>
          <a:noFill/>
        </p:spPr>
        <p:txBody>
          <a:bodyPr wrap="none" rtlCol="0">
            <a:spAutoFit/>
          </a:bodyPr>
          <a:lstStyle/>
          <a:p>
            <a:r>
              <a:rPr lang="ko-KR" altLang="en-US" sz="1000" b="1" dirty="0" smtClean="0"/>
              <a:t>심리검사</a:t>
            </a:r>
            <a:endParaRPr lang="ko-KR" altLang="en-US" sz="1000" b="1" dirty="0"/>
          </a:p>
        </p:txBody>
      </p:sp>
      <p:pic>
        <p:nvPicPr>
          <p:cNvPr id="81" name="Picture 7" descr="Z:\4. 기타\아이콘\메뉴 아이콘\navi_btn_slide_t.png"/>
          <p:cNvPicPr>
            <a:picLocks noChangeAspect="1" noChangeArrowheads="1"/>
          </p:cNvPicPr>
          <p:nvPr/>
        </p:nvPicPr>
        <p:blipFill>
          <a:blip r:embed="rId4" cstate="print"/>
          <a:srcRect/>
          <a:stretch>
            <a:fillRect/>
          </a:stretch>
        </p:blipFill>
        <p:spPr bwMode="auto">
          <a:xfrm>
            <a:off x="265920" y="1036577"/>
            <a:ext cx="579998" cy="540000"/>
          </a:xfrm>
          <a:prstGeom prst="rect">
            <a:avLst/>
          </a:prstGeom>
          <a:noFill/>
        </p:spPr>
      </p:pic>
      <p:sp>
        <p:nvSpPr>
          <p:cNvPr id="84" name="직사각형 83"/>
          <p:cNvSpPr/>
          <p:nvPr/>
        </p:nvSpPr>
        <p:spPr>
          <a:xfrm>
            <a:off x="328861" y="147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5" name="TextBox 84"/>
          <p:cNvSpPr txBox="1"/>
          <p:nvPr/>
        </p:nvSpPr>
        <p:spPr>
          <a:xfrm>
            <a:off x="521550" y="1533510"/>
            <a:ext cx="1080120" cy="252505"/>
          </a:xfrm>
          <a:prstGeom prst="rect">
            <a:avLst/>
          </a:prstGeom>
          <a:noFill/>
        </p:spPr>
        <p:txBody>
          <a:bodyPr wrap="square" rtlCol="0">
            <a:spAutoFit/>
          </a:bodyPr>
          <a:lstStyle/>
          <a:p>
            <a:pPr algn="ctr">
              <a:lnSpc>
                <a:spcPct val="130000"/>
              </a:lnSpc>
            </a:pPr>
            <a:r>
              <a:rPr lang="ko-KR" altLang="en-US" sz="900" b="1" dirty="0" smtClean="0">
                <a:solidFill>
                  <a:prstClr val="black"/>
                </a:solidFill>
              </a:rPr>
              <a:t>검사 진행</a:t>
            </a:r>
            <a:endParaRPr lang="ko-KR" altLang="en-US" sz="900" b="1" dirty="0">
              <a:solidFill>
                <a:prstClr val="black"/>
              </a:solidFill>
            </a:endParaRPr>
          </a:p>
        </p:txBody>
      </p:sp>
      <p:sp>
        <p:nvSpPr>
          <p:cNvPr id="86" name="TextBox 85"/>
          <p:cNvSpPr txBox="1"/>
          <p:nvPr/>
        </p:nvSpPr>
        <p:spPr>
          <a:xfrm>
            <a:off x="1897655" y="1538790"/>
            <a:ext cx="1080120" cy="252505"/>
          </a:xfrm>
          <a:prstGeom prst="rect">
            <a:avLst/>
          </a:prstGeom>
          <a:noFill/>
        </p:spPr>
        <p:txBody>
          <a:bodyPr wrap="square" rtlCol="0">
            <a:spAutoFit/>
          </a:bodyPr>
          <a:lstStyle/>
          <a:p>
            <a:pPr algn="ctr">
              <a:lnSpc>
                <a:spcPct val="130000"/>
              </a:lnSpc>
            </a:pPr>
            <a:r>
              <a:rPr lang="ko-KR" altLang="en-US" sz="900" dirty="0" smtClean="0">
                <a:solidFill>
                  <a:prstClr val="black"/>
                </a:solidFill>
              </a:rPr>
              <a:t>검사 결과</a:t>
            </a:r>
            <a:endParaRPr lang="ko-KR" altLang="en-US" sz="900" dirty="0">
              <a:solidFill>
                <a:prstClr val="black"/>
              </a:solidFill>
            </a:endParaRPr>
          </a:p>
        </p:txBody>
      </p:sp>
      <p:sp>
        <p:nvSpPr>
          <p:cNvPr id="87" name="직사각형 86"/>
          <p:cNvSpPr/>
          <p:nvPr/>
        </p:nvSpPr>
        <p:spPr>
          <a:xfrm>
            <a:off x="341530" y="1789770"/>
            <a:ext cx="1368000" cy="45719"/>
          </a:xfrm>
          <a:prstGeom prst="rect">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8" name="TextBox 87"/>
          <p:cNvSpPr txBox="1"/>
          <p:nvPr/>
        </p:nvSpPr>
        <p:spPr>
          <a:xfrm>
            <a:off x="1998196" y="2789461"/>
            <a:ext cx="1133644" cy="215444"/>
          </a:xfrm>
          <a:prstGeom prst="rect">
            <a:avLst/>
          </a:prstGeom>
          <a:noFill/>
        </p:spPr>
        <p:txBody>
          <a:bodyPr wrap="none" rtlCol="0">
            <a:spAutoFit/>
          </a:bodyPr>
          <a:lstStyle/>
          <a:p>
            <a:r>
              <a:rPr lang="en-US" altLang="ko-KR" sz="800" dirty="0" smtClean="0">
                <a:solidFill>
                  <a:schemeClr val="bg1">
                    <a:lumMod val="65000"/>
                  </a:schemeClr>
                </a:solidFill>
              </a:rPr>
              <a:t>2016.01.01 12:00:00</a:t>
            </a:r>
            <a:endParaRPr lang="ko-KR" altLang="en-US" sz="900" dirty="0">
              <a:solidFill>
                <a:schemeClr val="bg1">
                  <a:lumMod val="65000"/>
                </a:schemeClr>
              </a:solidFill>
            </a:endParaRPr>
          </a:p>
        </p:txBody>
      </p:sp>
      <p:sp>
        <p:nvSpPr>
          <p:cNvPr id="91" name="모서리가 둥근 직사각형 90"/>
          <p:cNvSpPr/>
          <p:nvPr/>
        </p:nvSpPr>
        <p:spPr>
          <a:xfrm>
            <a:off x="442113" y="3023953"/>
            <a:ext cx="2584311" cy="936000"/>
          </a:xfrm>
          <a:prstGeom prst="roundRect">
            <a:avLst>
              <a:gd name="adj" fmla="val 12175"/>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2" name="TextBox 91"/>
          <p:cNvSpPr txBox="1"/>
          <p:nvPr/>
        </p:nvSpPr>
        <p:spPr>
          <a:xfrm>
            <a:off x="453761" y="3043005"/>
            <a:ext cx="1407758" cy="481029"/>
          </a:xfrm>
          <a:prstGeom prst="rect">
            <a:avLst/>
          </a:prstGeom>
          <a:noFill/>
        </p:spPr>
        <p:txBody>
          <a:bodyPr wrap="none" rtlCol="0">
            <a:spAutoFit/>
          </a:bodyPr>
          <a:lstStyle/>
          <a:p>
            <a:pPr>
              <a:lnSpc>
                <a:spcPct val="150000"/>
              </a:lnSpc>
            </a:pPr>
            <a:r>
              <a:rPr lang="en-US" altLang="ko-KR" sz="900" b="1" dirty="0" smtClean="0"/>
              <a:t>CFPI </a:t>
            </a:r>
            <a:r>
              <a:rPr lang="ko-KR" altLang="en-US" sz="900" b="1" dirty="0" smtClean="0"/>
              <a:t>진로그림검사 </a:t>
            </a:r>
            <a:endParaRPr lang="en-US" altLang="ko-KR" sz="900" b="1" dirty="0" smtClean="0"/>
          </a:p>
          <a:p>
            <a:pPr>
              <a:lnSpc>
                <a:spcPct val="150000"/>
              </a:lnSpc>
            </a:pPr>
            <a:r>
              <a:rPr lang="en-US" altLang="ko-KR" sz="900" b="1" dirty="0" smtClean="0"/>
              <a:t>PAT </a:t>
            </a:r>
            <a:r>
              <a:rPr lang="ko-KR" altLang="en-US" sz="900" b="1" dirty="0" smtClean="0"/>
              <a:t>부모양육태도검사 </a:t>
            </a:r>
            <a:endParaRPr lang="en-US" altLang="ko-KR" sz="900" b="1" dirty="0" smtClean="0"/>
          </a:p>
        </p:txBody>
      </p:sp>
      <p:sp>
        <p:nvSpPr>
          <p:cNvPr id="95" name="직사각형 94"/>
          <p:cNvSpPr/>
          <p:nvPr/>
        </p:nvSpPr>
        <p:spPr>
          <a:xfrm>
            <a:off x="332005" y="1836359"/>
            <a:ext cx="2811600" cy="890591"/>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7" name="모서리가 둥근 직사각형 96"/>
          <p:cNvSpPr/>
          <p:nvPr/>
        </p:nvSpPr>
        <p:spPr>
          <a:xfrm>
            <a:off x="2107096" y="3591050"/>
            <a:ext cx="792000" cy="288000"/>
          </a:xfrm>
          <a:prstGeom prst="roundRect">
            <a:avLst>
              <a:gd name="adj" fmla="val 12175"/>
            </a:avLst>
          </a:prstGeom>
          <a:solidFill>
            <a:schemeClr val="tx1">
              <a:lumMod val="65000"/>
              <a:lumOff val="3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결제하기</a:t>
            </a:r>
            <a:endParaRPr lang="ko-KR" altLang="en-US" sz="900" dirty="0">
              <a:solidFill>
                <a:schemeClr val="bg1"/>
              </a:solidFill>
            </a:endParaRPr>
          </a:p>
        </p:txBody>
      </p:sp>
      <p:sp>
        <p:nvSpPr>
          <p:cNvPr id="101" name="TextBox 100"/>
          <p:cNvSpPr txBox="1"/>
          <p:nvPr/>
        </p:nvSpPr>
        <p:spPr>
          <a:xfrm>
            <a:off x="415110" y="2763450"/>
            <a:ext cx="1213794" cy="230832"/>
          </a:xfrm>
          <a:prstGeom prst="rect">
            <a:avLst/>
          </a:prstGeom>
          <a:noFill/>
        </p:spPr>
        <p:txBody>
          <a:bodyPr wrap="none" rtlCol="0">
            <a:spAutoFit/>
          </a:bodyPr>
          <a:lstStyle/>
          <a:p>
            <a:r>
              <a:rPr lang="ko-KR" altLang="en-US" sz="900" dirty="0" smtClean="0">
                <a:solidFill>
                  <a:schemeClr val="bg1">
                    <a:lumMod val="65000"/>
                  </a:schemeClr>
                </a:solidFill>
              </a:rPr>
              <a:t>심리상담사 </a:t>
            </a:r>
            <a:r>
              <a:rPr lang="en-US" altLang="ko-KR" sz="900" dirty="0" smtClean="0">
                <a:solidFill>
                  <a:schemeClr val="bg1">
                    <a:lumMod val="65000"/>
                  </a:schemeClr>
                </a:solidFill>
              </a:rPr>
              <a:t>: </a:t>
            </a:r>
            <a:r>
              <a:rPr lang="ko-KR" altLang="en-US" sz="900" dirty="0" smtClean="0">
                <a:solidFill>
                  <a:schemeClr val="bg1">
                    <a:lumMod val="65000"/>
                  </a:schemeClr>
                </a:solidFill>
              </a:rPr>
              <a:t>김태희</a:t>
            </a:r>
            <a:endParaRPr lang="ko-KR" altLang="en-US" sz="900" dirty="0">
              <a:solidFill>
                <a:schemeClr val="bg1">
                  <a:lumMod val="65000"/>
                </a:schemeClr>
              </a:solidFill>
            </a:endParaRPr>
          </a:p>
        </p:txBody>
      </p:sp>
      <p:sp>
        <p:nvSpPr>
          <p:cNvPr id="102" name="TextBox 101"/>
          <p:cNvSpPr txBox="1"/>
          <p:nvPr/>
        </p:nvSpPr>
        <p:spPr>
          <a:xfrm>
            <a:off x="1998196" y="4148677"/>
            <a:ext cx="1096775" cy="215444"/>
          </a:xfrm>
          <a:prstGeom prst="rect">
            <a:avLst/>
          </a:prstGeom>
          <a:noFill/>
        </p:spPr>
        <p:txBody>
          <a:bodyPr wrap="none" rtlCol="0">
            <a:spAutoFit/>
          </a:bodyPr>
          <a:lstStyle/>
          <a:p>
            <a:r>
              <a:rPr lang="en-US" altLang="ko-KR" sz="800" dirty="0" smtClean="0">
                <a:solidFill>
                  <a:schemeClr val="bg1">
                    <a:lumMod val="65000"/>
                  </a:schemeClr>
                </a:solidFill>
              </a:rPr>
              <a:t>2016.12.31 12:00:00</a:t>
            </a:r>
            <a:endParaRPr lang="ko-KR" altLang="en-US" sz="900" dirty="0">
              <a:solidFill>
                <a:schemeClr val="bg1">
                  <a:lumMod val="65000"/>
                </a:schemeClr>
              </a:solidFill>
            </a:endParaRPr>
          </a:p>
        </p:txBody>
      </p:sp>
      <p:sp>
        <p:nvSpPr>
          <p:cNvPr id="103" name="모서리가 둥근 직사각형 102"/>
          <p:cNvSpPr/>
          <p:nvPr/>
        </p:nvSpPr>
        <p:spPr>
          <a:xfrm>
            <a:off x="442113" y="4383169"/>
            <a:ext cx="2584311" cy="648000"/>
          </a:xfrm>
          <a:prstGeom prst="roundRect">
            <a:avLst>
              <a:gd name="adj" fmla="val 12175"/>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04" name="TextBox 103"/>
          <p:cNvSpPr txBox="1"/>
          <p:nvPr/>
        </p:nvSpPr>
        <p:spPr>
          <a:xfrm>
            <a:off x="453761" y="4415860"/>
            <a:ext cx="471604" cy="273280"/>
          </a:xfrm>
          <a:prstGeom prst="rect">
            <a:avLst/>
          </a:prstGeom>
          <a:noFill/>
        </p:spPr>
        <p:txBody>
          <a:bodyPr wrap="none" rtlCol="0">
            <a:spAutoFit/>
          </a:bodyPr>
          <a:lstStyle/>
          <a:p>
            <a:pPr>
              <a:lnSpc>
                <a:spcPct val="150000"/>
              </a:lnSpc>
            </a:pPr>
            <a:r>
              <a:rPr lang="en-US" altLang="ko-KR" sz="900" b="1" dirty="0" smtClean="0"/>
              <a:t>MBTI</a:t>
            </a:r>
          </a:p>
        </p:txBody>
      </p:sp>
      <p:sp>
        <p:nvSpPr>
          <p:cNvPr id="105" name="모서리가 둥근 직사각형 104"/>
          <p:cNvSpPr/>
          <p:nvPr/>
        </p:nvSpPr>
        <p:spPr>
          <a:xfrm>
            <a:off x="2106250" y="4654740"/>
            <a:ext cx="792000" cy="288000"/>
          </a:xfrm>
          <a:prstGeom prst="roundRect">
            <a:avLst>
              <a:gd name="adj" fmla="val 12175"/>
            </a:avLst>
          </a:prstGeom>
          <a:solidFill>
            <a:schemeClr val="tx1">
              <a:lumMod val="65000"/>
              <a:lumOff val="3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bg1"/>
                </a:solidFill>
              </a:rPr>
              <a:t>결제하기</a:t>
            </a:r>
            <a:endParaRPr lang="ko-KR" altLang="en-US" sz="900" dirty="0">
              <a:solidFill>
                <a:schemeClr val="bg1"/>
              </a:solidFill>
            </a:endParaRPr>
          </a:p>
        </p:txBody>
      </p:sp>
      <p:sp>
        <p:nvSpPr>
          <p:cNvPr id="106" name="TextBox 105"/>
          <p:cNvSpPr txBox="1"/>
          <p:nvPr/>
        </p:nvSpPr>
        <p:spPr>
          <a:xfrm>
            <a:off x="415110" y="4122666"/>
            <a:ext cx="1213794" cy="230832"/>
          </a:xfrm>
          <a:prstGeom prst="rect">
            <a:avLst/>
          </a:prstGeom>
          <a:noFill/>
        </p:spPr>
        <p:txBody>
          <a:bodyPr wrap="none" rtlCol="0">
            <a:spAutoFit/>
          </a:bodyPr>
          <a:lstStyle/>
          <a:p>
            <a:r>
              <a:rPr lang="ko-KR" altLang="en-US" sz="900" dirty="0" smtClean="0">
                <a:solidFill>
                  <a:schemeClr val="bg1">
                    <a:lumMod val="65000"/>
                  </a:schemeClr>
                </a:solidFill>
              </a:rPr>
              <a:t>심리상담사 </a:t>
            </a:r>
            <a:r>
              <a:rPr lang="en-US" altLang="ko-KR" sz="900" dirty="0" smtClean="0">
                <a:solidFill>
                  <a:schemeClr val="bg1">
                    <a:lumMod val="65000"/>
                  </a:schemeClr>
                </a:solidFill>
              </a:rPr>
              <a:t>: </a:t>
            </a:r>
            <a:r>
              <a:rPr lang="ko-KR" altLang="en-US" sz="900" dirty="0" smtClean="0">
                <a:solidFill>
                  <a:schemeClr val="bg1">
                    <a:lumMod val="65000"/>
                  </a:schemeClr>
                </a:solidFill>
              </a:rPr>
              <a:t>신민아</a:t>
            </a:r>
            <a:endParaRPr lang="ko-KR" altLang="en-US" sz="900" dirty="0">
              <a:solidFill>
                <a:schemeClr val="bg1">
                  <a:lumMod val="65000"/>
                </a:schemeClr>
              </a:solidFill>
            </a:endParaRPr>
          </a:p>
        </p:txBody>
      </p:sp>
      <p:sp>
        <p:nvSpPr>
          <p:cNvPr id="125" name="TextBox 124"/>
          <p:cNvSpPr txBox="1"/>
          <p:nvPr/>
        </p:nvSpPr>
        <p:spPr>
          <a:xfrm>
            <a:off x="1344867" y="3619625"/>
            <a:ext cx="686406" cy="230832"/>
          </a:xfrm>
          <a:prstGeom prst="rect">
            <a:avLst/>
          </a:prstGeom>
          <a:noFill/>
        </p:spPr>
        <p:txBody>
          <a:bodyPr wrap="none" rtlCol="0">
            <a:spAutoFit/>
          </a:bodyPr>
          <a:lstStyle/>
          <a:p>
            <a:r>
              <a:rPr lang="en-US" altLang="ko-KR" sz="900" dirty="0" smtClean="0"/>
              <a:t>50,000 </a:t>
            </a:r>
            <a:r>
              <a:rPr lang="ko-KR" altLang="en-US" sz="900" dirty="0" smtClean="0"/>
              <a:t>원</a:t>
            </a:r>
            <a:endParaRPr lang="ko-KR" altLang="en-US" sz="900" dirty="0"/>
          </a:p>
        </p:txBody>
      </p:sp>
      <p:sp>
        <p:nvSpPr>
          <p:cNvPr id="126" name="TextBox 125"/>
          <p:cNvSpPr txBox="1"/>
          <p:nvPr/>
        </p:nvSpPr>
        <p:spPr>
          <a:xfrm>
            <a:off x="1344867" y="4689140"/>
            <a:ext cx="686406" cy="230832"/>
          </a:xfrm>
          <a:prstGeom prst="rect">
            <a:avLst/>
          </a:prstGeom>
          <a:noFill/>
        </p:spPr>
        <p:txBody>
          <a:bodyPr wrap="none" rtlCol="0">
            <a:spAutoFit/>
          </a:bodyPr>
          <a:lstStyle/>
          <a:p>
            <a:r>
              <a:rPr lang="en-US" altLang="ko-KR" sz="900" dirty="0" smtClean="0"/>
              <a:t>25,000 </a:t>
            </a:r>
            <a:r>
              <a:rPr lang="ko-KR" altLang="en-US" sz="900" dirty="0" smtClean="0"/>
              <a:t>원</a:t>
            </a:r>
            <a:endParaRPr lang="ko-KR" altLang="en-US" sz="900" dirty="0"/>
          </a:p>
        </p:txBody>
      </p:sp>
      <p:sp>
        <p:nvSpPr>
          <p:cNvPr id="65" name="직사각형 64"/>
          <p:cNvSpPr/>
          <p:nvPr/>
        </p:nvSpPr>
        <p:spPr>
          <a:xfrm>
            <a:off x="521551" y="1867352"/>
            <a:ext cx="2645046" cy="892552"/>
          </a:xfrm>
          <a:prstGeom prst="rect">
            <a:avLst/>
          </a:prstGeom>
        </p:spPr>
        <p:txBody>
          <a:bodyPr wrap="square">
            <a:spAutoFit/>
          </a:bodyPr>
          <a:lstStyle/>
          <a:p>
            <a:pPr>
              <a:lnSpc>
                <a:spcPct val="130000"/>
              </a:lnSpc>
              <a:buFont typeface="Arial" pitchFamily="34" charset="0"/>
              <a:buChar char="•"/>
            </a:pPr>
            <a:r>
              <a:rPr lang="en-US" altLang="ko-KR" sz="800" dirty="0">
                <a:solidFill>
                  <a:prstClr val="black"/>
                </a:solidFill>
              </a:rPr>
              <a:t> </a:t>
            </a:r>
            <a:r>
              <a:rPr lang="ko-KR" altLang="en-US" sz="800" dirty="0" smtClean="0">
                <a:solidFill>
                  <a:prstClr val="black"/>
                </a:solidFill>
              </a:rPr>
              <a:t>결제 시 이메일로 검사 인증코드를 보내 드립니다</a:t>
            </a:r>
            <a:r>
              <a:rPr lang="en-US" altLang="ko-KR" sz="800" dirty="0" smtClean="0">
                <a:solidFill>
                  <a:prstClr val="black"/>
                </a:solidFill>
              </a:rPr>
              <a:t>.</a:t>
            </a:r>
            <a:endParaRPr lang="en-US" altLang="ko-KR" sz="800" dirty="0">
              <a:solidFill>
                <a:prstClr val="black"/>
              </a:solidFill>
            </a:endParaRPr>
          </a:p>
          <a:p>
            <a:pPr>
              <a:lnSpc>
                <a:spcPct val="130000"/>
              </a:lnSpc>
              <a:buFont typeface="Arial" pitchFamily="34" charset="0"/>
              <a:buChar char="•"/>
            </a:pPr>
            <a:r>
              <a:rPr lang="en-US" altLang="ko-KR" sz="800" dirty="0">
                <a:solidFill>
                  <a:prstClr val="black"/>
                </a:solidFill>
              </a:rPr>
              <a:t> </a:t>
            </a:r>
            <a:r>
              <a:rPr lang="ko-KR" altLang="en-US" sz="800" dirty="0" smtClean="0">
                <a:solidFill>
                  <a:prstClr val="black"/>
                </a:solidFill>
              </a:rPr>
              <a:t>검사 결과는 추가 상담 시 </a:t>
            </a:r>
            <a:r>
              <a:rPr lang="ko-KR" altLang="en-US" sz="800" dirty="0" err="1" smtClean="0">
                <a:solidFill>
                  <a:prstClr val="black"/>
                </a:solidFill>
              </a:rPr>
              <a:t>심리상담사가</a:t>
            </a:r>
            <a:r>
              <a:rPr lang="ko-KR" altLang="en-US" sz="800" dirty="0" smtClean="0">
                <a:solidFill>
                  <a:prstClr val="black"/>
                </a:solidFill>
              </a:rPr>
              <a:t> 설명해 드립니다</a:t>
            </a:r>
            <a:r>
              <a:rPr lang="en-US" altLang="ko-KR" sz="800" dirty="0" smtClean="0"/>
              <a:t>.</a:t>
            </a:r>
          </a:p>
          <a:p>
            <a:pPr>
              <a:lnSpc>
                <a:spcPct val="130000"/>
              </a:lnSpc>
              <a:buFont typeface="Arial" pitchFamily="34" charset="0"/>
              <a:buChar char="•"/>
            </a:pPr>
            <a:r>
              <a:rPr lang="en-US" altLang="ko-KR" sz="800" dirty="0" smtClean="0">
                <a:solidFill>
                  <a:prstClr val="black"/>
                </a:solidFill>
              </a:rPr>
              <a:t> </a:t>
            </a:r>
            <a:r>
              <a:rPr lang="ko-KR" altLang="en-US" sz="800" dirty="0" smtClean="0">
                <a:solidFill>
                  <a:prstClr val="black"/>
                </a:solidFill>
              </a:rPr>
              <a:t>검사 결과는 상담 후 검사 결과 탭에서 확인할 수 </a:t>
            </a:r>
            <a:endParaRPr lang="en-US" altLang="ko-KR" sz="800" dirty="0" smtClean="0">
              <a:solidFill>
                <a:prstClr val="black"/>
              </a:solidFill>
            </a:endParaRPr>
          </a:p>
          <a:p>
            <a:pPr>
              <a:lnSpc>
                <a:spcPct val="130000"/>
              </a:lnSpc>
            </a:pPr>
            <a:r>
              <a:rPr lang="en-US" altLang="ko-KR" sz="800" dirty="0" smtClean="0">
                <a:solidFill>
                  <a:prstClr val="black"/>
                </a:solidFill>
              </a:rPr>
              <a:t>  </a:t>
            </a:r>
            <a:r>
              <a:rPr lang="ko-KR" altLang="en-US" sz="800" dirty="0" smtClean="0">
                <a:solidFill>
                  <a:prstClr val="black"/>
                </a:solidFill>
              </a:rPr>
              <a:t>있습니다</a:t>
            </a:r>
            <a:r>
              <a:rPr lang="en-US" altLang="ko-KR" sz="800" dirty="0" smtClean="0">
                <a:solidFill>
                  <a:prstClr val="black"/>
                </a:solidFill>
              </a:rPr>
              <a:t>.</a:t>
            </a:r>
            <a:endParaRPr lang="en-US" altLang="ko-KR" sz="800" dirty="0">
              <a:solidFill>
                <a:prstClr val="black"/>
              </a:solidFill>
            </a:endParaRPr>
          </a:p>
        </p:txBody>
      </p:sp>
      <p:pic>
        <p:nvPicPr>
          <p:cNvPr id="66" name="그림 65" descr="error.png"/>
          <p:cNvPicPr>
            <a:picLocks noChangeAspect="1"/>
          </p:cNvPicPr>
          <p:nvPr/>
        </p:nvPicPr>
        <p:blipFill>
          <a:blip r:embed="rId5" cstate="print"/>
          <a:stretch>
            <a:fillRect/>
          </a:stretch>
        </p:blipFill>
        <p:spPr>
          <a:xfrm>
            <a:off x="322480" y="2030153"/>
            <a:ext cx="288000" cy="288000"/>
          </a:xfrm>
          <a:prstGeom prst="rect">
            <a:avLst/>
          </a:prstGeom>
        </p:spPr>
      </p:pic>
      <p:sp>
        <p:nvSpPr>
          <p:cNvPr id="50" name="직사각형 49"/>
          <p:cNvSpPr/>
          <p:nvPr/>
        </p:nvSpPr>
        <p:spPr>
          <a:xfrm>
            <a:off x="3517468" y="764665"/>
            <a:ext cx="2215137" cy="2173909"/>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51" name="직사각형 50"/>
          <p:cNvSpPr/>
          <p:nvPr/>
        </p:nvSpPr>
        <p:spPr>
          <a:xfrm>
            <a:off x="3517470" y="2614574"/>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52" name="TextBox 51"/>
          <p:cNvSpPr txBox="1"/>
          <p:nvPr/>
        </p:nvSpPr>
        <p:spPr>
          <a:xfrm>
            <a:off x="3570428" y="1205190"/>
            <a:ext cx="2162177" cy="992579"/>
          </a:xfrm>
          <a:prstGeom prst="rect">
            <a:avLst/>
          </a:prstGeom>
          <a:noFill/>
        </p:spPr>
        <p:txBody>
          <a:bodyPr wrap="square" rtlCol="0">
            <a:spAutoFit/>
          </a:bodyPr>
          <a:lstStyle/>
          <a:p>
            <a:pPr>
              <a:lnSpc>
                <a:spcPct val="130000"/>
              </a:lnSpc>
            </a:pPr>
            <a:r>
              <a:rPr lang="ko-KR" altLang="en-US" sz="900" dirty="0" smtClean="0">
                <a:solidFill>
                  <a:prstClr val="black"/>
                </a:solidFill>
              </a:rPr>
              <a:t>각 검사는 심리검사 전문 업체 사이트에서 진행됩니다</a:t>
            </a:r>
            <a:r>
              <a:rPr lang="en-US" altLang="ko-KR" sz="900" dirty="0" smtClean="0">
                <a:solidFill>
                  <a:prstClr val="black"/>
                </a:solidFill>
              </a:rPr>
              <a:t>. </a:t>
            </a:r>
            <a:r>
              <a:rPr lang="ko-KR" altLang="en-US" sz="900" dirty="0" err="1" smtClean="0">
                <a:solidFill>
                  <a:prstClr val="black"/>
                </a:solidFill>
              </a:rPr>
              <a:t>이메일로</a:t>
            </a:r>
            <a:r>
              <a:rPr lang="ko-KR" altLang="en-US" sz="900" dirty="0" smtClean="0">
                <a:solidFill>
                  <a:prstClr val="black"/>
                </a:solidFill>
              </a:rPr>
              <a:t> 사이트 정보 및 인증코드를 보내 드립니다</a:t>
            </a:r>
            <a:r>
              <a:rPr lang="en-US" altLang="ko-KR" sz="900" dirty="0" smtClean="0">
                <a:solidFill>
                  <a:prstClr val="black"/>
                </a:solidFill>
              </a:rPr>
              <a:t>.</a:t>
            </a:r>
          </a:p>
          <a:p>
            <a:pPr>
              <a:lnSpc>
                <a:spcPct val="130000"/>
              </a:lnSpc>
            </a:pPr>
            <a:r>
              <a:rPr lang="ko-KR" altLang="en-US" sz="900" dirty="0" smtClean="0">
                <a:solidFill>
                  <a:prstClr val="black"/>
                </a:solidFill>
              </a:rPr>
              <a:t>이메일 주소를 정확히 입력하시고</a:t>
            </a:r>
            <a:r>
              <a:rPr lang="en-US" altLang="ko-KR" sz="900" dirty="0" smtClean="0">
                <a:solidFill>
                  <a:prstClr val="black"/>
                </a:solidFill>
              </a:rPr>
              <a:t>,</a:t>
            </a:r>
          </a:p>
          <a:p>
            <a:pPr>
              <a:lnSpc>
                <a:spcPct val="130000"/>
              </a:lnSpc>
            </a:pPr>
            <a:r>
              <a:rPr lang="ko-KR" altLang="en-US" sz="900" dirty="0" smtClean="0">
                <a:solidFill>
                  <a:prstClr val="black"/>
                </a:solidFill>
              </a:rPr>
              <a:t>확인 시 결제가 완료됩니다</a:t>
            </a:r>
            <a:r>
              <a:rPr lang="en-US" altLang="ko-KR" sz="900" dirty="0" smtClean="0">
                <a:solidFill>
                  <a:prstClr val="black"/>
                </a:solidFill>
              </a:rPr>
              <a:t>.</a:t>
            </a:r>
          </a:p>
        </p:txBody>
      </p:sp>
      <p:cxnSp>
        <p:nvCxnSpPr>
          <p:cNvPr id="53" name="직선 연결선 52"/>
          <p:cNvCxnSpPr/>
          <p:nvPr/>
        </p:nvCxnSpPr>
        <p:spPr>
          <a:xfrm>
            <a:off x="3642436" y="1146327"/>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570428" y="835845"/>
            <a:ext cx="1238057" cy="252505"/>
          </a:xfrm>
          <a:prstGeom prst="rect">
            <a:avLst/>
          </a:prstGeom>
          <a:noFill/>
        </p:spPr>
        <p:txBody>
          <a:bodyPr wrap="square" rtlCol="0">
            <a:spAutoFit/>
          </a:bodyPr>
          <a:lstStyle/>
          <a:p>
            <a:pPr>
              <a:lnSpc>
                <a:spcPct val="130000"/>
              </a:lnSpc>
            </a:pPr>
            <a:r>
              <a:rPr lang="ko-KR" altLang="en-US" sz="900" dirty="0" smtClean="0">
                <a:solidFill>
                  <a:prstClr val="black"/>
                </a:solidFill>
              </a:rPr>
              <a:t>이메일 확인</a:t>
            </a:r>
            <a:endParaRPr lang="ko-KR" altLang="en-US" sz="900" dirty="0">
              <a:solidFill>
                <a:prstClr val="black"/>
              </a:solidFill>
            </a:endParaRPr>
          </a:p>
        </p:txBody>
      </p:sp>
      <p:sp>
        <p:nvSpPr>
          <p:cNvPr id="57" name="직사각형 56"/>
          <p:cNvSpPr/>
          <p:nvPr/>
        </p:nvSpPr>
        <p:spPr>
          <a:xfrm>
            <a:off x="4625036" y="2614499"/>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sp>
        <p:nvSpPr>
          <p:cNvPr id="58" name="직사각형 57"/>
          <p:cNvSpPr/>
          <p:nvPr/>
        </p:nvSpPr>
        <p:spPr>
          <a:xfrm>
            <a:off x="3642436" y="2249830"/>
            <a:ext cx="1944000" cy="288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smtClean="0">
                <a:solidFill>
                  <a:schemeClr val="bg1">
                    <a:lumMod val="50000"/>
                  </a:schemeClr>
                </a:solidFill>
              </a:rPr>
              <a:t>pkkim@aimmed.com</a:t>
            </a:r>
            <a:endParaRPr lang="ko-KR" altLang="en-US" sz="900" dirty="0">
              <a:solidFill>
                <a:schemeClr val="bg1">
                  <a:lumMod val="50000"/>
                </a:schemeClr>
              </a:solidFill>
            </a:endParaRPr>
          </a:p>
        </p:txBody>
      </p:sp>
      <p:sp>
        <p:nvSpPr>
          <p:cNvPr id="96" name="타원 95"/>
          <p:cNvSpPr/>
          <p:nvPr/>
        </p:nvSpPr>
        <p:spPr>
          <a:xfrm>
            <a:off x="190113" y="272695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grpSp>
        <p:nvGrpSpPr>
          <p:cNvPr id="83" name="그룹 50"/>
          <p:cNvGrpSpPr/>
          <p:nvPr/>
        </p:nvGrpSpPr>
        <p:grpSpPr>
          <a:xfrm>
            <a:off x="3538425" y="4758244"/>
            <a:ext cx="2215137" cy="1678291"/>
            <a:chOff x="3716905" y="4824155"/>
            <a:chExt cx="2215137" cy="1678291"/>
          </a:xfrm>
        </p:grpSpPr>
        <p:sp>
          <p:nvSpPr>
            <p:cNvPr id="90" name="직사각형 89"/>
            <p:cNvSpPr/>
            <p:nvPr/>
          </p:nvSpPr>
          <p:spPr>
            <a:xfrm>
              <a:off x="3716905" y="4824155"/>
              <a:ext cx="2215137" cy="167829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93" name="직사각형 92"/>
            <p:cNvSpPr/>
            <p:nvPr/>
          </p:nvSpPr>
          <p:spPr>
            <a:xfrm>
              <a:off x="3716907" y="6178446"/>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98" name="TextBox 97"/>
            <p:cNvSpPr txBox="1"/>
            <p:nvPr/>
          </p:nvSpPr>
          <p:spPr>
            <a:xfrm>
              <a:off x="3769865" y="5285667"/>
              <a:ext cx="2162176" cy="812530"/>
            </a:xfrm>
            <a:prstGeom prst="rect">
              <a:avLst/>
            </a:prstGeom>
            <a:noFill/>
          </p:spPr>
          <p:txBody>
            <a:bodyPr wrap="square" rtlCol="0">
              <a:spAutoFit/>
            </a:bodyPr>
            <a:lstStyle/>
            <a:p>
              <a:pPr>
                <a:lnSpc>
                  <a:spcPct val="130000"/>
                </a:lnSpc>
              </a:pPr>
              <a:r>
                <a:rPr lang="ko-KR" altLang="en-US" sz="900" dirty="0" err="1" smtClean="0">
                  <a:solidFill>
                    <a:prstClr val="black"/>
                  </a:solidFill>
                </a:rPr>
                <a:t>헬로코인이</a:t>
              </a:r>
              <a:r>
                <a:rPr lang="ko-KR" altLang="en-US" sz="900" dirty="0" smtClean="0">
                  <a:solidFill>
                    <a:prstClr val="black"/>
                  </a:solidFill>
                </a:rPr>
                <a:t> 부족합니다</a:t>
              </a:r>
              <a:r>
                <a:rPr lang="en-US" altLang="ko-KR" sz="900" dirty="0" smtClean="0">
                  <a:solidFill>
                    <a:prstClr val="black"/>
                  </a:solidFill>
                </a:rPr>
                <a:t>. </a:t>
              </a:r>
              <a:r>
                <a:rPr lang="ko-KR" altLang="en-US" sz="900" dirty="0" smtClean="0">
                  <a:solidFill>
                    <a:prstClr val="black"/>
                  </a:solidFill>
                </a:rPr>
                <a:t>지금 충전하시겠습니까</a:t>
              </a:r>
              <a:r>
                <a:rPr lang="en-US" altLang="ko-KR" sz="900" dirty="0" smtClean="0">
                  <a:solidFill>
                    <a:prstClr val="black"/>
                  </a:solidFill>
                </a:rPr>
                <a:t>?</a:t>
              </a:r>
            </a:p>
            <a:p>
              <a:pPr>
                <a:lnSpc>
                  <a:spcPct val="130000"/>
                </a:lnSpc>
              </a:pPr>
              <a:r>
                <a:rPr lang="ko-KR" altLang="en-US" sz="900" dirty="0" err="1" smtClean="0">
                  <a:solidFill>
                    <a:prstClr val="black"/>
                  </a:solidFill>
                </a:rPr>
                <a:t>ㆍ</a:t>
              </a:r>
              <a:r>
                <a:rPr lang="ko-KR" altLang="en-US" sz="900" dirty="0" smtClean="0">
                  <a:solidFill>
                    <a:prstClr val="black"/>
                  </a:solidFill>
                </a:rPr>
                <a:t> 보유 </a:t>
              </a:r>
              <a:r>
                <a:rPr lang="ko-KR" altLang="en-US" sz="900" dirty="0" err="1" smtClean="0">
                  <a:solidFill>
                    <a:prstClr val="black"/>
                  </a:solidFill>
                </a:rPr>
                <a:t>헬로코인</a:t>
              </a:r>
              <a:r>
                <a:rPr lang="ko-KR" altLang="en-US" sz="900" dirty="0" smtClean="0">
                  <a:solidFill>
                    <a:prstClr val="black"/>
                  </a:solidFill>
                </a:rPr>
                <a:t> </a:t>
              </a:r>
              <a:r>
                <a:rPr lang="en-US" altLang="ko-KR" sz="900" dirty="0" smtClean="0">
                  <a:solidFill>
                    <a:prstClr val="black"/>
                  </a:solidFill>
                </a:rPr>
                <a:t>: 10,000</a:t>
              </a:r>
              <a:r>
                <a:rPr lang="ko-KR" altLang="en-US" sz="900" dirty="0" smtClean="0">
                  <a:solidFill>
                    <a:prstClr val="black"/>
                  </a:solidFill>
                </a:rPr>
                <a:t>원</a:t>
              </a:r>
              <a:endParaRPr lang="en-US" altLang="ko-KR" sz="900" dirty="0" smtClean="0">
                <a:solidFill>
                  <a:prstClr val="black"/>
                </a:solidFill>
              </a:endParaRPr>
            </a:p>
            <a:p>
              <a:pPr>
                <a:lnSpc>
                  <a:spcPct val="130000"/>
                </a:lnSpc>
              </a:pPr>
              <a:r>
                <a:rPr lang="ko-KR" altLang="en-US" sz="900" dirty="0" smtClean="0">
                  <a:solidFill>
                    <a:prstClr val="black"/>
                  </a:solidFill>
                </a:rPr>
                <a:t>ㆍ 필요 헬로코인 </a:t>
              </a:r>
              <a:r>
                <a:rPr lang="en-US" altLang="ko-KR" sz="900" dirty="0" smtClean="0">
                  <a:solidFill>
                    <a:prstClr val="black"/>
                  </a:solidFill>
                </a:rPr>
                <a:t>: </a:t>
              </a:r>
              <a:r>
                <a:rPr lang="en-US" altLang="ko-KR" sz="900" b="1" dirty="0" smtClean="0">
                  <a:solidFill>
                    <a:prstClr val="black"/>
                  </a:solidFill>
                </a:rPr>
                <a:t>40,000</a:t>
              </a:r>
              <a:r>
                <a:rPr lang="ko-KR" altLang="en-US" sz="900" b="1" dirty="0" smtClean="0">
                  <a:solidFill>
                    <a:prstClr val="black"/>
                  </a:solidFill>
                </a:rPr>
                <a:t>원</a:t>
              </a:r>
              <a:endParaRPr lang="ko-KR" altLang="en-US" sz="900" b="1" dirty="0">
                <a:solidFill>
                  <a:prstClr val="black"/>
                </a:solidFill>
              </a:endParaRPr>
            </a:p>
          </p:txBody>
        </p:sp>
        <p:cxnSp>
          <p:nvCxnSpPr>
            <p:cNvPr id="99" name="직선 연결선 98"/>
            <p:cNvCxnSpPr/>
            <p:nvPr/>
          </p:nvCxnSpPr>
          <p:spPr>
            <a:xfrm>
              <a:off x="3841873" y="5205817"/>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769865" y="4895335"/>
              <a:ext cx="1238057" cy="272382"/>
            </a:xfrm>
            <a:prstGeom prst="rect">
              <a:avLst/>
            </a:prstGeom>
            <a:noFill/>
          </p:spPr>
          <p:txBody>
            <a:bodyPr wrap="square" rtlCol="0">
              <a:spAutoFit/>
            </a:bodyPr>
            <a:lstStyle/>
            <a:p>
              <a:pPr>
                <a:lnSpc>
                  <a:spcPct val="130000"/>
                </a:lnSpc>
              </a:pPr>
              <a:r>
                <a:rPr lang="ko-KR" altLang="en-US" sz="900" dirty="0" smtClean="0">
                  <a:solidFill>
                    <a:prstClr val="black"/>
                  </a:solidFill>
                </a:rPr>
                <a:t>헬로코인 충전 안내</a:t>
              </a:r>
              <a:endParaRPr lang="ko-KR" altLang="en-US" sz="900" dirty="0">
                <a:solidFill>
                  <a:prstClr val="black"/>
                </a:solidFill>
              </a:endParaRPr>
            </a:p>
          </p:txBody>
        </p:sp>
        <p:sp>
          <p:nvSpPr>
            <p:cNvPr id="107" name="직사각형 106"/>
            <p:cNvSpPr/>
            <p:nvPr/>
          </p:nvSpPr>
          <p:spPr>
            <a:xfrm>
              <a:off x="4824473" y="6178371"/>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충전하기</a:t>
              </a:r>
              <a:endParaRPr lang="ko-KR" altLang="en-US" sz="900" dirty="0">
                <a:solidFill>
                  <a:prstClr val="black"/>
                </a:solidFill>
              </a:endParaRPr>
            </a:p>
          </p:txBody>
        </p:sp>
      </p:grpSp>
      <p:sp>
        <p:nvSpPr>
          <p:cNvPr id="78" name="타원 77"/>
          <p:cNvSpPr/>
          <p:nvPr/>
        </p:nvSpPr>
        <p:spPr>
          <a:xfrm>
            <a:off x="3412429" y="4623229"/>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108" name="타원 107"/>
          <p:cNvSpPr/>
          <p:nvPr/>
        </p:nvSpPr>
        <p:spPr>
          <a:xfrm>
            <a:off x="3401870" y="62965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67" name="TextBox 66"/>
          <p:cNvSpPr txBox="1"/>
          <p:nvPr/>
        </p:nvSpPr>
        <p:spPr>
          <a:xfrm>
            <a:off x="5485869" y="127205"/>
            <a:ext cx="607859" cy="215444"/>
          </a:xfrm>
          <a:prstGeom prst="rect">
            <a:avLst/>
          </a:prstGeom>
          <a:noFill/>
        </p:spPr>
        <p:txBody>
          <a:bodyPr wrap="none" rtlCol="0">
            <a:spAutoFit/>
          </a:bodyPr>
          <a:lstStyle/>
          <a:p>
            <a:r>
              <a:rPr lang="en-US" altLang="ko-KR" sz="800" dirty="0" smtClean="0">
                <a:solidFill>
                  <a:prstClr val="black"/>
                </a:solidFill>
              </a:rPr>
              <a:t>RM-0901</a:t>
            </a:r>
            <a:endParaRPr lang="ko-KR" altLang="en-US" sz="800" dirty="0">
              <a:solidFill>
                <a:prstClr val="black"/>
              </a:solidFill>
            </a:endParaRPr>
          </a:p>
        </p:txBody>
      </p:sp>
      <p:sp>
        <p:nvSpPr>
          <p:cNvPr id="133" name="TextBox 132"/>
          <p:cNvSpPr txBox="1"/>
          <p:nvPr/>
        </p:nvSpPr>
        <p:spPr>
          <a:xfrm>
            <a:off x="610480" y="3619625"/>
            <a:ext cx="559769" cy="230832"/>
          </a:xfrm>
          <a:prstGeom prst="rect">
            <a:avLst/>
          </a:prstGeom>
          <a:noFill/>
        </p:spPr>
        <p:txBody>
          <a:bodyPr wrap="none" rtlCol="0">
            <a:spAutoFit/>
          </a:bodyPr>
          <a:lstStyle/>
          <a:p>
            <a:r>
              <a:rPr lang="ko-KR" altLang="en-US" sz="900" dirty="0" smtClean="0"/>
              <a:t>총 </a:t>
            </a:r>
            <a:r>
              <a:rPr lang="en-US" altLang="ko-KR" sz="900" b="1" dirty="0" smtClean="0"/>
              <a:t>2</a:t>
            </a:r>
            <a:r>
              <a:rPr lang="en-US" altLang="ko-KR" sz="900" dirty="0" smtClean="0"/>
              <a:t> </a:t>
            </a:r>
            <a:r>
              <a:rPr lang="ko-KR" altLang="en-US" sz="900" dirty="0" smtClean="0"/>
              <a:t>건</a:t>
            </a:r>
            <a:endParaRPr lang="ko-KR" altLang="en-US" sz="900" dirty="0"/>
          </a:p>
        </p:txBody>
      </p:sp>
      <p:sp>
        <p:nvSpPr>
          <p:cNvPr id="134" name="TextBox 133"/>
          <p:cNvSpPr txBox="1"/>
          <p:nvPr/>
        </p:nvSpPr>
        <p:spPr>
          <a:xfrm>
            <a:off x="610480" y="4689140"/>
            <a:ext cx="562975" cy="230832"/>
          </a:xfrm>
          <a:prstGeom prst="rect">
            <a:avLst/>
          </a:prstGeom>
          <a:noFill/>
        </p:spPr>
        <p:txBody>
          <a:bodyPr wrap="none" rtlCol="0">
            <a:spAutoFit/>
          </a:bodyPr>
          <a:lstStyle/>
          <a:p>
            <a:r>
              <a:rPr lang="ko-KR" altLang="en-US" sz="900" dirty="0" smtClean="0"/>
              <a:t>총 </a:t>
            </a:r>
            <a:r>
              <a:rPr lang="en-US" altLang="ko-KR" sz="900" b="1" dirty="0" smtClean="0"/>
              <a:t>1</a:t>
            </a:r>
            <a:r>
              <a:rPr lang="en-US" altLang="ko-KR" sz="900" dirty="0" smtClean="0"/>
              <a:t> </a:t>
            </a:r>
            <a:r>
              <a:rPr lang="ko-KR" altLang="en-US" sz="900" dirty="0" smtClean="0"/>
              <a:t>건</a:t>
            </a:r>
            <a:endParaRPr lang="ko-KR" altLang="en-US" sz="900" dirty="0"/>
          </a:p>
        </p:txBody>
      </p:sp>
      <p:sp>
        <p:nvSpPr>
          <p:cNvPr id="135" name="타원 134"/>
          <p:cNvSpPr/>
          <p:nvPr/>
        </p:nvSpPr>
        <p:spPr>
          <a:xfrm>
            <a:off x="1981096" y="346505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grpSp>
        <p:nvGrpSpPr>
          <p:cNvPr id="136" name="그룹 50"/>
          <p:cNvGrpSpPr/>
          <p:nvPr/>
        </p:nvGrpSpPr>
        <p:grpSpPr>
          <a:xfrm>
            <a:off x="3538423" y="3059920"/>
            <a:ext cx="2215137" cy="1539210"/>
            <a:chOff x="3716905" y="4824155"/>
            <a:chExt cx="2215137" cy="1539210"/>
          </a:xfrm>
        </p:grpSpPr>
        <p:sp>
          <p:nvSpPr>
            <p:cNvPr id="137" name="직사각형 136"/>
            <p:cNvSpPr/>
            <p:nvPr/>
          </p:nvSpPr>
          <p:spPr>
            <a:xfrm>
              <a:off x="3716905" y="4824155"/>
              <a:ext cx="2215137" cy="1539135"/>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138" name="직사각형 137"/>
            <p:cNvSpPr/>
            <p:nvPr/>
          </p:nvSpPr>
          <p:spPr>
            <a:xfrm>
              <a:off x="3716907" y="6039365"/>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139" name="TextBox 138"/>
            <p:cNvSpPr txBox="1"/>
            <p:nvPr/>
          </p:nvSpPr>
          <p:spPr>
            <a:xfrm>
              <a:off x="3750433" y="5296836"/>
              <a:ext cx="2100714" cy="452432"/>
            </a:xfrm>
            <a:prstGeom prst="rect">
              <a:avLst/>
            </a:prstGeom>
            <a:noFill/>
          </p:spPr>
          <p:txBody>
            <a:bodyPr wrap="square" rtlCol="0">
              <a:spAutoFit/>
            </a:bodyPr>
            <a:lstStyle/>
            <a:p>
              <a:pPr>
                <a:lnSpc>
                  <a:spcPct val="130000"/>
                </a:lnSpc>
              </a:pPr>
              <a:r>
                <a:rPr lang="ko-KR" altLang="en-US" sz="900" b="1" dirty="0" err="1" smtClean="0">
                  <a:solidFill>
                    <a:prstClr val="black"/>
                  </a:solidFill>
                </a:rPr>
                <a:t>ㆍ심리검사</a:t>
              </a:r>
              <a:r>
                <a:rPr lang="ko-KR" altLang="en-US" sz="900" b="1" dirty="0" smtClean="0">
                  <a:solidFill>
                    <a:prstClr val="black"/>
                  </a:solidFill>
                </a:rPr>
                <a:t> </a:t>
              </a:r>
              <a:r>
                <a:rPr lang="en-US" altLang="ko-KR" sz="900" b="1" dirty="0" smtClean="0">
                  <a:solidFill>
                    <a:prstClr val="black"/>
                  </a:solidFill>
                </a:rPr>
                <a:t>(1</a:t>
              </a:r>
              <a:r>
                <a:rPr lang="ko-KR" altLang="en-US" sz="900" b="1" dirty="0" smtClean="0">
                  <a:solidFill>
                    <a:prstClr val="black"/>
                  </a:solidFill>
                </a:rPr>
                <a:t>건</a:t>
              </a:r>
              <a:r>
                <a:rPr lang="en-US" altLang="ko-KR" sz="900" b="1" dirty="0" smtClean="0">
                  <a:solidFill>
                    <a:prstClr val="black"/>
                  </a:solidFill>
                </a:rPr>
                <a:t>)</a:t>
              </a:r>
            </a:p>
            <a:p>
              <a:pPr>
                <a:lnSpc>
                  <a:spcPct val="130000"/>
                </a:lnSpc>
              </a:pPr>
              <a:r>
                <a:rPr lang="ko-KR" altLang="en-US" sz="900" b="1" dirty="0" err="1" smtClean="0">
                  <a:solidFill>
                    <a:prstClr val="black"/>
                  </a:solidFill>
                </a:rPr>
                <a:t>ㆍ결제</a:t>
              </a:r>
              <a:r>
                <a:rPr lang="ko-KR" altLang="en-US" sz="900" b="1" dirty="0" smtClean="0">
                  <a:solidFill>
                    <a:prstClr val="black"/>
                  </a:solidFill>
                </a:rPr>
                <a:t> 금액 </a:t>
              </a:r>
              <a:r>
                <a:rPr lang="en-US" altLang="ko-KR" sz="900" b="1" dirty="0" smtClean="0">
                  <a:solidFill>
                    <a:prstClr val="black"/>
                  </a:solidFill>
                </a:rPr>
                <a:t>: 30,000</a:t>
              </a:r>
              <a:r>
                <a:rPr lang="ko-KR" altLang="en-US" sz="900" b="1" dirty="0" smtClean="0">
                  <a:solidFill>
                    <a:prstClr val="black"/>
                  </a:solidFill>
                </a:rPr>
                <a:t>원 </a:t>
              </a:r>
              <a:r>
                <a:rPr lang="en-US" altLang="ko-KR" sz="900" b="1" dirty="0" smtClean="0">
                  <a:solidFill>
                    <a:prstClr val="black"/>
                  </a:solidFill>
                </a:rPr>
                <a:t>/ </a:t>
              </a:r>
              <a:r>
                <a:rPr lang="ko-KR" altLang="en-US" sz="900" b="1" dirty="0" smtClean="0">
                  <a:solidFill>
                    <a:prstClr val="black"/>
                  </a:solidFill>
                </a:rPr>
                <a:t>상담권 </a:t>
              </a:r>
              <a:r>
                <a:rPr lang="en-US" altLang="ko-KR" sz="900" b="1" dirty="0" smtClean="0">
                  <a:solidFill>
                    <a:prstClr val="black"/>
                  </a:solidFill>
                </a:rPr>
                <a:t>1</a:t>
              </a:r>
              <a:r>
                <a:rPr lang="ko-KR" altLang="en-US" sz="900" b="1" dirty="0" smtClean="0">
                  <a:solidFill>
                    <a:prstClr val="black"/>
                  </a:solidFill>
                </a:rPr>
                <a:t>매</a:t>
              </a:r>
              <a:endParaRPr lang="en-US" altLang="ko-KR" sz="900" dirty="0" smtClean="0">
                <a:solidFill>
                  <a:prstClr val="black"/>
                </a:solidFill>
              </a:endParaRPr>
            </a:p>
          </p:txBody>
        </p:sp>
        <p:cxnSp>
          <p:nvCxnSpPr>
            <p:cNvPr id="140" name="직선 연결선 139"/>
            <p:cNvCxnSpPr/>
            <p:nvPr/>
          </p:nvCxnSpPr>
          <p:spPr>
            <a:xfrm>
              <a:off x="3841873" y="5205817"/>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3769865" y="4895335"/>
              <a:ext cx="1238057" cy="272382"/>
            </a:xfrm>
            <a:prstGeom prst="rect">
              <a:avLst/>
            </a:prstGeom>
            <a:noFill/>
          </p:spPr>
          <p:txBody>
            <a:bodyPr wrap="square" rtlCol="0">
              <a:spAutoFit/>
            </a:bodyPr>
            <a:lstStyle/>
            <a:p>
              <a:pPr>
                <a:lnSpc>
                  <a:spcPct val="130000"/>
                </a:lnSpc>
              </a:pPr>
              <a:r>
                <a:rPr lang="ko-KR" altLang="en-US" sz="900" dirty="0" smtClean="0">
                  <a:solidFill>
                    <a:prstClr val="black"/>
                  </a:solidFill>
                </a:rPr>
                <a:t>결제 확인</a:t>
              </a:r>
              <a:endParaRPr lang="ko-KR" altLang="en-US" sz="900" dirty="0">
                <a:solidFill>
                  <a:prstClr val="black"/>
                </a:solidFill>
              </a:endParaRPr>
            </a:p>
          </p:txBody>
        </p:sp>
        <p:sp>
          <p:nvSpPr>
            <p:cNvPr id="142" name="직사각형 141"/>
            <p:cNvSpPr/>
            <p:nvPr/>
          </p:nvSpPr>
          <p:spPr>
            <a:xfrm>
              <a:off x="4824473" y="6039290"/>
              <a:ext cx="1107568" cy="324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결제하기</a:t>
              </a:r>
              <a:endParaRPr lang="ko-KR" altLang="en-US" sz="900" dirty="0">
                <a:solidFill>
                  <a:prstClr val="black"/>
                </a:solidFill>
              </a:endParaRPr>
            </a:p>
          </p:txBody>
        </p:sp>
      </p:grpSp>
      <p:sp>
        <p:nvSpPr>
          <p:cNvPr id="143" name="직사각형 142"/>
          <p:cNvSpPr/>
          <p:nvPr/>
        </p:nvSpPr>
        <p:spPr>
          <a:xfrm>
            <a:off x="3628470" y="3951520"/>
            <a:ext cx="1200970" cy="272382"/>
          </a:xfrm>
          <a:prstGeom prst="rect">
            <a:avLst/>
          </a:prstGeom>
        </p:spPr>
        <p:txBody>
          <a:bodyPr wrap="none">
            <a:spAutoFit/>
          </a:bodyPr>
          <a:lstStyle/>
          <a:p>
            <a:pPr lvl="0">
              <a:lnSpc>
                <a:spcPct val="130000"/>
              </a:lnSpc>
            </a:pPr>
            <a:r>
              <a:rPr lang="ko-KR" altLang="en-US" sz="900" dirty="0" smtClean="0">
                <a:solidFill>
                  <a:prstClr val="black"/>
                </a:solidFill>
              </a:rPr>
              <a:t>결제 하시겠습니까</a:t>
            </a:r>
            <a:r>
              <a:rPr lang="en-US" altLang="ko-KR" sz="900" dirty="0" smtClean="0">
                <a:solidFill>
                  <a:prstClr val="black"/>
                </a:solidFill>
              </a:rPr>
              <a:t>?</a:t>
            </a:r>
            <a:endParaRPr lang="ko-KR" altLang="en-US" sz="900" dirty="0">
              <a:solidFill>
                <a:prstClr val="black"/>
              </a:solidFill>
            </a:endParaRPr>
          </a:p>
        </p:txBody>
      </p:sp>
      <p:sp>
        <p:nvSpPr>
          <p:cNvPr id="144" name="타원 143"/>
          <p:cNvSpPr/>
          <p:nvPr/>
        </p:nvSpPr>
        <p:spPr>
          <a:xfrm>
            <a:off x="3412429" y="297895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grpSp>
        <p:nvGrpSpPr>
          <p:cNvPr id="110" name="그룹 109"/>
          <p:cNvGrpSpPr/>
          <p:nvPr/>
        </p:nvGrpSpPr>
        <p:grpSpPr>
          <a:xfrm>
            <a:off x="335170" y="5425230"/>
            <a:ext cx="2831426" cy="469520"/>
            <a:chOff x="329434" y="5426750"/>
            <a:chExt cx="2831426" cy="469520"/>
          </a:xfrm>
        </p:grpSpPr>
        <p:sp>
          <p:nvSpPr>
            <p:cNvPr id="111" name="직사각형 110"/>
            <p:cNvSpPr/>
            <p:nvPr/>
          </p:nvSpPr>
          <p:spPr>
            <a:xfrm>
              <a:off x="329434" y="5428270"/>
              <a:ext cx="2811931" cy="46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112" name="그림 111" descr="siri.png"/>
            <p:cNvPicPr>
              <a:picLocks noChangeAspect="1"/>
            </p:cNvPicPr>
            <p:nvPr/>
          </p:nvPicPr>
          <p:blipFill>
            <a:blip r:embed="rId6" cstate="print"/>
            <a:stretch>
              <a:fillRect/>
            </a:stretch>
          </p:blipFill>
          <p:spPr>
            <a:xfrm>
              <a:off x="1051812" y="5502471"/>
              <a:ext cx="198000" cy="198000"/>
            </a:xfrm>
            <a:prstGeom prst="rect">
              <a:avLst/>
            </a:prstGeom>
          </p:spPr>
        </p:pic>
        <p:sp>
          <p:nvSpPr>
            <p:cNvPr id="113" name="TextBox 106"/>
            <p:cNvSpPr txBox="1"/>
            <p:nvPr/>
          </p:nvSpPr>
          <p:spPr>
            <a:xfrm>
              <a:off x="866329"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smtClean="0"/>
                <a:t>상담하기</a:t>
              </a:r>
              <a:endParaRPr lang="ko-KR" altLang="en-US" sz="800" dirty="0"/>
            </a:p>
          </p:txBody>
        </p:sp>
        <p:cxnSp>
          <p:nvCxnSpPr>
            <p:cNvPr id="114" name="직선 연결선 113"/>
            <p:cNvCxnSpPr/>
            <p:nvPr/>
          </p:nvCxnSpPr>
          <p:spPr>
            <a:xfrm>
              <a:off x="87453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직선 연결선 114"/>
            <p:cNvCxnSpPr/>
            <p:nvPr/>
          </p:nvCxnSpPr>
          <p:spPr>
            <a:xfrm>
              <a:off x="254924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TextBox 122"/>
            <p:cNvSpPr txBox="1"/>
            <p:nvPr/>
          </p:nvSpPr>
          <p:spPr>
            <a:xfrm>
              <a:off x="1415914"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마이헬로</a:t>
              </a:r>
              <a:endParaRPr lang="ko-KR" altLang="en-US" sz="800" dirty="0"/>
            </a:p>
          </p:txBody>
        </p:sp>
        <p:sp>
          <p:nvSpPr>
            <p:cNvPr id="117" name="TextBox 123"/>
            <p:cNvSpPr txBox="1"/>
            <p:nvPr/>
          </p:nvSpPr>
          <p:spPr>
            <a:xfrm>
              <a:off x="476403" y="5663441"/>
              <a:ext cx="287258"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홈</a:t>
              </a:r>
              <a:endParaRPr lang="ko-KR" altLang="en-US" sz="800" dirty="0"/>
            </a:p>
          </p:txBody>
        </p:sp>
        <p:sp>
          <p:nvSpPr>
            <p:cNvPr id="118" name="TextBox 124"/>
            <p:cNvSpPr txBox="1"/>
            <p:nvPr/>
          </p:nvSpPr>
          <p:spPr>
            <a:xfrm>
              <a:off x="198766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dirty="0" smtClean="0"/>
                <a:t>심리검사</a:t>
              </a:r>
              <a:endParaRPr lang="ko-KR" altLang="en-US" sz="800" b="1" dirty="0"/>
            </a:p>
          </p:txBody>
        </p:sp>
        <p:sp>
          <p:nvSpPr>
            <p:cNvPr id="119" name="TextBox 125"/>
            <p:cNvSpPr txBox="1"/>
            <p:nvPr/>
          </p:nvSpPr>
          <p:spPr>
            <a:xfrm>
              <a:off x="256582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자가진단</a:t>
              </a:r>
              <a:endParaRPr lang="ko-KR" altLang="en-US" sz="800" dirty="0"/>
            </a:p>
          </p:txBody>
        </p:sp>
        <p:pic>
          <p:nvPicPr>
            <p:cNvPr id="120" name="그림 119" descr="홈 이미지.JPG"/>
            <p:cNvPicPr>
              <a:picLocks noChangeAspect="1"/>
            </p:cNvPicPr>
            <p:nvPr/>
          </p:nvPicPr>
          <p:blipFill>
            <a:blip r:embed="rId7" cstate="print"/>
            <a:stretch>
              <a:fillRect/>
            </a:stretch>
          </p:blipFill>
          <p:spPr>
            <a:xfrm>
              <a:off x="531831" y="5505256"/>
              <a:ext cx="180000" cy="186208"/>
            </a:xfrm>
            <a:prstGeom prst="rect">
              <a:avLst/>
            </a:prstGeom>
          </p:spPr>
        </p:pic>
        <p:pic>
          <p:nvPicPr>
            <p:cNvPr id="121" name="그림 120" descr="프로필 이미지.JPG"/>
            <p:cNvPicPr>
              <a:picLocks noChangeAspect="1"/>
            </p:cNvPicPr>
            <p:nvPr/>
          </p:nvPicPr>
          <p:blipFill>
            <a:blip r:embed="rId8" cstate="print"/>
            <a:stretch>
              <a:fillRect/>
            </a:stretch>
          </p:blipFill>
          <p:spPr>
            <a:xfrm>
              <a:off x="1645429" y="5521452"/>
              <a:ext cx="144000" cy="155755"/>
            </a:xfrm>
            <a:prstGeom prst="rect">
              <a:avLst/>
            </a:prstGeom>
          </p:spPr>
        </p:pic>
        <p:pic>
          <p:nvPicPr>
            <p:cNvPr id="122" name="그림 121" descr="compose.png"/>
            <p:cNvPicPr>
              <a:picLocks noChangeAspect="1"/>
            </p:cNvPicPr>
            <p:nvPr/>
          </p:nvPicPr>
          <p:blipFill>
            <a:blip r:embed="rId9" cstate="print"/>
            <a:stretch>
              <a:fillRect/>
            </a:stretch>
          </p:blipFill>
          <p:spPr>
            <a:xfrm>
              <a:off x="2188182" y="5504470"/>
              <a:ext cx="180000" cy="180000"/>
            </a:xfrm>
            <a:prstGeom prst="rect">
              <a:avLst/>
            </a:prstGeom>
          </p:spPr>
        </p:pic>
        <p:cxnSp>
          <p:nvCxnSpPr>
            <p:cNvPr id="123" name="직선 연결선 122"/>
            <p:cNvCxnSpPr/>
            <p:nvPr/>
          </p:nvCxnSpPr>
          <p:spPr>
            <a:xfrm>
              <a:off x="1431022" y="5589805"/>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직선 연결선 123"/>
            <p:cNvCxnSpPr/>
            <p:nvPr/>
          </p:nvCxnSpPr>
          <p:spPr>
            <a:xfrm>
              <a:off x="1992594" y="5580780"/>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0" name="직사각형 129"/>
            <p:cNvSpPr/>
            <p:nvPr/>
          </p:nvSpPr>
          <p:spPr>
            <a:xfrm>
              <a:off x="1988987" y="5426750"/>
              <a:ext cx="561577" cy="468000"/>
            </a:xfrm>
            <a:prstGeom prst="rect">
              <a:avLst/>
            </a:prstGeom>
            <a:solidFill>
              <a:srgbClr val="B2B2B2">
                <a:alpha val="10196"/>
              </a:srgb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pic>
          <p:nvPicPr>
            <p:cNvPr id="145" name="그림 144" descr="compose.png"/>
            <p:cNvPicPr>
              <a:picLocks noChangeAspect="1"/>
            </p:cNvPicPr>
            <p:nvPr/>
          </p:nvPicPr>
          <p:blipFill>
            <a:blip r:embed="rId9" cstate="print"/>
            <a:stretch>
              <a:fillRect/>
            </a:stretch>
          </p:blipFill>
          <p:spPr>
            <a:xfrm>
              <a:off x="2771820" y="5503521"/>
              <a:ext cx="180000" cy="180000"/>
            </a:xfrm>
            <a:prstGeom prst="rect">
              <a:avLst/>
            </a:prstGeom>
          </p:spPr>
        </p:pic>
      </p:grpSp>
      <p:sp>
        <p:nvSpPr>
          <p:cNvPr id="82" name="슬라이드 번호 개체 틀 81"/>
          <p:cNvSpPr>
            <a:spLocks noGrp="1"/>
          </p:cNvSpPr>
          <p:nvPr>
            <p:ph type="sldNum" sz="quarter" idx="4"/>
          </p:nvPr>
        </p:nvSpPr>
        <p:spPr/>
        <p:txBody>
          <a:bodyPr/>
          <a:lstStyle/>
          <a:p>
            <a:fld id="{C70D9EDE-4299-4BB9-BBD1-CAF81FD85894}" type="slidenum">
              <a:rPr lang="ko-KR" altLang="en-US" smtClean="0"/>
              <a:pPr/>
              <a:t>92</a:t>
            </a:fld>
            <a:endParaRPr lang="ko-KR" altLang="en-US" dirty="0"/>
          </a:p>
        </p:txBody>
      </p:sp>
      <p:sp>
        <p:nvSpPr>
          <p:cNvPr id="89" name="TextBox 88"/>
          <p:cNvSpPr txBox="1"/>
          <p:nvPr/>
        </p:nvSpPr>
        <p:spPr>
          <a:xfrm>
            <a:off x="1132570" y="124096"/>
            <a:ext cx="1569660" cy="215444"/>
          </a:xfrm>
          <a:prstGeom prst="rect">
            <a:avLst/>
          </a:prstGeom>
          <a:noFill/>
        </p:spPr>
        <p:txBody>
          <a:bodyPr wrap="none" rtlCol="0">
            <a:spAutoFit/>
          </a:bodyPr>
          <a:lstStyle/>
          <a:p>
            <a:r>
              <a:rPr lang="en-US" altLang="ko-KR" sz="800" dirty="0" smtClean="0"/>
              <a:t>Processing Psychological Test</a:t>
            </a:r>
            <a:endParaRPr lang="ko-KR" altLang="en-US" sz="800" dirty="0"/>
          </a:p>
        </p:txBody>
      </p:sp>
      <p:sp>
        <p:nvSpPr>
          <p:cNvPr id="94" name="TextBox 93"/>
          <p:cNvSpPr txBox="1"/>
          <p:nvPr/>
        </p:nvSpPr>
        <p:spPr>
          <a:xfrm>
            <a:off x="1132570" y="339540"/>
            <a:ext cx="2173993" cy="215444"/>
          </a:xfrm>
          <a:prstGeom prst="rect">
            <a:avLst/>
          </a:prstGeom>
          <a:noFill/>
        </p:spPr>
        <p:txBody>
          <a:bodyPr wrap="none" rtlCol="0">
            <a:spAutoFit/>
          </a:bodyPr>
          <a:lstStyle/>
          <a:p>
            <a:r>
              <a:rPr lang="en-US" altLang="ko-KR" sz="800" dirty="0" smtClean="0"/>
              <a:t>Psychological Test</a:t>
            </a:r>
            <a:r>
              <a:rPr lang="ko-KR" altLang="en-US" sz="800" dirty="0" smtClean="0"/>
              <a:t> </a:t>
            </a:r>
            <a:r>
              <a:rPr lang="en-US" altLang="ko-KR" sz="800" dirty="0" smtClean="0"/>
              <a:t>&gt; (Tab) Processing Test</a:t>
            </a:r>
            <a:endParaRPr lang="ko-KR" altLang="en-US" sz="800" dirty="0"/>
          </a:p>
        </p:txBody>
      </p:sp>
      <p:graphicFrame>
        <p:nvGraphicFramePr>
          <p:cNvPr id="109" name="표 131"/>
          <p:cNvGraphicFramePr>
            <a:graphicFrameLocks noGrp="1"/>
          </p:cNvGraphicFramePr>
          <p:nvPr>
            <p:extLst>
              <p:ext uri="{D42A27DB-BD31-4B8C-83A1-F6EECF244321}">
                <p14:modId xmlns:p14="http://schemas.microsoft.com/office/powerpoint/2010/main" val="2948517440"/>
              </p:ext>
            </p:extLst>
          </p:nvPr>
        </p:nvGraphicFramePr>
        <p:xfrm>
          <a:off x="6320290" y="908720"/>
          <a:ext cx="2678400" cy="6221542"/>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Payment Guide page to </a:t>
                      </a:r>
                      <a:r>
                        <a:rPr lang="en-US" altLang="ko-KR" sz="800" b="0" dirty="0" smtClean="0">
                          <a:solidFill>
                            <a:schemeClr val="tx1"/>
                          </a:solidFill>
                        </a:rPr>
                        <a:t>Process Psychological Test</a:t>
                      </a:r>
                    </a:p>
                    <a:p>
                      <a:pPr latinLnBrk="1"/>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p>
                      <a:pPr latinLnBrk="1"/>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Chỉ</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hiển</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thị</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các</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bài</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Test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mà</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Counselor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yêu</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cầu</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thanh</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schemeClr val="tx1"/>
                          </a:solidFill>
                          <a:effectLst/>
                          <a:uLnTx/>
                          <a:uFillTx/>
                          <a:latin typeface="+mn-lt"/>
                          <a:ea typeface="+mn-ea"/>
                          <a:cs typeface="+mn-cs"/>
                        </a:rPr>
                        <a:t>toán</a:t>
                      </a:r>
                      <a:endParaRPr kumimoji="0" lang="ko-KR" altLang="en-US" sz="800" b="0" i="0" u="none" strike="noStrike" kern="1200" cap="none" spc="0" normalizeH="0" baseline="0" noProof="0" dirty="0" smtClean="0">
                        <a:ln>
                          <a:noFill/>
                        </a:ln>
                        <a:solidFill>
                          <a:schemeClr val="tx1"/>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thông</a:t>
                      </a:r>
                      <a:r>
                        <a:rPr lang="en-US" altLang="ko-KR" sz="800" kern="1200" baseline="0" dirty="0" smtClean="0">
                          <a:solidFill>
                            <a:schemeClr val="tx1"/>
                          </a:solidFill>
                          <a:latin typeface="+mn-ea"/>
                          <a:ea typeface="+mn-ea"/>
                          <a:cs typeface="+mn-cs"/>
                        </a:rPr>
                        <a:t> tin </a:t>
                      </a:r>
                      <a:r>
                        <a:rPr lang="en-US" altLang="ko-KR" sz="800" kern="1200" baseline="0" dirty="0" err="1" smtClean="0">
                          <a:solidFill>
                            <a:schemeClr val="tx1"/>
                          </a:solidFill>
                          <a:latin typeface="+mn-ea"/>
                          <a:ea typeface="+mn-ea"/>
                          <a:cs typeface="+mn-cs"/>
                        </a:rPr>
                        <a:t>về</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các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bài</a:t>
                      </a:r>
                      <a:r>
                        <a:rPr lang="en-US" altLang="ko-KR" sz="800" kern="1200" baseline="0" dirty="0" smtClean="0">
                          <a:solidFill>
                            <a:schemeClr val="tx1"/>
                          </a:solidFill>
                          <a:latin typeface="+mn-ea"/>
                          <a:ea typeface="+mn-ea"/>
                          <a:cs typeface="+mn-cs"/>
                        </a:rPr>
                        <a:t> test </a:t>
                      </a:r>
                      <a:r>
                        <a:rPr lang="en-US" altLang="ko-KR" sz="800" kern="1200" baseline="0" dirty="0" err="1" smtClean="0">
                          <a:solidFill>
                            <a:schemeClr val="tx1"/>
                          </a:solidFill>
                          <a:latin typeface="+mn-ea"/>
                          <a:ea typeface="+mn-ea"/>
                          <a:cs typeface="+mn-cs"/>
                        </a:rPr>
                        <a:t>tâm</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lý</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mà</a:t>
                      </a:r>
                      <a:r>
                        <a:rPr lang="en-US" altLang="ko-KR" sz="800" kern="1200" baseline="0" dirty="0" smtClean="0">
                          <a:solidFill>
                            <a:schemeClr val="tx1"/>
                          </a:solidFill>
                          <a:latin typeface="+mn-ea"/>
                          <a:ea typeface="+mn-ea"/>
                          <a:cs typeface="+mn-cs"/>
                        </a:rPr>
                        <a:t> Counselor </a:t>
                      </a:r>
                      <a:r>
                        <a:rPr lang="en-US" altLang="ko-KR" sz="800" kern="1200" baseline="0" dirty="0" err="1" smtClean="0">
                          <a:solidFill>
                            <a:schemeClr val="tx1"/>
                          </a:solidFill>
                          <a:latin typeface="+mn-ea"/>
                          <a:ea typeface="+mn-ea"/>
                          <a:cs typeface="+mn-cs"/>
                        </a:rPr>
                        <a:t>yêu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cầu</a:t>
                      </a:r>
                      <a:r>
                        <a:rPr lang="ko-KR" altLang="en-US" sz="800" kern="1200" dirty="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(Counselor </a:t>
                      </a:r>
                      <a:r>
                        <a:rPr lang="en-US" altLang="ko-KR" sz="800" kern="1200" dirty="0" err="1" smtClean="0">
                          <a:solidFill>
                            <a:schemeClr val="tx1"/>
                          </a:solidFill>
                          <a:latin typeface="+mn-ea"/>
                          <a:ea typeface="+mn-ea"/>
                          <a:cs typeface="+mn-cs"/>
                        </a:rPr>
                        <a:t>yêu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cầu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làm</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bài</a:t>
                      </a:r>
                      <a:r>
                        <a:rPr lang="en-US" altLang="ko-KR" sz="800" kern="1200" baseline="0" dirty="0" smtClean="0">
                          <a:solidFill>
                            <a:schemeClr val="tx1"/>
                          </a:solidFill>
                          <a:latin typeface="+mn-ea"/>
                          <a:ea typeface="+mn-ea"/>
                          <a:cs typeface="+mn-cs"/>
                        </a:rPr>
                        <a:t> test</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Ngày</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giờ</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yêu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cầu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thanh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toán</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Tên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bài</a:t>
                      </a:r>
                      <a:r>
                        <a:rPr lang="en-US" altLang="ko-KR" sz="800" kern="1200" baseline="0" dirty="0" smtClean="0">
                          <a:solidFill>
                            <a:schemeClr val="tx1"/>
                          </a:solidFill>
                          <a:latin typeface="+mn-ea"/>
                          <a:ea typeface="+mn-ea"/>
                          <a:cs typeface="+mn-cs"/>
                        </a:rPr>
                        <a:t> test </a:t>
                      </a:r>
                      <a:r>
                        <a:rPr lang="en-US" altLang="ko-KR" sz="800" kern="1200" baseline="0" dirty="0" err="1" smtClean="0">
                          <a:solidFill>
                            <a:schemeClr val="tx1"/>
                          </a:solidFill>
                          <a:latin typeface="+mn-ea"/>
                          <a:ea typeface="+mn-ea"/>
                          <a:cs typeface="+mn-cs"/>
                        </a:rPr>
                        <a:t>yêu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cầu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thanh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toán</a:t>
                      </a:r>
                      <a:r>
                        <a:rPr lang="en-US" altLang="ko-KR" sz="800" kern="1200" dirty="0" smtClean="0">
                          <a:solidFill>
                            <a:schemeClr val="tx1"/>
                          </a:solidFill>
                          <a:latin typeface="+mn-ea"/>
                          <a:ea typeface="+mn-ea"/>
                          <a:cs typeface="+mn-cs"/>
                        </a:rPr>
                        <a:t>)</a:t>
                      </a:r>
                    </a:p>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tổng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tiền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thanh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toán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cho</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các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bài</a:t>
                      </a:r>
                      <a:r>
                        <a:rPr lang="en-US" altLang="ko-KR" sz="800" kern="1200" baseline="0" dirty="0" smtClean="0">
                          <a:solidFill>
                            <a:schemeClr val="tx1"/>
                          </a:solidFill>
                          <a:latin typeface="+mn-ea"/>
                          <a:ea typeface="+mn-ea"/>
                          <a:cs typeface="+mn-cs"/>
                        </a:rPr>
                        <a:t> test </a:t>
                      </a:r>
                      <a:r>
                        <a:rPr lang="en-US" altLang="ko-KR" sz="800" kern="1200" baseline="0" dirty="0" err="1" smtClean="0">
                          <a:solidFill>
                            <a:schemeClr val="tx1"/>
                          </a:solidFill>
                          <a:latin typeface="+mn-ea"/>
                          <a:ea typeface="+mn-ea"/>
                          <a:cs typeface="+mn-cs"/>
                        </a:rPr>
                        <a:t>được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yêu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cầu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thanh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toán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trong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cùng</a:t>
                      </a:r>
                      <a:r>
                        <a:rPr lang="en-US" altLang="ko-KR" sz="800" kern="1200" baseline="0" dirty="0" smtClean="0">
                          <a:solidFill>
                            <a:schemeClr val="tx1"/>
                          </a:solidFill>
                          <a:latin typeface="+mn-ea"/>
                          <a:ea typeface="+mn-ea"/>
                          <a:cs typeface="+mn-cs"/>
                        </a:rPr>
                        <a:t> 1 </a:t>
                      </a:r>
                      <a:r>
                        <a:rPr lang="en-US" altLang="ko-KR" sz="800" kern="1200" baseline="0" dirty="0" err="1" smtClean="0">
                          <a:solidFill>
                            <a:schemeClr val="tx1"/>
                          </a:solidFill>
                          <a:latin typeface="+mn-ea"/>
                          <a:ea typeface="+mn-ea"/>
                          <a:cs typeface="+mn-cs"/>
                        </a:rPr>
                        <a:t>lần</a:t>
                      </a:r>
                      <a:r>
                        <a:rPr lang="en-US" altLang="ko-KR" sz="800" kern="1200" baseline="0" dirty="0" smtClean="0">
                          <a:solidFill>
                            <a:schemeClr val="tx1"/>
                          </a:solidFill>
                          <a:latin typeface="+mn-ea"/>
                          <a:ea typeface="+mn-ea"/>
                          <a:cs typeface="+mn-cs"/>
                        </a:rPr>
                        <a:t> </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en-US" altLang="ko-KR" sz="800" kern="1200" baseline="0" dirty="0" err="1" smtClean="0">
                          <a:solidFill>
                            <a:schemeClr val="tx1"/>
                          </a:solidFill>
                          <a:latin typeface="+mn-ea"/>
                          <a:ea typeface="+mn-ea"/>
                          <a:cs typeface="+mn-cs"/>
                        </a:rPr>
                        <a:t>Xử</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lý</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ẩn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các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mục</a:t>
                      </a:r>
                      <a:r>
                        <a:rPr lang="en-US" altLang="ko-KR" sz="800" kern="1200" baseline="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đã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hoàn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tất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thanh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toán</a:t>
                      </a:r>
                      <a:r>
                        <a:rPr lang="en-US" altLang="ko-KR" sz="800" kern="1200" baseline="0" dirty="0" smtClean="0">
                          <a:solidFill>
                            <a:schemeClr val="tx1"/>
                          </a:solidFill>
                          <a:latin typeface="+mn-ea"/>
                          <a:ea typeface="+mn-ea"/>
                          <a:cs typeface="+mn-cs"/>
                        </a:rPr>
                        <a:t>, </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Trường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hợp</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có</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thể</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sử</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thanh</a:t>
                      </a:r>
                      <a:r>
                        <a:rPr lang="en-US" altLang="ko-KR" sz="800" kern="1200" baseline="0" dirty="0" smtClean="0">
                          <a:solidFill>
                            <a:schemeClr val="tx1"/>
                          </a:solidFill>
                          <a:latin typeface="+mn-ea"/>
                          <a:ea typeface="+mn-ea"/>
                          <a:cs typeface="+mn-cs"/>
                        </a:rPr>
                        <a:t> </a:t>
                      </a:r>
                      <a:r>
                        <a:rPr lang="en-US" altLang="ko-KR" sz="800" kern="1200" baseline="0" err="1" smtClean="0">
                          <a:solidFill>
                            <a:schemeClr val="tx1"/>
                          </a:solidFill>
                          <a:latin typeface="+mn-ea"/>
                          <a:ea typeface="+mn-ea"/>
                          <a:cs typeface="+mn-cs"/>
                        </a:rPr>
                        <a:t>toán</a:t>
                      </a:r>
                      <a:r>
                        <a:rPr lang="en-US" altLang="ko-KR" sz="800" kern="1200" baseline="0" smtClean="0">
                          <a:solidFill>
                            <a:schemeClr val="tx1"/>
                          </a:solidFill>
                          <a:latin typeface="+mn-ea"/>
                          <a:ea typeface="+mn-ea"/>
                          <a:cs typeface="+mn-cs"/>
                        </a:rPr>
                        <a:t> </a:t>
                      </a:r>
                      <a:r>
                        <a:rPr lang="en-US" altLang="ko-KR" sz="800" kern="1200" baseline="0" smtClean="0">
                          <a:solidFill>
                            <a:schemeClr val="tx1"/>
                          </a:solidFill>
                          <a:latin typeface="+mn-ea"/>
                          <a:ea typeface="+mn-ea"/>
                          <a:cs typeface="+mn-cs"/>
                        </a:rPr>
                        <a:t>Khi click </a:t>
                      </a:r>
                      <a:r>
                        <a:rPr lang="en-US" altLang="ko-KR" sz="800" kern="1200" dirty="0" smtClean="0">
                          <a:solidFill>
                            <a:schemeClr val="tx1"/>
                          </a:solidFill>
                          <a:latin typeface="+mn-ea"/>
                          <a:ea typeface="+mn-ea"/>
                          <a:cs typeface="+mn-cs"/>
                        </a:rPr>
                        <a:t>(</a:t>
                      </a:r>
                      <a:r>
                        <a:rPr lang="en-US" altLang="ko-KR" sz="800" kern="1200" baseline="0" dirty="0" err="1" smtClean="0">
                          <a:solidFill>
                            <a:schemeClr val="tx1"/>
                          </a:solidFill>
                          <a:latin typeface="+mn-ea"/>
                          <a:ea typeface="+mn-ea"/>
                          <a:cs typeface="+mn-cs"/>
                        </a:rPr>
                        <a:t>đủ</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năng</a:t>
                      </a:r>
                      <a:r>
                        <a:rPr lang="en-US" altLang="ko-KR" sz="800" kern="1200" baseline="0" dirty="0" smtClean="0">
                          <a:solidFill>
                            <a:schemeClr val="tx1"/>
                          </a:solidFill>
                          <a:latin typeface="+mn-ea"/>
                          <a:ea typeface="+mn-ea"/>
                          <a:cs typeface="+mn-cs"/>
                        </a:rPr>
                        <a:t> chi </a:t>
                      </a:r>
                      <a:r>
                        <a:rPr lang="en-US" altLang="ko-KR" sz="800" kern="1200" baseline="0" dirty="0" err="1" smtClean="0">
                          <a:solidFill>
                            <a:schemeClr val="tx1"/>
                          </a:solidFill>
                          <a:latin typeface="+mn-ea"/>
                          <a:ea typeface="+mn-ea"/>
                          <a:cs typeface="+mn-cs"/>
                        </a:rPr>
                        <a:t>trả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bằng</a:t>
                      </a:r>
                      <a:r>
                        <a:rPr lang="en-US" altLang="ko-KR" sz="800" kern="1200" baseline="0" dirty="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Hello Coin </a:t>
                      </a:r>
                      <a:r>
                        <a:rPr lang="en-US" altLang="ko-KR" sz="800" kern="1200" dirty="0" err="1" smtClean="0">
                          <a:solidFill>
                            <a:schemeClr val="tx1"/>
                          </a:solidFill>
                          <a:latin typeface="+mn-ea"/>
                          <a:ea typeface="+mn-ea"/>
                          <a:cs typeface="+mn-cs"/>
                        </a:rPr>
                        <a:t>hoặc</a:t>
                      </a:r>
                      <a:r>
                        <a:rPr lang="en-US" altLang="ko-KR" sz="800" kern="1200" baseline="0" dirty="0" smtClean="0">
                          <a:solidFill>
                            <a:schemeClr val="tx1"/>
                          </a:solidFill>
                          <a:latin typeface="+mn-ea"/>
                          <a:ea typeface="+mn-ea"/>
                          <a:cs typeface="+mn-cs"/>
                        </a:rPr>
                        <a:t> Voucher</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pop-up ở </a:t>
                      </a:r>
                      <a:r>
                        <a:rPr lang="en-US" altLang="ko-KR" sz="800" kern="1200" baseline="0" dirty="0" err="1" smtClean="0">
                          <a:solidFill>
                            <a:schemeClr val="tx1"/>
                          </a:solidFill>
                          <a:latin typeface="+mn-ea"/>
                          <a:ea typeface="+mn-ea"/>
                          <a:cs typeface="+mn-cs"/>
                        </a:rPr>
                        <a:t>mục</a:t>
                      </a:r>
                      <a:r>
                        <a:rPr lang="en-US" altLang="ko-KR" sz="800" kern="1200" baseline="0" dirty="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(3)</a:t>
                      </a:r>
                    </a:p>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Trường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hợp</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không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đủ</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năng</a:t>
                      </a:r>
                      <a:r>
                        <a:rPr lang="en-US" altLang="ko-KR" sz="800" kern="1200" baseline="0" dirty="0" smtClean="0">
                          <a:solidFill>
                            <a:schemeClr val="tx1"/>
                          </a:solidFill>
                          <a:latin typeface="+mn-ea"/>
                          <a:ea typeface="+mn-ea"/>
                          <a:cs typeface="+mn-cs"/>
                        </a:rPr>
                        <a:t> chi </a:t>
                      </a:r>
                      <a:r>
                        <a:rPr lang="en-US" altLang="ko-KR" sz="800" kern="1200" baseline="0" dirty="0" err="1" smtClean="0">
                          <a:solidFill>
                            <a:schemeClr val="tx1"/>
                          </a:solidFill>
                          <a:latin typeface="+mn-ea"/>
                          <a:ea typeface="+mn-ea"/>
                          <a:cs typeface="+mn-cs"/>
                        </a:rPr>
                        <a:t>trả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theo</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phương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thức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đó</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pop-up </a:t>
                      </a:r>
                      <a:r>
                        <a:rPr lang="en-US" altLang="ko-KR" sz="800" kern="1200" dirty="0" smtClean="0">
                          <a:solidFill>
                            <a:schemeClr val="tx1"/>
                          </a:solidFill>
                          <a:latin typeface="+mn-ea"/>
                          <a:ea typeface="+mn-ea"/>
                          <a:cs typeface="+mn-cs"/>
                        </a:rPr>
                        <a:t>(5)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smtClean="0">
                          <a:solidFill>
                            <a:schemeClr val="tx1"/>
                          </a:solidFill>
                          <a:latin typeface="+mn-ea"/>
                          <a:ea typeface="+mn-ea"/>
                          <a:cs typeface="+mn-cs"/>
                        </a:rPr>
                        <a:t>Cao </a:t>
                      </a:r>
                      <a:r>
                        <a:rPr lang="en-US" altLang="ko-KR" sz="800" kern="1200" dirty="0" err="1" smtClean="0">
                          <a:solidFill>
                            <a:schemeClr val="tx1"/>
                          </a:solidFill>
                          <a:latin typeface="+mn-ea"/>
                          <a:ea typeface="+mn-ea"/>
                          <a:cs typeface="+mn-cs"/>
                        </a:rPr>
                        <a:t>thể</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tự</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động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nhập</a:t>
                      </a:r>
                      <a:r>
                        <a:rPr lang="en-US" altLang="ko-KR" sz="800" kern="1200" baseline="0" dirty="0" smtClean="0">
                          <a:solidFill>
                            <a:schemeClr val="tx1"/>
                          </a:solidFill>
                          <a:latin typeface="+mn-ea"/>
                          <a:ea typeface="+mn-ea"/>
                          <a:cs typeface="+mn-cs"/>
                        </a:rPr>
                        <a:t> ID </a:t>
                      </a:r>
                      <a:r>
                        <a:rPr lang="en-US" altLang="ko-KR" sz="800" kern="1200" baseline="0" dirty="0" err="1" smtClean="0">
                          <a:solidFill>
                            <a:schemeClr val="tx1"/>
                          </a:solidFill>
                          <a:latin typeface="+mn-ea"/>
                          <a:ea typeface="+mn-ea"/>
                          <a:cs typeface="+mn-cs"/>
                        </a:rPr>
                        <a:t>từ</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phần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thông</a:t>
                      </a:r>
                      <a:r>
                        <a:rPr lang="en-US" altLang="ko-KR" sz="800" kern="1200" baseline="0" dirty="0" smtClean="0">
                          <a:solidFill>
                            <a:schemeClr val="tx1"/>
                          </a:solidFill>
                          <a:latin typeface="+mn-ea"/>
                          <a:ea typeface="+mn-ea"/>
                          <a:cs typeface="+mn-cs"/>
                        </a:rPr>
                        <a:t> tin User </a:t>
                      </a:r>
                      <a:r>
                        <a:rPr lang="en-US" altLang="ko-KR" sz="800" kern="1200" dirty="0" smtClean="0">
                          <a:solidFill>
                            <a:schemeClr val="tx1"/>
                          </a:solidFill>
                          <a:latin typeface="+mn-ea"/>
                          <a:ea typeface="+mn-ea"/>
                          <a:cs typeface="+mn-cs"/>
                        </a:rPr>
                        <a:t>(Email) </a:t>
                      </a:r>
                      <a:r>
                        <a:rPr lang="en-US" altLang="ko-KR" sz="800" kern="1200" dirty="0" err="1" smtClean="0">
                          <a:solidFill>
                            <a:schemeClr val="tx1"/>
                          </a:solidFill>
                          <a:latin typeface="+mn-ea"/>
                          <a:ea typeface="+mn-ea"/>
                          <a:cs typeface="+mn-cs"/>
                        </a:rPr>
                        <a:t>và</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có</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thể</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chỉnh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sửa</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en-US" altLang="ko-KR" sz="800" kern="1200" smtClean="0">
                          <a:solidFill>
                            <a:schemeClr val="tx1"/>
                          </a:solidFill>
                          <a:latin typeface="+mn-ea"/>
                          <a:ea typeface="+mn-ea"/>
                          <a:cs typeface="+mn-cs"/>
                        </a:rPr>
                        <a:t>Khi click</a:t>
                      </a:r>
                      <a:r>
                        <a:rPr lang="en-US" altLang="ko-KR" sz="800" kern="1200" baseline="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vùng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nhập</a:t>
                      </a:r>
                      <a:r>
                        <a:rPr lang="en-US" altLang="ko-KR" sz="800" kern="1200" baseline="0" dirty="0" smtClean="0">
                          <a:solidFill>
                            <a:schemeClr val="tx1"/>
                          </a:solidFill>
                          <a:latin typeface="+mn-ea"/>
                          <a:ea typeface="+mn-ea"/>
                          <a:cs typeface="+mn-cs"/>
                        </a:rPr>
                        <a:t> Email, </a:t>
                      </a:r>
                      <a:r>
                        <a:rPr lang="en-US" altLang="ko-KR" sz="800" kern="1200" baseline="0" dirty="0" err="1" smtClean="0">
                          <a:solidFill>
                            <a:schemeClr val="tx1"/>
                          </a:solidFill>
                          <a:latin typeface="+mn-ea"/>
                          <a:ea typeface="+mn-ea"/>
                          <a:cs typeface="+mn-cs"/>
                        </a:rPr>
                        <a:t>bật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bàn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phím</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tiếng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Anh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Loại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sử</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nhập</a:t>
                      </a:r>
                      <a:r>
                        <a:rPr lang="en-US" altLang="ko-KR" sz="800" kern="1200" baseline="0" dirty="0" smtClean="0">
                          <a:solidFill>
                            <a:schemeClr val="tx1"/>
                          </a:solidFill>
                          <a:latin typeface="+mn-ea"/>
                          <a:ea typeface="+mn-ea"/>
                          <a:cs typeface="+mn-cs"/>
                        </a:rPr>
                        <a:t> Email</a:t>
                      </a:r>
                    </a:p>
                    <a:p>
                      <a:pPr marL="85725" indent="-85725" algn="l" defTabSz="914400" rtl="0" eaLnBrk="1" latinLnBrk="1" hangingPunct="1">
                        <a:lnSpc>
                          <a:spcPct val="120000"/>
                        </a:lnSpc>
                        <a:buFontTx/>
                        <a:buChar char="-"/>
                      </a:pPr>
                      <a:r>
                        <a:rPr lang="en-US" altLang="ko-KR" sz="800" kern="1200" baseline="0" dirty="0" err="1" smtClean="0">
                          <a:solidFill>
                            <a:schemeClr val="tx1"/>
                          </a:solidFill>
                          <a:latin typeface="+mn-ea"/>
                          <a:ea typeface="+mn-ea"/>
                          <a:cs typeface="+mn-cs"/>
                        </a:rPr>
                        <a:t>Chỉ</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nhập</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đúng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địa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chỉ</a:t>
                      </a:r>
                      <a:r>
                        <a:rPr lang="en-US" altLang="ko-KR" sz="800" kern="1200" baseline="0" dirty="0" smtClean="0">
                          <a:solidFill>
                            <a:schemeClr val="tx1"/>
                          </a:solidFill>
                          <a:latin typeface="+mn-ea"/>
                          <a:ea typeface="+mn-ea"/>
                          <a:cs typeface="+mn-cs"/>
                        </a:rPr>
                        <a:t> mail [</a:t>
                      </a:r>
                      <a:r>
                        <a:rPr lang="ko-KR" altLang="en-US" sz="800" kern="1200" baseline="0" dirty="0" smtClean="0">
                          <a:solidFill>
                            <a:schemeClr val="tx1"/>
                          </a:solidFill>
                          <a:latin typeface="+mn-ea"/>
                          <a:ea typeface="+mn-ea"/>
                          <a:cs typeface="+mn-cs"/>
                        </a:rPr>
                        <a:t>확인</a:t>
                      </a:r>
                      <a:r>
                        <a:rPr lang="en-US" altLang="ko-KR" sz="800" kern="1200" baseline="0" dirty="0" smtClean="0">
                          <a:solidFill>
                            <a:schemeClr val="tx1"/>
                          </a:solidFill>
                          <a:latin typeface="+mn-ea"/>
                          <a:ea typeface="+mn-ea"/>
                          <a:cs typeface="+mn-cs"/>
                        </a:rPr>
                        <a:t>] – Confirm button </a:t>
                      </a:r>
                      <a:r>
                        <a:rPr lang="en-US" altLang="ko-KR" sz="800" kern="1200" baseline="0" dirty="0" err="1" smtClean="0">
                          <a:solidFill>
                            <a:schemeClr val="tx1"/>
                          </a:solidFill>
                          <a:latin typeface="+mn-ea"/>
                          <a:ea typeface="+mn-ea"/>
                          <a:cs typeface="+mn-cs"/>
                        </a:rPr>
                        <a:t>mới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được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hóa</a:t>
                      </a:r>
                      <a:endParaRPr lang="en-US" altLang="ko-KR" sz="800" kern="1200" baseline="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en-US" altLang="ko-KR" sz="800" kern="1200" baseline="0" dirty="0" err="1" smtClean="0">
                          <a:solidFill>
                            <a:schemeClr val="tx1"/>
                          </a:solidFill>
                          <a:latin typeface="+mn-ea"/>
                          <a:ea typeface="+mn-ea"/>
                          <a:cs typeface="+mn-cs"/>
                        </a:rPr>
                        <a:t>Nhấn</a:t>
                      </a:r>
                      <a:r>
                        <a:rPr lang="en-US" altLang="ko-KR" sz="800" kern="1200" baseline="0" dirty="0" smtClean="0">
                          <a:solidFill>
                            <a:schemeClr val="tx1"/>
                          </a:solidFill>
                          <a:latin typeface="+mn-ea"/>
                          <a:ea typeface="+mn-ea"/>
                          <a:cs typeface="+mn-cs"/>
                        </a:rPr>
                        <a:t> [</a:t>
                      </a:r>
                      <a:r>
                        <a:rPr lang="ko-KR" altLang="en-US" sz="800" kern="1200" baseline="0" dirty="0" smtClean="0">
                          <a:solidFill>
                            <a:schemeClr val="tx1"/>
                          </a:solidFill>
                          <a:latin typeface="+mn-ea"/>
                          <a:ea typeface="+mn-ea"/>
                          <a:cs typeface="+mn-cs"/>
                        </a:rPr>
                        <a:t>확인</a:t>
                      </a:r>
                      <a:r>
                        <a:rPr lang="en-US" altLang="ko-KR" sz="800" kern="1200" baseline="0" dirty="0" smtClean="0">
                          <a:solidFill>
                            <a:schemeClr val="tx1"/>
                          </a:solidFill>
                          <a:latin typeface="+mn-ea"/>
                          <a:ea typeface="+mn-ea"/>
                          <a:cs typeface="+mn-cs"/>
                        </a:rPr>
                        <a:t>] – Ok,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pop-up </a:t>
                      </a:r>
                      <a:r>
                        <a:rPr lang="en-US" altLang="ko-KR" sz="800" kern="1200" baseline="0" dirty="0" err="1" smtClean="0">
                          <a:solidFill>
                            <a:schemeClr val="tx1"/>
                          </a:solidFill>
                          <a:latin typeface="+mn-ea"/>
                          <a:ea typeface="+mn-ea"/>
                          <a:cs typeface="+mn-cs"/>
                        </a:rPr>
                        <a:t>số</a:t>
                      </a:r>
                      <a:r>
                        <a:rPr lang="ko-KR" altLang="en-US" sz="800" kern="1200" baseline="0" dirty="0" smtClean="0">
                          <a:solidFill>
                            <a:schemeClr val="tx1"/>
                          </a:solidFill>
                          <a:latin typeface="+mn-ea"/>
                          <a:ea typeface="+mn-ea"/>
                          <a:cs typeface="+mn-cs"/>
                        </a:rPr>
                        <a:t> </a:t>
                      </a:r>
                      <a:r>
                        <a:rPr lang="en-US" altLang="ko-KR" sz="800" kern="1200" baseline="0" dirty="0" smtClean="0">
                          <a:solidFill>
                            <a:schemeClr val="tx1"/>
                          </a:solidFill>
                          <a:latin typeface="+mn-ea"/>
                          <a:ea typeface="+mn-ea"/>
                          <a:cs typeface="+mn-cs"/>
                        </a:rPr>
                        <a:t>(4)</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smtClean="0">
                          <a:solidFill>
                            <a:schemeClr val="tx1"/>
                          </a:solidFill>
                          <a:latin typeface="+mn-ea"/>
                          <a:ea typeface="+mn-ea"/>
                          <a:cs typeface="+mn-cs"/>
                        </a:rPr>
                        <a:t>Pop-up </a:t>
                      </a:r>
                      <a:r>
                        <a:rPr lang="en-US" altLang="ko-KR" sz="800" kern="1200" dirty="0" err="1" smtClean="0">
                          <a:solidFill>
                            <a:schemeClr val="tx1"/>
                          </a:solidFill>
                          <a:latin typeface="+mn-ea"/>
                          <a:ea typeface="+mn-ea"/>
                          <a:cs typeface="+mn-cs"/>
                        </a:rPr>
                        <a:t>xác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nhận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thanh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toán</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các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phương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thức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thanh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toán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có</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thể</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sử</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a:t>
                      </a:r>
                      <a:r>
                        <a:rPr lang="en-US" altLang="ko-KR" sz="800" kern="1200" dirty="0" err="1" smtClean="0">
                          <a:solidFill>
                            <a:schemeClr val="tx1"/>
                          </a:solidFill>
                          <a:latin typeface="+mn-ea"/>
                          <a:ea typeface="+mn-ea"/>
                          <a:cs typeface="+mn-cs"/>
                        </a:rPr>
                        <a:t>Ưu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tiên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a:t>
                      </a:r>
                      <a:r>
                        <a:rPr lang="en-US" altLang="ko-KR" sz="800" kern="1200" dirty="0" err="1" smtClean="0">
                          <a:solidFill>
                            <a:schemeClr val="tx1"/>
                          </a:solidFill>
                          <a:latin typeface="+mn-ea"/>
                          <a:ea typeface="+mn-ea"/>
                          <a:cs typeface="+mn-cs"/>
                        </a:rPr>
                        <a:t>ử</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Voucher</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Tham</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khảo</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Chính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sách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và</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Quy</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định</a:t>
                      </a:r>
                      <a:r>
                        <a:rPr lang="en-US" altLang="ko-KR" sz="800" kern="1200" dirty="0" smtClean="0">
                          <a:solidFill>
                            <a:schemeClr val="tx1"/>
                          </a:solidFill>
                          <a:latin typeface="+mn-ea"/>
                          <a:ea typeface="+mn-ea"/>
                          <a:cs typeface="+mn-cs"/>
                        </a:rPr>
                        <a:t>)</a:t>
                      </a:r>
                    </a:p>
                    <a:p>
                      <a:pPr marL="85725" indent="-85725" algn="l" defTabSz="914400" rtl="0" eaLnBrk="1" latinLnBrk="1" hangingPunct="1">
                        <a:lnSpc>
                          <a:spcPct val="120000"/>
                        </a:lnSpc>
                        <a:buFontTx/>
                        <a:buChar char="-"/>
                      </a:pPr>
                      <a:r>
                        <a:rPr lang="en-US" altLang="ko-KR" sz="800" kern="1200" smtClean="0">
                          <a:solidFill>
                            <a:schemeClr val="tx1"/>
                          </a:solidFill>
                          <a:latin typeface="+mn-ea"/>
                          <a:ea typeface="+mn-ea"/>
                          <a:cs typeface="+mn-cs"/>
                        </a:rPr>
                        <a:t>Khi click</a:t>
                      </a:r>
                      <a:r>
                        <a:rPr lang="en-US" altLang="ko-KR" sz="800" kern="1200" baseline="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a:t>
                      </a:r>
                      <a:r>
                        <a:rPr lang="ko-KR" altLang="en-US" sz="800" kern="1200" dirty="0" smtClean="0">
                          <a:solidFill>
                            <a:schemeClr val="tx1"/>
                          </a:solidFill>
                          <a:latin typeface="+mn-ea"/>
                          <a:ea typeface="+mn-ea"/>
                          <a:cs typeface="+mn-cs"/>
                        </a:rPr>
                        <a:t>결제하기</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thanh</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toán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toast pop-up : </a:t>
                      </a:r>
                      <a:r>
                        <a:rPr lang="ko-KR" altLang="en-US" sz="800" kern="1200" baseline="0" dirty="0" smtClean="0">
                          <a:solidFill>
                            <a:schemeClr val="tx1"/>
                          </a:solidFill>
                          <a:latin typeface="+mn-ea"/>
                          <a:ea typeface="+mn-ea"/>
                          <a:cs typeface="+mn-cs"/>
                        </a:rPr>
                        <a:t>결제가 정상적으로 완료되었습니다</a:t>
                      </a:r>
                      <a:r>
                        <a:rPr lang="en-US" altLang="ko-KR" sz="800" kern="1200" baseline="0" dirty="0" smtClean="0">
                          <a:solidFill>
                            <a:schemeClr val="tx1"/>
                          </a:solidFill>
                          <a:latin typeface="+mn-ea"/>
                          <a:ea typeface="+mn-ea"/>
                          <a:cs typeface="+mn-cs"/>
                        </a:rPr>
                        <a:t>. </a:t>
                      </a:r>
                      <a:r>
                        <a:rPr lang="ko-KR" altLang="en-US" sz="800" kern="1200" baseline="0" dirty="0" smtClean="0">
                          <a:solidFill>
                            <a:schemeClr val="tx1"/>
                          </a:solidFill>
                          <a:latin typeface="+mn-ea"/>
                          <a:ea typeface="+mn-ea"/>
                          <a:cs typeface="+mn-cs"/>
                        </a:rPr>
                        <a:t>상담사가 확인 후 메일로 인증코드를 보내드립니다</a:t>
                      </a:r>
                      <a:r>
                        <a:rPr lang="en-US" altLang="ko-KR" sz="800" kern="1200" baseline="0" dirty="0" smtClean="0">
                          <a:solidFill>
                            <a:schemeClr val="tx1"/>
                          </a:solidFill>
                          <a:latin typeface="+mn-ea"/>
                          <a:ea typeface="+mn-ea"/>
                          <a:cs typeface="+mn-cs"/>
                        </a:rPr>
                        <a:t>.</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5</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Trường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hợp</a:t>
                      </a:r>
                      <a:r>
                        <a:rPr lang="en-US" altLang="ko-KR" sz="800" kern="1200" baseline="0" dirty="0" smtClean="0">
                          <a:solidFill>
                            <a:schemeClr val="tx1"/>
                          </a:solidFill>
                          <a:latin typeface="+mn-ea"/>
                          <a:ea typeface="+mn-ea"/>
                          <a:cs typeface="+mn-cs"/>
                        </a:rPr>
                        <a:t> Hello Coin </a:t>
                      </a:r>
                      <a:r>
                        <a:rPr lang="en-US" altLang="ko-KR" sz="800" kern="1200" baseline="0" dirty="0" err="1" smtClean="0">
                          <a:solidFill>
                            <a:schemeClr val="tx1"/>
                          </a:solidFill>
                          <a:latin typeface="+mn-ea"/>
                          <a:ea typeface="+mn-ea"/>
                          <a:cs typeface="+mn-cs"/>
                        </a:rPr>
                        <a:t>hoặc</a:t>
                      </a:r>
                      <a:r>
                        <a:rPr lang="en-US" altLang="ko-KR" sz="800" kern="1200" baseline="0" dirty="0" smtClean="0">
                          <a:solidFill>
                            <a:schemeClr val="tx1"/>
                          </a:solidFill>
                          <a:latin typeface="+mn-ea"/>
                          <a:ea typeface="+mn-ea"/>
                          <a:cs typeface="+mn-cs"/>
                        </a:rPr>
                        <a:t> Voucher </a:t>
                      </a:r>
                      <a:r>
                        <a:rPr lang="en-US" altLang="ko-KR" sz="800" kern="1200" baseline="0" dirty="0" err="1" smtClean="0">
                          <a:solidFill>
                            <a:schemeClr val="tx1"/>
                          </a:solidFill>
                          <a:latin typeface="+mn-ea"/>
                          <a:ea typeface="+mn-ea"/>
                          <a:cs typeface="+mn-cs"/>
                        </a:rPr>
                        <a:t>không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đủ</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thì</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Charge Hello Coin </a:t>
                      </a:r>
                      <a:r>
                        <a:rPr lang="en-US" altLang="ko-KR" sz="800" kern="1200" dirty="0" smtClean="0">
                          <a:solidFill>
                            <a:schemeClr val="tx1"/>
                          </a:solidFill>
                          <a:latin typeface="+mn-ea"/>
                          <a:ea typeface="+mn-ea"/>
                          <a:cs typeface="+mn-cs"/>
                        </a:rPr>
                        <a:t>Guide pop-up (5)</a:t>
                      </a:r>
                    </a:p>
                    <a:p>
                      <a:pPr marL="85725" indent="-85725" algn="l" defTabSz="914400" rtl="0" eaLnBrk="1" latinLnBrk="1" hangingPunct="1">
                        <a:lnSpc>
                          <a:spcPct val="120000"/>
                        </a:lnSpc>
                        <a:buFontTx/>
                        <a:buChar char="-"/>
                      </a:pPr>
                      <a:r>
                        <a:rPr lang="en-US" altLang="ko-KR" sz="800" kern="1200" smtClean="0">
                          <a:solidFill>
                            <a:schemeClr val="tx1"/>
                          </a:solidFill>
                          <a:latin typeface="+mn-ea"/>
                          <a:ea typeface="+mn-ea"/>
                          <a:cs typeface="+mn-cs"/>
                        </a:rPr>
                        <a:t>Khi click</a:t>
                      </a:r>
                      <a:r>
                        <a:rPr lang="en-US" altLang="ko-KR" sz="800" kern="1200" baseline="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a:t>
                      </a:r>
                      <a:r>
                        <a:rPr lang="ko-KR" altLang="en-US" sz="800" kern="1200" dirty="0" smtClean="0">
                          <a:solidFill>
                            <a:schemeClr val="tx1"/>
                          </a:solidFill>
                          <a:latin typeface="+mn-ea"/>
                          <a:ea typeface="+mn-ea"/>
                          <a:cs typeface="+mn-cs"/>
                        </a:rPr>
                        <a:t>충전하기</a:t>
                      </a:r>
                      <a:r>
                        <a:rPr lang="en-US" altLang="ko-KR" sz="800" kern="1200" dirty="0" smtClean="0">
                          <a:solidFill>
                            <a:schemeClr val="tx1"/>
                          </a:solidFill>
                          <a:latin typeface="+mn-ea"/>
                          <a:ea typeface="+mn-ea"/>
                          <a:cs typeface="+mn-cs"/>
                        </a:rPr>
                        <a:t>] – </a:t>
                      </a:r>
                      <a:r>
                        <a:rPr lang="en-US" altLang="ko-KR" sz="800" kern="1200" dirty="0" err="1" smtClean="0">
                          <a:solidFill>
                            <a:schemeClr val="tx1"/>
                          </a:solidFill>
                          <a:latin typeface="+mn-ea"/>
                          <a:ea typeface="+mn-ea"/>
                          <a:cs typeface="+mn-cs"/>
                        </a:rPr>
                        <a:t>Nạp</a:t>
                      </a:r>
                      <a:r>
                        <a:rPr lang="en-US" altLang="ko-KR" sz="800" kern="1200" dirty="0" smtClean="0">
                          <a:solidFill>
                            <a:schemeClr val="tx1"/>
                          </a:solidFill>
                          <a:latin typeface="+mn-ea"/>
                          <a:ea typeface="+mn-ea"/>
                          <a:cs typeface="+mn-cs"/>
                        </a:rPr>
                        <a:t> coin,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chuyển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đến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trang</a:t>
                      </a:r>
                      <a:r>
                        <a:rPr lang="en-US" altLang="ko-KR" sz="800" kern="1200" baseline="0" dirty="0" smtClean="0">
                          <a:solidFill>
                            <a:schemeClr val="tx1"/>
                          </a:solidFill>
                          <a:latin typeface="+mn-ea"/>
                          <a:ea typeface="+mn-ea"/>
                          <a:cs typeface="+mn-cs"/>
                        </a:rPr>
                        <a:t> [Charge Hello Coin]</a:t>
                      </a:r>
                      <a:r>
                        <a:rPr lang="en-US" altLang="ko-KR" sz="800" kern="1200" dirty="0" smtClean="0">
                          <a:solidFill>
                            <a:schemeClr val="tx1"/>
                          </a:solidFill>
                          <a:latin typeface="+mn-ea"/>
                          <a:ea typeface="+mn-ea"/>
                          <a:cs typeface="+mn-cs"/>
                        </a:rPr>
                        <a:t>(RM-080301)</a:t>
                      </a:r>
                    </a:p>
                    <a:p>
                      <a:pPr marL="85725" indent="-85725" algn="l" defTabSz="914400" rtl="0" eaLnBrk="1" latinLnBrk="1" hangingPunct="1">
                        <a:lnSpc>
                          <a:spcPct val="120000"/>
                        </a:lnSpc>
                        <a:buFontTx/>
                        <a:buChar char="-"/>
                      </a:pPr>
                      <a:r>
                        <a:rPr lang="en-US" altLang="ko-KR" sz="800" kern="1200" baseline="0" dirty="0" err="1" smtClean="0">
                          <a:solidFill>
                            <a:schemeClr val="tx1"/>
                          </a:solidFill>
                          <a:latin typeface="+mn-ea"/>
                          <a:ea typeface="+mn-ea"/>
                          <a:cs typeface="+mn-cs"/>
                        </a:rPr>
                        <a:t>Hoàn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tất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việc</a:t>
                      </a:r>
                      <a:r>
                        <a:rPr lang="en-US" altLang="ko-KR" sz="800" kern="1200" baseline="0" dirty="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nap Coin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trở</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lại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màn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này</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thì</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trạng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thái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của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trang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sẽ</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chuyển</a:t>
                      </a:r>
                      <a:r>
                        <a:rPr lang="en-US" altLang="ko-KR" sz="800" kern="1200" baseline="0" dirty="0" smtClean="0">
                          <a:solidFill>
                            <a:schemeClr val="tx1"/>
                          </a:solidFill>
                          <a:latin typeface="+mn-ea"/>
                          <a:ea typeface="+mn-ea"/>
                          <a:cs typeface="+mn-cs"/>
                        </a:rPr>
                        <a:t> sang </a:t>
                      </a:r>
                      <a:r>
                        <a:rPr lang="en-US" altLang="ko-KR" sz="800" kern="1200" baseline="0" dirty="0" err="1" smtClean="0">
                          <a:solidFill>
                            <a:schemeClr val="tx1"/>
                          </a:solidFill>
                          <a:latin typeface="+mn-ea"/>
                          <a:ea typeface="+mn-ea"/>
                          <a:cs typeface="+mn-cs"/>
                        </a:rPr>
                        <a:t>là</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không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mở</a:t>
                      </a:r>
                      <a:r>
                        <a:rPr lang="en-US" altLang="ko-KR" sz="800" kern="1200" baseline="0" dirty="0" smtClean="0">
                          <a:solidFill>
                            <a:schemeClr val="tx1"/>
                          </a:solidFill>
                          <a:latin typeface="+mn-ea"/>
                          <a:ea typeface="+mn-ea"/>
                          <a:cs typeface="+mn-cs"/>
                        </a:rPr>
                        <a:t> pop-up</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099136444"/>
      </p:ext>
    </p:extLst>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31961" y="895410"/>
            <a:ext cx="2812504" cy="5000582"/>
            <a:chOff x="366961" y="908720"/>
            <a:chExt cx="2812504" cy="5000582"/>
          </a:xfrm>
        </p:grpSpPr>
        <p:pic>
          <p:nvPicPr>
            <p:cNvPr id="23" name="그림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24" name="직사각형 23"/>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5" name="직사각형 24"/>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79" name="직사각형 78"/>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0" name="TextBox 79"/>
          <p:cNvSpPr txBox="1"/>
          <p:nvPr/>
        </p:nvSpPr>
        <p:spPr>
          <a:xfrm>
            <a:off x="755479" y="1177702"/>
            <a:ext cx="697627" cy="246221"/>
          </a:xfrm>
          <a:prstGeom prst="rect">
            <a:avLst/>
          </a:prstGeom>
          <a:noFill/>
        </p:spPr>
        <p:txBody>
          <a:bodyPr wrap="none" rtlCol="0">
            <a:spAutoFit/>
          </a:bodyPr>
          <a:lstStyle/>
          <a:p>
            <a:r>
              <a:rPr lang="ko-KR" altLang="en-US" sz="1000" b="1" dirty="0" smtClean="0"/>
              <a:t>심리검사</a:t>
            </a:r>
            <a:endParaRPr lang="ko-KR" altLang="en-US" sz="1000" b="1" dirty="0"/>
          </a:p>
        </p:txBody>
      </p:sp>
      <p:pic>
        <p:nvPicPr>
          <p:cNvPr id="81" name="Picture 7" descr="Z:\4. 기타\아이콘\메뉴 아이콘\navi_btn_slide_t.png"/>
          <p:cNvPicPr>
            <a:picLocks noChangeAspect="1" noChangeArrowheads="1"/>
          </p:cNvPicPr>
          <p:nvPr/>
        </p:nvPicPr>
        <p:blipFill>
          <a:blip r:embed="rId4" cstate="print"/>
          <a:srcRect/>
          <a:stretch>
            <a:fillRect/>
          </a:stretch>
        </p:blipFill>
        <p:spPr bwMode="auto">
          <a:xfrm>
            <a:off x="265920" y="1036577"/>
            <a:ext cx="579998" cy="540000"/>
          </a:xfrm>
          <a:prstGeom prst="rect">
            <a:avLst/>
          </a:prstGeom>
          <a:noFill/>
        </p:spPr>
      </p:pic>
      <p:sp>
        <p:nvSpPr>
          <p:cNvPr id="84" name="직사각형 83"/>
          <p:cNvSpPr/>
          <p:nvPr/>
        </p:nvSpPr>
        <p:spPr>
          <a:xfrm>
            <a:off x="328861" y="147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85" name="TextBox 84"/>
          <p:cNvSpPr txBox="1"/>
          <p:nvPr/>
        </p:nvSpPr>
        <p:spPr>
          <a:xfrm>
            <a:off x="521550" y="1533510"/>
            <a:ext cx="1080120" cy="252505"/>
          </a:xfrm>
          <a:prstGeom prst="rect">
            <a:avLst/>
          </a:prstGeom>
          <a:noFill/>
        </p:spPr>
        <p:txBody>
          <a:bodyPr wrap="square" rtlCol="0">
            <a:spAutoFit/>
          </a:bodyPr>
          <a:lstStyle/>
          <a:p>
            <a:pPr algn="ctr">
              <a:lnSpc>
                <a:spcPct val="130000"/>
              </a:lnSpc>
            </a:pPr>
            <a:r>
              <a:rPr lang="ko-KR" altLang="en-US" sz="900" b="1" dirty="0" smtClean="0">
                <a:solidFill>
                  <a:prstClr val="black"/>
                </a:solidFill>
              </a:rPr>
              <a:t>검사 진행</a:t>
            </a:r>
            <a:endParaRPr lang="ko-KR" altLang="en-US" sz="900" b="1" dirty="0">
              <a:solidFill>
                <a:prstClr val="black"/>
              </a:solidFill>
            </a:endParaRPr>
          </a:p>
        </p:txBody>
      </p:sp>
      <p:sp>
        <p:nvSpPr>
          <p:cNvPr id="86" name="TextBox 85"/>
          <p:cNvSpPr txBox="1"/>
          <p:nvPr/>
        </p:nvSpPr>
        <p:spPr>
          <a:xfrm>
            <a:off x="1897655" y="1538790"/>
            <a:ext cx="1080120" cy="252505"/>
          </a:xfrm>
          <a:prstGeom prst="rect">
            <a:avLst/>
          </a:prstGeom>
          <a:noFill/>
        </p:spPr>
        <p:txBody>
          <a:bodyPr wrap="square" rtlCol="0">
            <a:spAutoFit/>
          </a:bodyPr>
          <a:lstStyle/>
          <a:p>
            <a:pPr algn="ctr">
              <a:lnSpc>
                <a:spcPct val="130000"/>
              </a:lnSpc>
            </a:pPr>
            <a:r>
              <a:rPr lang="ko-KR" altLang="en-US" sz="900" dirty="0" smtClean="0">
                <a:solidFill>
                  <a:prstClr val="black"/>
                </a:solidFill>
              </a:rPr>
              <a:t>검사 결과</a:t>
            </a:r>
            <a:endParaRPr lang="ko-KR" altLang="en-US" sz="900" dirty="0">
              <a:solidFill>
                <a:prstClr val="black"/>
              </a:solidFill>
            </a:endParaRPr>
          </a:p>
        </p:txBody>
      </p:sp>
      <p:sp>
        <p:nvSpPr>
          <p:cNvPr id="87" name="직사각형 86"/>
          <p:cNvSpPr/>
          <p:nvPr/>
        </p:nvSpPr>
        <p:spPr>
          <a:xfrm>
            <a:off x="1763840" y="1789770"/>
            <a:ext cx="1368000" cy="45719"/>
          </a:xfrm>
          <a:prstGeom prst="rect">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1" name="모서리가 둥근 직사각형 90"/>
          <p:cNvSpPr/>
          <p:nvPr/>
        </p:nvSpPr>
        <p:spPr>
          <a:xfrm>
            <a:off x="442113" y="2033845"/>
            <a:ext cx="2584311" cy="405045"/>
          </a:xfrm>
          <a:prstGeom prst="roundRect">
            <a:avLst>
              <a:gd name="adj" fmla="val 12175"/>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92" name="TextBox 91"/>
          <p:cNvSpPr txBox="1"/>
          <p:nvPr/>
        </p:nvSpPr>
        <p:spPr>
          <a:xfrm>
            <a:off x="464400" y="2097900"/>
            <a:ext cx="1096775" cy="273280"/>
          </a:xfrm>
          <a:prstGeom prst="rect">
            <a:avLst/>
          </a:prstGeom>
          <a:noFill/>
        </p:spPr>
        <p:txBody>
          <a:bodyPr wrap="none" rtlCol="0">
            <a:spAutoFit/>
          </a:bodyPr>
          <a:lstStyle/>
          <a:p>
            <a:pPr>
              <a:lnSpc>
                <a:spcPct val="150000"/>
              </a:lnSpc>
            </a:pPr>
            <a:r>
              <a:rPr lang="en-US" altLang="ko-KR" sz="900" b="1" dirty="0" smtClean="0"/>
              <a:t>MCI</a:t>
            </a:r>
            <a:r>
              <a:rPr lang="ko-KR" altLang="en-US" sz="900" b="1" dirty="0" smtClean="0"/>
              <a:t>진로탐색검사</a:t>
            </a:r>
          </a:p>
        </p:txBody>
      </p:sp>
      <p:pic>
        <p:nvPicPr>
          <p:cNvPr id="93" name="그림 92" descr="download.png"/>
          <p:cNvPicPr>
            <a:picLocks noChangeAspect="1"/>
          </p:cNvPicPr>
          <p:nvPr/>
        </p:nvPicPr>
        <p:blipFill>
          <a:blip r:embed="rId5" cstate="print"/>
          <a:stretch>
            <a:fillRect/>
          </a:stretch>
        </p:blipFill>
        <p:spPr>
          <a:xfrm>
            <a:off x="2742111" y="2504063"/>
            <a:ext cx="216000" cy="216000"/>
          </a:xfrm>
          <a:prstGeom prst="rect">
            <a:avLst/>
          </a:prstGeom>
        </p:spPr>
      </p:pic>
      <p:sp>
        <p:nvSpPr>
          <p:cNvPr id="47" name="TextBox 46"/>
          <p:cNvSpPr txBox="1"/>
          <p:nvPr/>
        </p:nvSpPr>
        <p:spPr>
          <a:xfrm>
            <a:off x="2713173" y="2075600"/>
            <a:ext cx="300082" cy="273280"/>
          </a:xfrm>
          <a:prstGeom prst="rect">
            <a:avLst/>
          </a:prstGeom>
          <a:noFill/>
        </p:spPr>
        <p:txBody>
          <a:bodyPr wrap="none" rtlCol="0">
            <a:spAutoFit/>
          </a:bodyPr>
          <a:lstStyle/>
          <a:p>
            <a:pPr>
              <a:lnSpc>
                <a:spcPct val="150000"/>
              </a:lnSpc>
            </a:pPr>
            <a:r>
              <a:rPr lang="ko-KR" altLang="en-US" sz="900" b="1" dirty="0" smtClean="0"/>
              <a:t>▼</a:t>
            </a:r>
          </a:p>
        </p:txBody>
      </p:sp>
      <p:sp>
        <p:nvSpPr>
          <p:cNvPr id="48" name="모서리가 둥근 직사각형 47"/>
          <p:cNvSpPr/>
          <p:nvPr/>
        </p:nvSpPr>
        <p:spPr>
          <a:xfrm>
            <a:off x="447994" y="3094915"/>
            <a:ext cx="2584311" cy="405045"/>
          </a:xfrm>
          <a:prstGeom prst="roundRect">
            <a:avLst>
              <a:gd name="adj" fmla="val 12175"/>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9" name="TextBox 48"/>
          <p:cNvSpPr txBox="1"/>
          <p:nvPr/>
        </p:nvSpPr>
        <p:spPr>
          <a:xfrm>
            <a:off x="470281" y="3158970"/>
            <a:ext cx="1117614" cy="300082"/>
          </a:xfrm>
          <a:prstGeom prst="rect">
            <a:avLst/>
          </a:prstGeom>
          <a:noFill/>
        </p:spPr>
        <p:txBody>
          <a:bodyPr wrap="none" rtlCol="0">
            <a:spAutoFit/>
          </a:bodyPr>
          <a:lstStyle/>
          <a:p>
            <a:pPr>
              <a:lnSpc>
                <a:spcPct val="150000"/>
              </a:lnSpc>
            </a:pPr>
            <a:r>
              <a:rPr lang="en-US" altLang="ko-KR" sz="900" b="1" dirty="0" smtClean="0">
                <a:solidFill>
                  <a:schemeClr val="tx1">
                    <a:lumMod val="65000"/>
                    <a:lumOff val="35000"/>
                  </a:schemeClr>
                </a:solidFill>
              </a:rPr>
              <a:t>CFPI</a:t>
            </a:r>
            <a:r>
              <a:rPr lang="ko-KR" altLang="en-US" sz="900" b="1" dirty="0" smtClean="0">
                <a:solidFill>
                  <a:schemeClr val="tx1">
                    <a:lumMod val="65000"/>
                    <a:lumOff val="35000"/>
                  </a:schemeClr>
                </a:solidFill>
              </a:rPr>
              <a:t>진로그림검사</a:t>
            </a:r>
          </a:p>
        </p:txBody>
      </p:sp>
      <p:sp>
        <p:nvSpPr>
          <p:cNvPr id="50" name="TextBox 49"/>
          <p:cNvSpPr txBox="1"/>
          <p:nvPr/>
        </p:nvSpPr>
        <p:spPr>
          <a:xfrm>
            <a:off x="2719054" y="3136670"/>
            <a:ext cx="300082" cy="300082"/>
          </a:xfrm>
          <a:prstGeom prst="rect">
            <a:avLst/>
          </a:prstGeom>
          <a:noFill/>
        </p:spPr>
        <p:txBody>
          <a:bodyPr wrap="none" rtlCol="0">
            <a:spAutoFit/>
          </a:bodyPr>
          <a:lstStyle/>
          <a:p>
            <a:pPr>
              <a:lnSpc>
                <a:spcPct val="150000"/>
              </a:lnSpc>
            </a:pPr>
            <a:r>
              <a:rPr lang="ko-KR" altLang="en-US" sz="900" b="1" dirty="0" smtClean="0">
                <a:solidFill>
                  <a:schemeClr val="tx1">
                    <a:lumMod val="65000"/>
                    <a:lumOff val="35000"/>
                  </a:schemeClr>
                </a:solidFill>
              </a:rPr>
              <a:t>▼</a:t>
            </a:r>
          </a:p>
        </p:txBody>
      </p:sp>
      <p:sp>
        <p:nvSpPr>
          <p:cNvPr id="51" name="TextBox 50"/>
          <p:cNvSpPr txBox="1"/>
          <p:nvPr/>
        </p:nvSpPr>
        <p:spPr>
          <a:xfrm>
            <a:off x="464400" y="2515090"/>
            <a:ext cx="1269899" cy="230832"/>
          </a:xfrm>
          <a:prstGeom prst="rect">
            <a:avLst/>
          </a:prstGeom>
          <a:noFill/>
        </p:spPr>
        <p:txBody>
          <a:bodyPr wrap="none" rtlCol="0">
            <a:spAutoFit/>
          </a:bodyPr>
          <a:lstStyle/>
          <a:p>
            <a:r>
              <a:rPr lang="en-US" altLang="ko-KR" sz="900" dirty="0" smtClean="0"/>
              <a:t>2016-04-01 13:00:00</a:t>
            </a:r>
            <a:endParaRPr lang="ko-KR" altLang="en-US" sz="900" dirty="0"/>
          </a:p>
        </p:txBody>
      </p:sp>
      <p:sp>
        <p:nvSpPr>
          <p:cNvPr id="52" name="TextBox 51"/>
          <p:cNvSpPr txBox="1"/>
          <p:nvPr/>
        </p:nvSpPr>
        <p:spPr>
          <a:xfrm>
            <a:off x="457495" y="2760263"/>
            <a:ext cx="1269899" cy="230832"/>
          </a:xfrm>
          <a:prstGeom prst="rect">
            <a:avLst/>
          </a:prstGeom>
          <a:noFill/>
        </p:spPr>
        <p:txBody>
          <a:bodyPr wrap="none" rtlCol="0">
            <a:spAutoFit/>
          </a:bodyPr>
          <a:lstStyle/>
          <a:p>
            <a:r>
              <a:rPr lang="en-US" altLang="ko-KR" sz="900" dirty="0" smtClean="0"/>
              <a:t>2016-03-20 12:00:00</a:t>
            </a:r>
            <a:endParaRPr lang="ko-KR" altLang="en-US" sz="900" dirty="0"/>
          </a:p>
        </p:txBody>
      </p:sp>
      <p:pic>
        <p:nvPicPr>
          <p:cNvPr id="53" name="그림 52" descr="download.png"/>
          <p:cNvPicPr>
            <a:picLocks noChangeAspect="1"/>
          </p:cNvPicPr>
          <p:nvPr/>
        </p:nvPicPr>
        <p:blipFill>
          <a:blip r:embed="rId5" cstate="print"/>
          <a:stretch>
            <a:fillRect/>
          </a:stretch>
        </p:blipFill>
        <p:spPr>
          <a:xfrm>
            <a:off x="2742111" y="2756565"/>
            <a:ext cx="216000" cy="216000"/>
          </a:xfrm>
          <a:prstGeom prst="rect">
            <a:avLst/>
          </a:prstGeom>
        </p:spPr>
      </p:pic>
      <p:sp>
        <p:nvSpPr>
          <p:cNvPr id="88" name="타원 87"/>
          <p:cNvSpPr/>
          <p:nvPr/>
        </p:nvSpPr>
        <p:spPr>
          <a:xfrm>
            <a:off x="251520" y="212385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1</a:t>
            </a:r>
            <a:endParaRPr lang="ko-KR" altLang="en-US" sz="1200" b="1" dirty="0">
              <a:solidFill>
                <a:schemeClr val="bg1"/>
              </a:solidFill>
            </a:endParaRPr>
          </a:p>
        </p:txBody>
      </p:sp>
      <p:sp>
        <p:nvSpPr>
          <p:cNvPr id="95" name="타원 94"/>
          <p:cNvSpPr/>
          <p:nvPr/>
        </p:nvSpPr>
        <p:spPr>
          <a:xfrm>
            <a:off x="261045" y="2610985"/>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2</a:t>
            </a:r>
            <a:endParaRPr lang="ko-KR" altLang="en-US" sz="1200" b="1" dirty="0">
              <a:solidFill>
                <a:schemeClr val="bg1"/>
              </a:solidFill>
            </a:endParaRPr>
          </a:p>
        </p:txBody>
      </p:sp>
      <p:sp>
        <p:nvSpPr>
          <p:cNvPr id="96" name="TextBox 95"/>
          <p:cNvSpPr txBox="1"/>
          <p:nvPr/>
        </p:nvSpPr>
        <p:spPr>
          <a:xfrm>
            <a:off x="5485869" y="124096"/>
            <a:ext cx="607859" cy="215444"/>
          </a:xfrm>
          <a:prstGeom prst="rect">
            <a:avLst/>
          </a:prstGeom>
          <a:noFill/>
        </p:spPr>
        <p:txBody>
          <a:bodyPr wrap="none" rtlCol="0">
            <a:spAutoFit/>
          </a:bodyPr>
          <a:lstStyle/>
          <a:p>
            <a:r>
              <a:rPr lang="en-US" altLang="ko-KR" sz="800" dirty="0" smtClean="0">
                <a:solidFill>
                  <a:prstClr val="black"/>
                </a:solidFill>
              </a:rPr>
              <a:t>RM-0902</a:t>
            </a:r>
            <a:endParaRPr lang="ko-KR" altLang="en-US" sz="800" dirty="0">
              <a:solidFill>
                <a:prstClr val="black"/>
              </a:solidFill>
            </a:endParaRPr>
          </a:p>
        </p:txBody>
      </p:sp>
      <p:grpSp>
        <p:nvGrpSpPr>
          <p:cNvPr id="118" name="그룹 26"/>
          <p:cNvGrpSpPr/>
          <p:nvPr/>
        </p:nvGrpSpPr>
        <p:grpSpPr>
          <a:xfrm>
            <a:off x="3377901" y="895410"/>
            <a:ext cx="2812504" cy="5000582"/>
            <a:chOff x="366961" y="908720"/>
            <a:chExt cx="2812504" cy="5000582"/>
          </a:xfrm>
        </p:grpSpPr>
        <p:pic>
          <p:nvPicPr>
            <p:cNvPr id="119" name="그림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120" name="직사각형 119"/>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21" name="직사각형 120"/>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122" name="직사각형 121"/>
          <p:cNvSpPr/>
          <p:nvPr/>
        </p:nvSpPr>
        <p:spPr>
          <a:xfrm>
            <a:off x="337480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23" name="TextBox 122"/>
          <p:cNvSpPr txBox="1"/>
          <p:nvPr/>
        </p:nvSpPr>
        <p:spPr>
          <a:xfrm>
            <a:off x="3801419" y="1177702"/>
            <a:ext cx="697627" cy="246221"/>
          </a:xfrm>
          <a:prstGeom prst="rect">
            <a:avLst/>
          </a:prstGeom>
          <a:noFill/>
        </p:spPr>
        <p:txBody>
          <a:bodyPr wrap="none" rtlCol="0">
            <a:spAutoFit/>
          </a:bodyPr>
          <a:lstStyle/>
          <a:p>
            <a:r>
              <a:rPr lang="ko-KR" altLang="en-US" sz="1000" b="1" dirty="0" smtClean="0"/>
              <a:t>심리검사</a:t>
            </a:r>
            <a:endParaRPr lang="ko-KR" altLang="en-US" sz="1000" b="1" dirty="0"/>
          </a:p>
        </p:txBody>
      </p:sp>
      <p:pic>
        <p:nvPicPr>
          <p:cNvPr id="124" name="Picture 7" descr="Z:\4. 기타\아이콘\메뉴 아이콘\navi_btn_slide_t.png"/>
          <p:cNvPicPr>
            <a:picLocks noChangeAspect="1" noChangeArrowheads="1"/>
          </p:cNvPicPr>
          <p:nvPr/>
        </p:nvPicPr>
        <p:blipFill>
          <a:blip r:embed="rId4" cstate="print"/>
          <a:srcRect/>
          <a:stretch>
            <a:fillRect/>
          </a:stretch>
        </p:blipFill>
        <p:spPr bwMode="auto">
          <a:xfrm>
            <a:off x="3311860" y="1036577"/>
            <a:ext cx="579998" cy="540000"/>
          </a:xfrm>
          <a:prstGeom prst="rect">
            <a:avLst/>
          </a:prstGeom>
          <a:noFill/>
        </p:spPr>
      </p:pic>
      <p:sp>
        <p:nvSpPr>
          <p:cNvPr id="125" name="직사각형 124"/>
          <p:cNvSpPr/>
          <p:nvPr/>
        </p:nvSpPr>
        <p:spPr>
          <a:xfrm>
            <a:off x="3374801" y="147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26" name="TextBox 125"/>
          <p:cNvSpPr txBox="1"/>
          <p:nvPr/>
        </p:nvSpPr>
        <p:spPr>
          <a:xfrm>
            <a:off x="3567490" y="1533510"/>
            <a:ext cx="1080120" cy="252505"/>
          </a:xfrm>
          <a:prstGeom prst="rect">
            <a:avLst/>
          </a:prstGeom>
          <a:noFill/>
        </p:spPr>
        <p:txBody>
          <a:bodyPr wrap="square" rtlCol="0">
            <a:spAutoFit/>
          </a:bodyPr>
          <a:lstStyle/>
          <a:p>
            <a:pPr algn="ctr">
              <a:lnSpc>
                <a:spcPct val="130000"/>
              </a:lnSpc>
            </a:pPr>
            <a:r>
              <a:rPr lang="ko-KR" altLang="en-US" sz="900" b="1" dirty="0" smtClean="0">
                <a:solidFill>
                  <a:prstClr val="black"/>
                </a:solidFill>
              </a:rPr>
              <a:t>검사 진행</a:t>
            </a:r>
            <a:endParaRPr lang="ko-KR" altLang="en-US" sz="900" b="1" dirty="0">
              <a:solidFill>
                <a:prstClr val="black"/>
              </a:solidFill>
            </a:endParaRPr>
          </a:p>
        </p:txBody>
      </p:sp>
      <p:sp>
        <p:nvSpPr>
          <p:cNvPr id="127" name="TextBox 126"/>
          <p:cNvSpPr txBox="1"/>
          <p:nvPr/>
        </p:nvSpPr>
        <p:spPr>
          <a:xfrm>
            <a:off x="4943595" y="1538790"/>
            <a:ext cx="1080120" cy="252505"/>
          </a:xfrm>
          <a:prstGeom prst="rect">
            <a:avLst/>
          </a:prstGeom>
          <a:noFill/>
        </p:spPr>
        <p:txBody>
          <a:bodyPr wrap="square" rtlCol="0">
            <a:spAutoFit/>
          </a:bodyPr>
          <a:lstStyle/>
          <a:p>
            <a:pPr algn="ctr">
              <a:lnSpc>
                <a:spcPct val="130000"/>
              </a:lnSpc>
            </a:pPr>
            <a:r>
              <a:rPr lang="ko-KR" altLang="en-US" sz="900" dirty="0" smtClean="0">
                <a:solidFill>
                  <a:prstClr val="black"/>
                </a:solidFill>
              </a:rPr>
              <a:t>검사 결과</a:t>
            </a:r>
            <a:endParaRPr lang="ko-KR" altLang="en-US" sz="900" dirty="0">
              <a:solidFill>
                <a:prstClr val="black"/>
              </a:solidFill>
            </a:endParaRPr>
          </a:p>
        </p:txBody>
      </p:sp>
      <p:sp>
        <p:nvSpPr>
          <p:cNvPr id="128" name="직사각형 127"/>
          <p:cNvSpPr/>
          <p:nvPr/>
        </p:nvSpPr>
        <p:spPr>
          <a:xfrm>
            <a:off x="4809780" y="1789770"/>
            <a:ext cx="1368000" cy="45719"/>
          </a:xfrm>
          <a:prstGeom prst="rect">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29" name="TextBox 128"/>
          <p:cNvSpPr txBox="1"/>
          <p:nvPr/>
        </p:nvSpPr>
        <p:spPr>
          <a:xfrm>
            <a:off x="3837520" y="3248980"/>
            <a:ext cx="1830950" cy="230832"/>
          </a:xfrm>
          <a:prstGeom prst="rect">
            <a:avLst/>
          </a:prstGeom>
          <a:noFill/>
        </p:spPr>
        <p:txBody>
          <a:bodyPr wrap="none" rtlCol="0">
            <a:spAutoFit/>
          </a:bodyPr>
          <a:lstStyle/>
          <a:p>
            <a:r>
              <a:rPr lang="ko-KR" altLang="en-US" sz="900" dirty="0" smtClean="0"/>
              <a:t>심리검사 결과 내역이 없습니다</a:t>
            </a:r>
            <a:r>
              <a:rPr lang="en-US" altLang="ko-KR" sz="900" dirty="0" smtClean="0"/>
              <a:t>.</a:t>
            </a:r>
            <a:endParaRPr lang="ko-KR" altLang="en-US" sz="900" dirty="0"/>
          </a:p>
        </p:txBody>
      </p:sp>
      <p:grpSp>
        <p:nvGrpSpPr>
          <p:cNvPr id="98" name="그룹 97"/>
          <p:cNvGrpSpPr/>
          <p:nvPr/>
        </p:nvGrpSpPr>
        <p:grpSpPr>
          <a:xfrm>
            <a:off x="335170" y="5425230"/>
            <a:ext cx="2831426" cy="469520"/>
            <a:chOff x="329434" y="5426750"/>
            <a:chExt cx="2831426" cy="469520"/>
          </a:xfrm>
        </p:grpSpPr>
        <p:sp>
          <p:nvSpPr>
            <p:cNvPr id="107" name="직사각형 106"/>
            <p:cNvSpPr/>
            <p:nvPr/>
          </p:nvSpPr>
          <p:spPr>
            <a:xfrm>
              <a:off x="329434" y="5428270"/>
              <a:ext cx="2811931" cy="46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146" name="그림 145" descr="siri.png"/>
            <p:cNvPicPr>
              <a:picLocks noChangeAspect="1"/>
            </p:cNvPicPr>
            <p:nvPr/>
          </p:nvPicPr>
          <p:blipFill>
            <a:blip r:embed="rId6" cstate="print"/>
            <a:stretch>
              <a:fillRect/>
            </a:stretch>
          </p:blipFill>
          <p:spPr>
            <a:xfrm>
              <a:off x="1051812" y="5502471"/>
              <a:ext cx="198000" cy="198000"/>
            </a:xfrm>
            <a:prstGeom prst="rect">
              <a:avLst/>
            </a:prstGeom>
          </p:spPr>
        </p:pic>
        <p:sp>
          <p:nvSpPr>
            <p:cNvPr id="147" name="TextBox 106"/>
            <p:cNvSpPr txBox="1"/>
            <p:nvPr/>
          </p:nvSpPr>
          <p:spPr>
            <a:xfrm>
              <a:off x="866329"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smtClean="0"/>
                <a:t>상담하기</a:t>
              </a:r>
              <a:endParaRPr lang="ko-KR" altLang="en-US" sz="800" dirty="0"/>
            </a:p>
          </p:txBody>
        </p:sp>
        <p:cxnSp>
          <p:nvCxnSpPr>
            <p:cNvPr id="148" name="직선 연결선 147"/>
            <p:cNvCxnSpPr/>
            <p:nvPr/>
          </p:nvCxnSpPr>
          <p:spPr>
            <a:xfrm>
              <a:off x="87453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직선 연결선 148"/>
            <p:cNvCxnSpPr/>
            <p:nvPr/>
          </p:nvCxnSpPr>
          <p:spPr>
            <a:xfrm>
              <a:off x="254924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0" name="TextBox 122"/>
            <p:cNvSpPr txBox="1"/>
            <p:nvPr/>
          </p:nvSpPr>
          <p:spPr>
            <a:xfrm>
              <a:off x="1415914"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마이헬로</a:t>
              </a:r>
              <a:endParaRPr lang="ko-KR" altLang="en-US" sz="800" dirty="0"/>
            </a:p>
          </p:txBody>
        </p:sp>
        <p:sp>
          <p:nvSpPr>
            <p:cNvPr id="151" name="TextBox 123"/>
            <p:cNvSpPr txBox="1"/>
            <p:nvPr/>
          </p:nvSpPr>
          <p:spPr>
            <a:xfrm>
              <a:off x="476403" y="5663441"/>
              <a:ext cx="287258"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홈</a:t>
              </a:r>
              <a:endParaRPr lang="ko-KR" altLang="en-US" sz="800" dirty="0"/>
            </a:p>
          </p:txBody>
        </p:sp>
        <p:sp>
          <p:nvSpPr>
            <p:cNvPr id="152" name="TextBox 124"/>
            <p:cNvSpPr txBox="1"/>
            <p:nvPr/>
          </p:nvSpPr>
          <p:spPr>
            <a:xfrm>
              <a:off x="198766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dirty="0" smtClean="0"/>
                <a:t>심리검사</a:t>
              </a:r>
              <a:endParaRPr lang="ko-KR" altLang="en-US" sz="800" b="1" dirty="0"/>
            </a:p>
          </p:txBody>
        </p:sp>
        <p:sp>
          <p:nvSpPr>
            <p:cNvPr id="153" name="TextBox 125"/>
            <p:cNvSpPr txBox="1"/>
            <p:nvPr/>
          </p:nvSpPr>
          <p:spPr>
            <a:xfrm>
              <a:off x="256582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자가진단</a:t>
              </a:r>
              <a:endParaRPr lang="ko-KR" altLang="en-US" sz="800" dirty="0"/>
            </a:p>
          </p:txBody>
        </p:sp>
        <p:pic>
          <p:nvPicPr>
            <p:cNvPr id="154" name="그림 153" descr="홈 이미지.JPG"/>
            <p:cNvPicPr>
              <a:picLocks noChangeAspect="1"/>
            </p:cNvPicPr>
            <p:nvPr/>
          </p:nvPicPr>
          <p:blipFill>
            <a:blip r:embed="rId7" cstate="print"/>
            <a:stretch>
              <a:fillRect/>
            </a:stretch>
          </p:blipFill>
          <p:spPr>
            <a:xfrm>
              <a:off x="531831" y="5505256"/>
              <a:ext cx="180000" cy="186208"/>
            </a:xfrm>
            <a:prstGeom prst="rect">
              <a:avLst/>
            </a:prstGeom>
          </p:spPr>
        </p:pic>
        <p:pic>
          <p:nvPicPr>
            <p:cNvPr id="155" name="그림 154" descr="프로필 이미지.JPG"/>
            <p:cNvPicPr>
              <a:picLocks noChangeAspect="1"/>
            </p:cNvPicPr>
            <p:nvPr/>
          </p:nvPicPr>
          <p:blipFill>
            <a:blip r:embed="rId8" cstate="print"/>
            <a:stretch>
              <a:fillRect/>
            </a:stretch>
          </p:blipFill>
          <p:spPr>
            <a:xfrm>
              <a:off x="1645429" y="5521452"/>
              <a:ext cx="144000" cy="155755"/>
            </a:xfrm>
            <a:prstGeom prst="rect">
              <a:avLst/>
            </a:prstGeom>
          </p:spPr>
        </p:pic>
        <p:pic>
          <p:nvPicPr>
            <p:cNvPr id="156" name="그림 155" descr="compose.png"/>
            <p:cNvPicPr>
              <a:picLocks noChangeAspect="1"/>
            </p:cNvPicPr>
            <p:nvPr/>
          </p:nvPicPr>
          <p:blipFill>
            <a:blip r:embed="rId9" cstate="print"/>
            <a:stretch>
              <a:fillRect/>
            </a:stretch>
          </p:blipFill>
          <p:spPr>
            <a:xfrm>
              <a:off x="2188182" y="5504470"/>
              <a:ext cx="180000" cy="180000"/>
            </a:xfrm>
            <a:prstGeom prst="rect">
              <a:avLst/>
            </a:prstGeom>
          </p:spPr>
        </p:pic>
        <p:cxnSp>
          <p:nvCxnSpPr>
            <p:cNvPr id="157" name="직선 연결선 156"/>
            <p:cNvCxnSpPr/>
            <p:nvPr/>
          </p:nvCxnSpPr>
          <p:spPr>
            <a:xfrm>
              <a:off x="1431022" y="5589805"/>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직선 연결선 157"/>
            <p:cNvCxnSpPr/>
            <p:nvPr/>
          </p:nvCxnSpPr>
          <p:spPr>
            <a:xfrm>
              <a:off x="1992594" y="5580780"/>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9" name="직사각형 158"/>
            <p:cNvSpPr/>
            <p:nvPr/>
          </p:nvSpPr>
          <p:spPr>
            <a:xfrm>
              <a:off x="1997190" y="5426750"/>
              <a:ext cx="561577" cy="468000"/>
            </a:xfrm>
            <a:prstGeom prst="rect">
              <a:avLst/>
            </a:prstGeom>
            <a:solidFill>
              <a:srgbClr val="B2B2B2">
                <a:alpha val="10196"/>
              </a:srgb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pic>
          <p:nvPicPr>
            <p:cNvPr id="160" name="그림 159" descr="compose.png"/>
            <p:cNvPicPr>
              <a:picLocks noChangeAspect="1"/>
            </p:cNvPicPr>
            <p:nvPr/>
          </p:nvPicPr>
          <p:blipFill>
            <a:blip r:embed="rId9" cstate="print"/>
            <a:stretch>
              <a:fillRect/>
            </a:stretch>
          </p:blipFill>
          <p:spPr>
            <a:xfrm>
              <a:off x="2771820" y="5503521"/>
              <a:ext cx="180000" cy="180000"/>
            </a:xfrm>
            <a:prstGeom prst="rect">
              <a:avLst/>
            </a:prstGeom>
          </p:spPr>
        </p:pic>
      </p:grpSp>
      <p:grpSp>
        <p:nvGrpSpPr>
          <p:cNvPr id="178" name="그룹 177"/>
          <p:cNvGrpSpPr/>
          <p:nvPr/>
        </p:nvGrpSpPr>
        <p:grpSpPr>
          <a:xfrm>
            <a:off x="3377184" y="5425230"/>
            <a:ext cx="2831426" cy="469520"/>
            <a:chOff x="329434" y="5426750"/>
            <a:chExt cx="2831426" cy="469520"/>
          </a:xfrm>
        </p:grpSpPr>
        <p:sp>
          <p:nvSpPr>
            <p:cNvPr id="179" name="직사각형 178"/>
            <p:cNvSpPr/>
            <p:nvPr/>
          </p:nvSpPr>
          <p:spPr>
            <a:xfrm>
              <a:off x="329434" y="5428270"/>
              <a:ext cx="2811931" cy="46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180" name="그림 179" descr="siri.png"/>
            <p:cNvPicPr>
              <a:picLocks noChangeAspect="1"/>
            </p:cNvPicPr>
            <p:nvPr/>
          </p:nvPicPr>
          <p:blipFill>
            <a:blip r:embed="rId6" cstate="print"/>
            <a:stretch>
              <a:fillRect/>
            </a:stretch>
          </p:blipFill>
          <p:spPr>
            <a:xfrm>
              <a:off x="1051812" y="5502471"/>
              <a:ext cx="198000" cy="198000"/>
            </a:xfrm>
            <a:prstGeom prst="rect">
              <a:avLst/>
            </a:prstGeom>
          </p:spPr>
        </p:pic>
        <p:sp>
          <p:nvSpPr>
            <p:cNvPr id="181" name="TextBox 106"/>
            <p:cNvSpPr txBox="1"/>
            <p:nvPr/>
          </p:nvSpPr>
          <p:spPr>
            <a:xfrm>
              <a:off x="84917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smtClean="0"/>
                <a:t>상담하기</a:t>
              </a:r>
              <a:endParaRPr lang="ko-KR" altLang="en-US" sz="800" dirty="0"/>
            </a:p>
          </p:txBody>
        </p:sp>
        <p:cxnSp>
          <p:nvCxnSpPr>
            <p:cNvPr id="182" name="직선 연결선 181"/>
            <p:cNvCxnSpPr/>
            <p:nvPr/>
          </p:nvCxnSpPr>
          <p:spPr>
            <a:xfrm>
              <a:off x="87453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직선 연결선 182"/>
            <p:cNvCxnSpPr/>
            <p:nvPr/>
          </p:nvCxnSpPr>
          <p:spPr>
            <a:xfrm>
              <a:off x="254924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4" name="TextBox 122"/>
            <p:cNvSpPr txBox="1"/>
            <p:nvPr/>
          </p:nvSpPr>
          <p:spPr>
            <a:xfrm>
              <a:off x="142471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마이헬로</a:t>
              </a:r>
              <a:endParaRPr lang="ko-KR" altLang="en-US" sz="800" dirty="0"/>
            </a:p>
          </p:txBody>
        </p:sp>
        <p:sp>
          <p:nvSpPr>
            <p:cNvPr id="185" name="TextBox 123"/>
            <p:cNvSpPr txBox="1"/>
            <p:nvPr/>
          </p:nvSpPr>
          <p:spPr>
            <a:xfrm>
              <a:off x="476403" y="5663441"/>
              <a:ext cx="287258"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홈</a:t>
              </a:r>
              <a:endParaRPr lang="ko-KR" altLang="en-US" sz="800" dirty="0"/>
            </a:p>
          </p:txBody>
        </p:sp>
        <p:sp>
          <p:nvSpPr>
            <p:cNvPr id="186" name="TextBox 124"/>
            <p:cNvSpPr txBox="1"/>
            <p:nvPr/>
          </p:nvSpPr>
          <p:spPr>
            <a:xfrm>
              <a:off x="198766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dirty="0" smtClean="0"/>
                <a:t>심리검사</a:t>
              </a:r>
              <a:endParaRPr lang="ko-KR" altLang="en-US" sz="800" b="1" dirty="0"/>
            </a:p>
          </p:txBody>
        </p:sp>
        <p:sp>
          <p:nvSpPr>
            <p:cNvPr id="187" name="TextBox 125"/>
            <p:cNvSpPr txBox="1"/>
            <p:nvPr/>
          </p:nvSpPr>
          <p:spPr>
            <a:xfrm>
              <a:off x="256582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자가진단</a:t>
              </a:r>
              <a:endParaRPr lang="ko-KR" altLang="en-US" sz="800" dirty="0"/>
            </a:p>
          </p:txBody>
        </p:sp>
        <p:pic>
          <p:nvPicPr>
            <p:cNvPr id="188" name="그림 187" descr="홈 이미지.JPG"/>
            <p:cNvPicPr>
              <a:picLocks noChangeAspect="1"/>
            </p:cNvPicPr>
            <p:nvPr/>
          </p:nvPicPr>
          <p:blipFill>
            <a:blip r:embed="rId7" cstate="print"/>
            <a:stretch>
              <a:fillRect/>
            </a:stretch>
          </p:blipFill>
          <p:spPr>
            <a:xfrm>
              <a:off x="531831" y="5505256"/>
              <a:ext cx="180000" cy="186208"/>
            </a:xfrm>
            <a:prstGeom prst="rect">
              <a:avLst/>
            </a:prstGeom>
          </p:spPr>
        </p:pic>
        <p:pic>
          <p:nvPicPr>
            <p:cNvPr id="189" name="그림 188" descr="프로필 이미지.JPG"/>
            <p:cNvPicPr>
              <a:picLocks noChangeAspect="1"/>
            </p:cNvPicPr>
            <p:nvPr/>
          </p:nvPicPr>
          <p:blipFill>
            <a:blip r:embed="rId8" cstate="print"/>
            <a:stretch>
              <a:fillRect/>
            </a:stretch>
          </p:blipFill>
          <p:spPr>
            <a:xfrm>
              <a:off x="1645429" y="5521452"/>
              <a:ext cx="144000" cy="155755"/>
            </a:xfrm>
            <a:prstGeom prst="rect">
              <a:avLst/>
            </a:prstGeom>
          </p:spPr>
        </p:pic>
        <p:pic>
          <p:nvPicPr>
            <p:cNvPr id="190" name="그림 189" descr="compose.png"/>
            <p:cNvPicPr>
              <a:picLocks noChangeAspect="1"/>
            </p:cNvPicPr>
            <p:nvPr/>
          </p:nvPicPr>
          <p:blipFill>
            <a:blip r:embed="rId9" cstate="print"/>
            <a:stretch>
              <a:fillRect/>
            </a:stretch>
          </p:blipFill>
          <p:spPr>
            <a:xfrm>
              <a:off x="2188182" y="5504470"/>
              <a:ext cx="180000" cy="180000"/>
            </a:xfrm>
            <a:prstGeom prst="rect">
              <a:avLst/>
            </a:prstGeom>
          </p:spPr>
        </p:pic>
        <p:cxnSp>
          <p:nvCxnSpPr>
            <p:cNvPr id="191" name="직선 연결선 190"/>
            <p:cNvCxnSpPr/>
            <p:nvPr/>
          </p:nvCxnSpPr>
          <p:spPr>
            <a:xfrm>
              <a:off x="1431022" y="5589805"/>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직선 연결선 191"/>
            <p:cNvCxnSpPr/>
            <p:nvPr/>
          </p:nvCxnSpPr>
          <p:spPr>
            <a:xfrm>
              <a:off x="1992594" y="5580780"/>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3" name="직사각형 192"/>
            <p:cNvSpPr/>
            <p:nvPr/>
          </p:nvSpPr>
          <p:spPr>
            <a:xfrm>
              <a:off x="1997190" y="5426750"/>
              <a:ext cx="561577" cy="468000"/>
            </a:xfrm>
            <a:prstGeom prst="rect">
              <a:avLst/>
            </a:prstGeom>
            <a:solidFill>
              <a:srgbClr val="B2B2B2">
                <a:alpha val="10196"/>
              </a:srgb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pic>
          <p:nvPicPr>
            <p:cNvPr id="194" name="그림 193" descr="compose.png"/>
            <p:cNvPicPr>
              <a:picLocks noChangeAspect="1"/>
            </p:cNvPicPr>
            <p:nvPr/>
          </p:nvPicPr>
          <p:blipFill>
            <a:blip r:embed="rId9" cstate="print"/>
            <a:stretch>
              <a:fillRect/>
            </a:stretch>
          </p:blipFill>
          <p:spPr>
            <a:xfrm>
              <a:off x="2771820" y="5503521"/>
              <a:ext cx="180000" cy="180000"/>
            </a:xfrm>
            <a:prstGeom prst="rect">
              <a:avLst/>
            </a:prstGeom>
          </p:spPr>
        </p:pic>
      </p:grpSp>
      <p:sp>
        <p:nvSpPr>
          <p:cNvPr id="75" name="슬라이드 번호 개체 틀 74"/>
          <p:cNvSpPr>
            <a:spLocks noGrp="1"/>
          </p:cNvSpPr>
          <p:nvPr>
            <p:ph type="sldNum" sz="quarter" idx="4"/>
          </p:nvPr>
        </p:nvSpPr>
        <p:spPr/>
        <p:txBody>
          <a:bodyPr/>
          <a:lstStyle/>
          <a:p>
            <a:fld id="{C70D9EDE-4299-4BB9-BBD1-CAF81FD85894}" type="slidenum">
              <a:rPr lang="ko-KR" altLang="en-US" smtClean="0"/>
              <a:pPr/>
              <a:t>93</a:t>
            </a:fld>
            <a:endParaRPr lang="ko-KR" altLang="en-US" dirty="0"/>
          </a:p>
        </p:txBody>
      </p:sp>
      <p:sp>
        <p:nvSpPr>
          <p:cNvPr id="76" name="타원 75"/>
          <p:cNvSpPr/>
          <p:nvPr/>
        </p:nvSpPr>
        <p:spPr>
          <a:xfrm>
            <a:off x="285567" y="3207052"/>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3</a:t>
            </a:r>
            <a:endParaRPr lang="ko-KR" altLang="en-US" sz="1200" b="1" dirty="0">
              <a:solidFill>
                <a:schemeClr val="bg1"/>
              </a:solidFill>
            </a:endParaRPr>
          </a:p>
        </p:txBody>
      </p:sp>
      <p:sp>
        <p:nvSpPr>
          <p:cNvPr id="77" name="TextBox 76"/>
          <p:cNvSpPr txBox="1"/>
          <p:nvPr/>
        </p:nvSpPr>
        <p:spPr>
          <a:xfrm>
            <a:off x="1132570" y="124096"/>
            <a:ext cx="1649811" cy="215444"/>
          </a:xfrm>
          <a:prstGeom prst="rect">
            <a:avLst/>
          </a:prstGeom>
          <a:noFill/>
        </p:spPr>
        <p:txBody>
          <a:bodyPr wrap="none" rtlCol="0">
            <a:spAutoFit/>
          </a:bodyPr>
          <a:lstStyle/>
          <a:p>
            <a:r>
              <a:rPr lang="en-US" altLang="ko-KR" sz="800" dirty="0" smtClean="0">
                <a:solidFill>
                  <a:prstClr val="black"/>
                </a:solidFill>
              </a:rPr>
              <a:t>View Psychological Test Result </a:t>
            </a:r>
            <a:endParaRPr lang="ko-KR" altLang="en-US" sz="800" dirty="0">
              <a:solidFill>
                <a:prstClr val="black"/>
              </a:solidFill>
            </a:endParaRPr>
          </a:p>
        </p:txBody>
      </p:sp>
      <p:graphicFrame>
        <p:nvGraphicFramePr>
          <p:cNvPr id="78" name="표 98"/>
          <p:cNvGraphicFramePr>
            <a:graphicFrameLocks noGrp="1"/>
          </p:cNvGraphicFramePr>
          <p:nvPr>
            <p:extLst>
              <p:ext uri="{D42A27DB-BD31-4B8C-83A1-F6EECF244321}">
                <p14:modId xmlns:p14="http://schemas.microsoft.com/office/powerpoint/2010/main" val="1710300801"/>
              </p:ext>
            </p:extLst>
          </p:nvPr>
        </p:nvGraphicFramePr>
        <p:xfrm>
          <a:off x="6320290" y="908720"/>
          <a:ext cx="2678400" cy="3357183"/>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lang="en-US" altLang="ko-KR" sz="800" b="0" dirty="0" smtClean="0">
                          <a:solidFill>
                            <a:schemeClr val="tx1"/>
                          </a:solidFill>
                        </a:rPr>
                        <a:t>Psychological Test Result Page</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Trường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hợp</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tồn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tại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kết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quả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thực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hiện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các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bài</a:t>
                      </a:r>
                      <a:r>
                        <a:rPr lang="en-US" altLang="ko-KR" sz="800" kern="1200" baseline="0" dirty="0" smtClean="0">
                          <a:solidFill>
                            <a:schemeClr val="tx1"/>
                          </a:solidFill>
                          <a:latin typeface="+mn-ea"/>
                          <a:ea typeface="+mn-ea"/>
                          <a:cs typeface="+mn-cs"/>
                        </a:rPr>
                        <a:t> Test </a:t>
                      </a:r>
                      <a:r>
                        <a:rPr lang="en-US" altLang="ko-KR" sz="800" kern="1200" baseline="0" dirty="0" err="1" smtClean="0">
                          <a:solidFill>
                            <a:schemeClr val="tx1"/>
                          </a:solidFill>
                          <a:latin typeface="+mn-ea"/>
                          <a:ea typeface="+mn-ea"/>
                          <a:cs typeface="+mn-cs"/>
                        </a:rPr>
                        <a:t>bằng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việc</a:t>
                      </a:r>
                      <a:r>
                        <a:rPr lang="en-US" altLang="ko-KR" sz="800" kern="1200" baseline="0" dirty="0" smtClean="0">
                          <a:solidFill>
                            <a:schemeClr val="tx1"/>
                          </a:solidFill>
                          <a:latin typeface="+mn-ea"/>
                          <a:ea typeface="+mn-ea"/>
                          <a:cs typeface="+mn-cs"/>
                        </a:rPr>
                        <a:t> Download file PDF </a:t>
                      </a:r>
                      <a:r>
                        <a:rPr lang="en-US" altLang="ko-KR" sz="800" kern="1200" baseline="0" dirty="0" err="1" smtClean="0">
                          <a:solidFill>
                            <a:schemeClr val="tx1"/>
                          </a:solidFill>
                          <a:latin typeface="+mn-ea"/>
                          <a:ea typeface="+mn-ea"/>
                          <a:cs typeface="+mn-cs"/>
                        </a:rPr>
                        <a:t>thì</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hóa</a:t>
                      </a:r>
                      <a:r>
                        <a:rPr lang="en-US" altLang="ko-KR" sz="800" kern="1200" baseline="0" dirty="0" smtClean="0">
                          <a:solidFill>
                            <a:schemeClr val="tx1"/>
                          </a:solidFill>
                          <a:latin typeface="+mn-ea"/>
                          <a:ea typeface="+mn-ea"/>
                          <a:cs typeface="+mn-cs"/>
                        </a:rPr>
                        <a:t> tab </a:t>
                      </a:r>
                      <a:r>
                        <a:rPr lang="en-US" altLang="ko-KR" sz="800" kern="1200" baseline="0" dirty="0" err="1" smtClean="0">
                          <a:solidFill>
                            <a:schemeClr val="tx1"/>
                          </a:solidFill>
                          <a:latin typeface="+mn-ea"/>
                          <a:ea typeface="+mn-ea"/>
                          <a:cs typeface="+mn-cs"/>
                        </a:rPr>
                        <a:t>đó</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và</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có</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thể</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mở</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rộng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lại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danh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sách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các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tệp</a:t>
                      </a:r>
                      <a:r>
                        <a:rPr lang="en-US" altLang="ko-KR" sz="800" kern="1200" baseline="0" dirty="0" smtClean="0">
                          <a:solidFill>
                            <a:schemeClr val="tx1"/>
                          </a:solidFill>
                          <a:latin typeface="+mn-ea"/>
                          <a:ea typeface="+mn-ea"/>
                          <a:cs typeface="+mn-cs"/>
                        </a:rPr>
                        <a:t> con</a:t>
                      </a:r>
                      <a:endParaRPr lang="ko-KR" altLang="en-US"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baseline="0" dirty="0" err="1" smtClean="0">
                          <a:solidFill>
                            <a:schemeClr val="tx1"/>
                          </a:solidFill>
                          <a:latin typeface="+mn-ea"/>
                          <a:ea typeface="+mn-ea"/>
                          <a:cs typeface="+mn-cs"/>
                        </a:rPr>
                        <a:t>Các</a:t>
                      </a:r>
                      <a:r>
                        <a:rPr lang="en-US" altLang="ko-KR" sz="800" kern="1200" baseline="0" dirty="0" smtClean="0">
                          <a:solidFill>
                            <a:schemeClr val="tx1"/>
                          </a:solidFill>
                          <a:latin typeface="+mn-ea"/>
                          <a:ea typeface="+mn-ea"/>
                          <a:cs typeface="+mn-cs"/>
                        </a:rPr>
                        <a:t> tab </a:t>
                      </a:r>
                      <a:r>
                        <a:rPr lang="en-US" altLang="ko-KR" sz="800" kern="1200" baseline="0" dirty="0" err="1" smtClean="0">
                          <a:solidFill>
                            <a:schemeClr val="tx1"/>
                          </a:solidFill>
                          <a:latin typeface="+mn-ea"/>
                          <a:ea typeface="+mn-ea"/>
                          <a:cs typeface="+mn-cs"/>
                        </a:rPr>
                        <a:t>kết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quả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từng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bài</a:t>
                      </a:r>
                      <a:r>
                        <a:rPr lang="en-US" altLang="ko-KR" sz="800" kern="1200" baseline="0" dirty="0" smtClean="0">
                          <a:solidFill>
                            <a:schemeClr val="tx1"/>
                          </a:solidFill>
                          <a:latin typeface="+mn-ea"/>
                          <a:ea typeface="+mn-ea"/>
                          <a:cs typeface="+mn-cs"/>
                        </a:rPr>
                        <a:t> Test </a:t>
                      </a:r>
                      <a:r>
                        <a:rPr lang="en-US" altLang="ko-KR" sz="800" kern="1200" baseline="0" dirty="0" err="1" smtClean="0">
                          <a:solidFill>
                            <a:schemeClr val="tx1"/>
                          </a:solidFill>
                          <a:latin typeface="+mn-ea"/>
                          <a:ea typeface="+mn-ea"/>
                          <a:cs typeface="+mn-cs"/>
                        </a:rPr>
                        <a:t>được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khả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dụng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hóa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mở</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ra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danh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sách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các</a:t>
                      </a:r>
                      <a:r>
                        <a:rPr lang="en-US" altLang="ko-KR" sz="800" kern="1200" baseline="0" dirty="0" smtClean="0">
                          <a:solidFill>
                            <a:schemeClr val="tx1"/>
                          </a:solidFill>
                          <a:latin typeface="+mn-ea"/>
                          <a:ea typeface="+mn-ea"/>
                          <a:cs typeface="+mn-cs"/>
                        </a:rPr>
                        <a:t> file PDF </a:t>
                      </a:r>
                      <a:r>
                        <a:rPr lang="en-US" altLang="ko-KR" sz="800" kern="1200" baseline="0" dirty="0" err="1" smtClean="0">
                          <a:solidFill>
                            <a:schemeClr val="tx1"/>
                          </a:solidFill>
                          <a:latin typeface="+mn-ea"/>
                          <a:ea typeface="+mn-ea"/>
                          <a:cs typeface="+mn-cs"/>
                        </a:rPr>
                        <a:t>theo</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ngày</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giờ</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đăng</a:t>
                      </a:r>
                      <a:r>
                        <a:rPr lang="en-US" altLang="ko-KR" sz="800" kern="1200" baseline="0" dirty="0" smtClean="0">
                          <a:solidFill>
                            <a:schemeClr val="tx1"/>
                          </a:solidFill>
                          <a:latin typeface="+mn-ea"/>
                          <a:ea typeface="+mn-ea"/>
                          <a:cs typeface="+mn-cs"/>
                        </a:rPr>
                        <a:t> , </a:t>
                      </a:r>
                      <a:r>
                        <a:rPr lang="en-US" altLang="ko-KR" sz="800" kern="1200" baseline="0" dirty="0" err="1" smtClean="0">
                          <a:solidFill>
                            <a:schemeClr val="tx1"/>
                          </a:solidFill>
                          <a:latin typeface="+mn-ea"/>
                          <a:ea typeface="+mn-ea"/>
                          <a:cs typeface="+mn-cs"/>
                        </a:rPr>
                        <a:t>và</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Download icon </a:t>
                      </a:r>
                      <a:r>
                        <a:rPr lang="en-US" altLang="ko-KR" sz="800" kern="1200" baseline="0" dirty="0" err="1" smtClean="0">
                          <a:solidFill>
                            <a:schemeClr val="tx1"/>
                          </a:solidFill>
                          <a:latin typeface="+mn-ea"/>
                          <a:ea typeface="+mn-ea"/>
                          <a:cs typeface="+mn-cs"/>
                        </a:rPr>
                        <a:t>cho</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mỗi</a:t>
                      </a:r>
                      <a:r>
                        <a:rPr lang="en-US" altLang="ko-KR" sz="800" kern="1200" baseline="0" dirty="0" smtClean="0">
                          <a:solidFill>
                            <a:schemeClr val="tx1"/>
                          </a:solidFill>
                          <a:latin typeface="+mn-ea"/>
                          <a:ea typeface="+mn-ea"/>
                          <a:cs typeface="+mn-cs"/>
                        </a:rPr>
                        <a:t> file </a:t>
                      </a:r>
                      <a:r>
                        <a:rPr lang="en-US" altLang="ko-KR" sz="800" kern="1200" baseline="0" dirty="0" err="1" smtClean="0">
                          <a:solidFill>
                            <a:schemeClr val="tx1"/>
                          </a:solidFill>
                          <a:latin typeface="+mn-ea"/>
                          <a:ea typeface="+mn-ea"/>
                          <a:cs typeface="+mn-cs"/>
                        </a:rPr>
                        <a:t>đó</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Khi</a:t>
                      </a:r>
                      <a:r>
                        <a:rPr lang="en-US" altLang="ko-KR" sz="800" kern="1200" dirty="0" smtClean="0">
                          <a:solidFill>
                            <a:schemeClr val="tx1"/>
                          </a:solidFill>
                          <a:latin typeface="+mn-ea"/>
                          <a:ea typeface="+mn-ea"/>
                          <a:cs typeface="+mn-cs"/>
                        </a:rPr>
                        <a:t> click </a:t>
                      </a:r>
                      <a:r>
                        <a:rPr lang="en-US" altLang="ko-KR" sz="800" kern="1200" dirty="0" err="1" smtClean="0">
                          <a:solidFill>
                            <a:schemeClr val="tx1"/>
                          </a:solidFill>
                          <a:latin typeface="+mn-ea"/>
                          <a:ea typeface="+mn-ea"/>
                          <a:cs typeface="+mn-cs"/>
                        </a:rPr>
                        <a:t>vào</a:t>
                      </a:r>
                      <a:r>
                        <a:rPr lang="en-US" altLang="ko-KR" sz="800" kern="1200" baseline="0" dirty="0" smtClean="0">
                          <a:solidFill>
                            <a:schemeClr val="tx1"/>
                          </a:solidFill>
                          <a:latin typeface="+mn-ea"/>
                          <a:ea typeface="+mn-ea"/>
                          <a:cs typeface="+mn-cs"/>
                        </a:rPr>
                        <a:t> Download Icon, </a:t>
                      </a:r>
                      <a:r>
                        <a:rPr lang="en-US" altLang="ko-KR" sz="800" kern="1200" baseline="0" dirty="0" err="1" smtClean="0">
                          <a:solidFill>
                            <a:schemeClr val="tx1"/>
                          </a:solidFill>
                          <a:latin typeface="+mn-ea"/>
                          <a:ea typeface="+mn-ea"/>
                          <a:cs typeface="+mn-cs"/>
                        </a:rPr>
                        <a:t>mở</a:t>
                      </a:r>
                      <a:r>
                        <a:rPr lang="en-US" altLang="ko-KR" sz="800" kern="1200" baseline="0" dirty="0" smtClean="0">
                          <a:solidFill>
                            <a:schemeClr val="tx1"/>
                          </a:solidFill>
                          <a:latin typeface="+mn-ea"/>
                          <a:ea typeface="+mn-ea"/>
                          <a:cs typeface="+mn-cs"/>
                        </a:rPr>
                        <a:t> file PDF </a:t>
                      </a:r>
                      <a:r>
                        <a:rPr lang="en-US" altLang="ko-KR" sz="800" kern="1200" baseline="0" dirty="0" err="1" smtClean="0">
                          <a:solidFill>
                            <a:schemeClr val="tx1"/>
                          </a:solidFill>
                          <a:latin typeface="+mn-ea"/>
                          <a:ea typeface="+mn-ea"/>
                          <a:cs typeface="+mn-cs"/>
                        </a:rPr>
                        <a:t>trên</a:t>
                      </a:r>
                      <a:r>
                        <a:rPr lang="en-US" altLang="ko-KR" sz="800" kern="1200" baseline="0" dirty="0" smtClean="0">
                          <a:solidFill>
                            <a:schemeClr val="tx1"/>
                          </a:solidFill>
                          <a:latin typeface="+mn-ea"/>
                          <a:ea typeface="+mn-ea"/>
                          <a:cs typeface="+mn-cs"/>
                        </a:rPr>
                        <a:t> web</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Kết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quả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bài</a:t>
                      </a:r>
                      <a:r>
                        <a:rPr lang="en-US" altLang="ko-KR" sz="800" kern="1200" baseline="0" dirty="0" smtClean="0">
                          <a:solidFill>
                            <a:schemeClr val="tx1"/>
                          </a:solidFill>
                          <a:latin typeface="+mn-ea"/>
                          <a:ea typeface="+mn-ea"/>
                          <a:cs typeface="+mn-cs"/>
                        </a:rPr>
                        <a:t> test </a:t>
                      </a:r>
                      <a:r>
                        <a:rPr lang="en-US" altLang="ko-KR" sz="800" kern="1200" baseline="0" dirty="0" err="1" smtClean="0">
                          <a:solidFill>
                            <a:schemeClr val="tx1"/>
                          </a:solidFill>
                          <a:latin typeface="+mn-ea"/>
                          <a:ea typeface="+mn-ea"/>
                          <a:cs typeface="+mn-cs"/>
                        </a:rPr>
                        <a:t>gần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nhấn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sẽ</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hiển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ở </a:t>
                      </a:r>
                      <a:r>
                        <a:rPr lang="en-US" altLang="ko-KR" sz="800" kern="1200" baseline="0" dirty="0" err="1" smtClean="0">
                          <a:solidFill>
                            <a:schemeClr val="tx1"/>
                          </a:solidFill>
                          <a:latin typeface="+mn-ea"/>
                          <a:ea typeface="+mn-ea"/>
                          <a:cs typeface="+mn-cs"/>
                        </a:rPr>
                        <a:t>phía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trên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cùng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của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danh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sách</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Nếu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hoàn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tất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thanh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toán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nhưng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kết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quả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bài</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Tết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bằng</a:t>
                      </a:r>
                      <a:r>
                        <a:rPr lang="en-US" altLang="ko-KR" sz="800" kern="1200" baseline="0" dirty="0" smtClean="0">
                          <a:solidFill>
                            <a:schemeClr val="tx1"/>
                          </a:solidFill>
                          <a:latin typeface="+mn-ea"/>
                          <a:ea typeface="+mn-ea"/>
                          <a:cs typeface="+mn-cs"/>
                        </a:rPr>
                        <a:t> File PDF </a:t>
                      </a:r>
                      <a:r>
                        <a:rPr lang="en-US" altLang="ko-KR" sz="800" kern="1200" baseline="0" dirty="0" err="1" smtClean="0">
                          <a:solidFill>
                            <a:schemeClr val="tx1"/>
                          </a:solidFill>
                          <a:latin typeface="+mn-ea"/>
                          <a:ea typeface="+mn-ea"/>
                          <a:cs typeface="+mn-cs"/>
                        </a:rPr>
                        <a:t>chưa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được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đăng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lên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thì</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chỉ</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hienr</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thị</a:t>
                      </a:r>
                      <a:r>
                        <a:rPr lang="en-US" altLang="ko-KR" sz="800" kern="1200" baseline="0" dirty="0" smtClean="0">
                          <a:solidFill>
                            <a:schemeClr val="tx1"/>
                          </a:solidFill>
                          <a:latin typeface="+mn-ea"/>
                          <a:ea typeface="+mn-ea"/>
                          <a:cs typeface="+mn-cs"/>
                        </a:rPr>
                        <a:t> tab </a:t>
                      </a:r>
                      <a:r>
                        <a:rPr lang="en-US" altLang="ko-KR" sz="800" kern="1200" baseline="0" dirty="0" err="1" smtClean="0">
                          <a:solidFill>
                            <a:schemeClr val="tx1"/>
                          </a:solidFill>
                          <a:latin typeface="+mn-ea"/>
                          <a:ea typeface="+mn-ea"/>
                          <a:cs typeface="+mn-cs"/>
                        </a:rPr>
                        <a:t>tên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bài</a:t>
                      </a:r>
                      <a:r>
                        <a:rPr lang="en-US" altLang="ko-KR" sz="800" kern="1200" baseline="0" dirty="0" smtClean="0">
                          <a:solidFill>
                            <a:schemeClr val="tx1"/>
                          </a:solidFill>
                          <a:latin typeface="+mn-ea"/>
                          <a:ea typeface="+mn-ea"/>
                          <a:cs typeface="+mn-cs"/>
                        </a:rPr>
                        <a:t> test </a:t>
                      </a:r>
                      <a:r>
                        <a:rPr lang="en-US" altLang="ko-KR" sz="800" kern="1200" baseline="0" dirty="0" err="1" smtClean="0">
                          <a:solidFill>
                            <a:schemeClr val="tx1"/>
                          </a:solidFill>
                          <a:latin typeface="+mn-ea"/>
                          <a:ea typeface="+mn-ea"/>
                          <a:cs typeface="+mn-cs"/>
                        </a:rPr>
                        <a:t>và</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vô</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hiệu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hóa</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chức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nằng</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Mở</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rộng</a:t>
                      </a:r>
                      <a:r>
                        <a:rPr lang="en-US" altLang="ko-KR" sz="800" kern="1200" baseline="0" dirty="0" smtClean="0">
                          <a:solidFill>
                            <a:schemeClr val="tx1"/>
                          </a:solidFill>
                          <a:latin typeface="+mn-ea"/>
                          <a:ea typeface="+mn-ea"/>
                          <a:cs typeface="+mn-cs"/>
                        </a:rPr>
                        <a:t>/</a:t>
                      </a:r>
                      <a:r>
                        <a:rPr lang="en-US" altLang="ko-KR" sz="800" kern="1200" baseline="0" dirty="0" err="1" smtClean="0">
                          <a:solidFill>
                            <a:schemeClr val="tx1"/>
                          </a:solidFill>
                          <a:latin typeface="+mn-ea"/>
                          <a:ea typeface="+mn-ea"/>
                          <a:cs typeface="+mn-cs"/>
                        </a:rPr>
                        <a:t>thu</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hẹp</a:t>
                      </a:r>
                      <a:r>
                        <a:rPr lang="en-US" altLang="ko-KR" sz="800" kern="1200" baseline="0" dirty="0" smtClean="0">
                          <a:solidFill>
                            <a:schemeClr val="tx1"/>
                          </a:solidFill>
                          <a:latin typeface="+mn-ea"/>
                          <a:ea typeface="+mn-ea"/>
                          <a:cs typeface="+mn-cs"/>
                        </a:rPr>
                        <a:t> </a:t>
                      </a:r>
                      <a:endParaRPr lang="en-US" altLang="ko-KR" sz="800" kern="1200" dirty="0" smtClean="0">
                        <a:solidFill>
                          <a:schemeClr val="tx1"/>
                        </a:solidFill>
                        <a:latin typeface="+mn-ea"/>
                        <a:ea typeface="+mn-ea"/>
                        <a:cs typeface="+mn-cs"/>
                      </a:endParaRPr>
                    </a:p>
                    <a:p>
                      <a:pPr marL="85725" indent="-85725" algn="l" defTabSz="914400" rtl="0" eaLnBrk="1" latinLnBrk="1" hangingPunct="1">
                        <a:lnSpc>
                          <a:spcPct val="120000"/>
                        </a:lnSpc>
                        <a:buFontTx/>
                        <a:buChar char="-"/>
                      </a:pPr>
                      <a:r>
                        <a:rPr lang="en-US" altLang="ko-KR" sz="800" kern="1200" dirty="0" err="1" smtClean="0">
                          <a:solidFill>
                            <a:schemeClr val="tx1"/>
                          </a:solidFill>
                          <a:latin typeface="+mn-ea"/>
                          <a:ea typeface="+mn-ea"/>
                          <a:cs typeface="+mn-cs"/>
                        </a:rPr>
                        <a:t>Sau</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khi</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thanh</a:t>
                      </a:r>
                      <a:r>
                        <a:rPr lang="en-US" altLang="ko-KR" sz="800" kern="1200" dirty="0" smtClean="0">
                          <a:solidFill>
                            <a:schemeClr val="tx1"/>
                          </a:solidFill>
                          <a:latin typeface="+mn-ea"/>
                          <a:ea typeface="+mn-ea"/>
                          <a:cs typeface="+mn-cs"/>
                        </a:rPr>
                        <a:t> </a:t>
                      </a:r>
                      <a:r>
                        <a:rPr lang="en-US" altLang="ko-KR" sz="800" kern="1200" dirty="0" err="1" smtClean="0">
                          <a:solidFill>
                            <a:schemeClr val="tx1"/>
                          </a:solidFill>
                          <a:latin typeface="+mn-ea"/>
                          <a:ea typeface="+mn-ea"/>
                          <a:cs typeface="+mn-cs"/>
                        </a:rPr>
                        <a:t>toán</a:t>
                      </a:r>
                      <a:r>
                        <a:rPr lang="en-US" altLang="ko-KR" sz="800" kern="1200" dirty="0" smtClean="0">
                          <a:solidFill>
                            <a:schemeClr val="tx1"/>
                          </a:solidFill>
                          <a:latin typeface="+mn-ea"/>
                          <a:ea typeface="+mn-ea"/>
                          <a:cs typeface="+mn-cs"/>
                        </a:rPr>
                        <a: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tùy</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thuộc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vào</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việc</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hủy</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thanh</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toán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trên</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trang</a:t>
                      </a:r>
                      <a:r>
                        <a:rPr lang="en-US" altLang="ko-KR" sz="800" kern="1200" baseline="0" dirty="0" smtClean="0">
                          <a:solidFill>
                            <a:schemeClr val="tx1"/>
                          </a:solidFill>
                          <a:latin typeface="+mn-ea"/>
                          <a:ea typeface="+mn-ea"/>
                          <a:cs typeface="+mn-cs"/>
                        </a:rPr>
                        <a:t> Admin </a:t>
                      </a:r>
                      <a:r>
                        <a:rPr lang="en-US" altLang="ko-KR" sz="800" kern="1200" dirty="0" err="1" smtClean="0">
                          <a:solidFill>
                            <a:schemeClr val="tx1"/>
                          </a:solidFill>
                          <a:latin typeface="+mn-ea"/>
                          <a:ea typeface="+mn-ea"/>
                          <a:cs typeface="+mn-cs"/>
                        </a:rPr>
                        <a:t>mà</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xử</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lý</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ẩn</a:t>
                      </a:r>
                      <a:r>
                        <a:rPr lang="en-US" altLang="ko-KR" sz="800" kern="1200" baseline="0" dirty="0" smtClean="0">
                          <a:solidFill>
                            <a:schemeClr val="tx1"/>
                          </a:solidFill>
                          <a:latin typeface="+mn-ea"/>
                          <a:ea typeface="+mn-ea"/>
                          <a:cs typeface="+mn-cs"/>
                        </a:rPr>
                        <a:t> Tab </a:t>
                      </a:r>
                      <a:r>
                        <a:rPr lang="en-US" altLang="ko-KR" sz="800" kern="1200" baseline="0" dirty="0" err="1" smtClean="0">
                          <a:solidFill>
                            <a:schemeClr val="tx1"/>
                          </a:solidFill>
                          <a:latin typeface="+mn-ea"/>
                          <a:ea typeface="+mn-ea"/>
                          <a:cs typeface="+mn-cs"/>
                        </a:rPr>
                        <a:t>kết</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quả</a:t>
                      </a:r>
                      <a:r>
                        <a:rPr lang="en-US" altLang="ko-KR" sz="800" kern="1200" baseline="0" dirty="0" smtClean="0">
                          <a:solidFill>
                            <a:schemeClr val="tx1"/>
                          </a:solidFill>
                          <a:latin typeface="+mn-ea"/>
                          <a:ea typeface="+mn-ea"/>
                          <a:cs typeface="+mn-cs"/>
                        </a:rPr>
                        <a:t> </a:t>
                      </a:r>
                      <a:r>
                        <a:rPr lang="en-US" altLang="ko-KR" sz="800" kern="1200" baseline="0" dirty="0" err="1" smtClean="0">
                          <a:solidFill>
                            <a:schemeClr val="tx1"/>
                          </a:solidFill>
                          <a:latin typeface="+mn-ea"/>
                          <a:ea typeface="+mn-ea"/>
                          <a:cs typeface="+mn-cs"/>
                        </a:rPr>
                        <a:t>bài</a:t>
                      </a:r>
                      <a:r>
                        <a:rPr lang="en-US" altLang="ko-KR" sz="800" kern="1200" baseline="0" dirty="0" smtClean="0">
                          <a:solidFill>
                            <a:schemeClr val="tx1"/>
                          </a:solidFill>
                          <a:latin typeface="+mn-ea"/>
                          <a:ea typeface="+mn-ea"/>
                          <a:cs typeface="+mn-cs"/>
                        </a:rPr>
                        <a:t> Test</a:t>
                      </a:r>
                      <a:endParaRPr lang="en-US" altLang="ko-KR" sz="800" kern="1200" dirty="0" smtClean="0">
                        <a:solidFill>
                          <a:schemeClr val="tx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82" name="TextBox 81"/>
          <p:cNvSpPr txBox="1"/>
          <p:nvPr/>
        </p:nvSpPr>
        <p:spPr>
          <a:xfrm>
            <a:off x="1132570" y="339540"/>
            <a:ext cx="1959191" cy="215444"/>
          </a:xfrm>
          <a:prstGeom prst="rect">
            <a:avLst/>
          </a:prstGeom>
          <a:noFill/>
        </p:spPr>
        <p:txBody>
          <a:bodyPr wrap="none" rtlCol="0">
            <a:spAutoFit/>
          </a:bodyPr>
          <a:lstStyle/>
          <a:p>
            <a:r>
              <a:rPr lang="en-US" altLang="ko-KR" sz="800" dirty="0" smtClean="0">
                <a:solidFill>
                  <a:prstClr val="black"/>
                </a:solidFill>
              </a:rPr>
              <a:t>Psychological Test</a:t>
            </a:r>
            <a:r>
              <a:rPr lang="ko-KR" altLang="en-US" sz="800" dirty="0" smtClean="0">
                <a:solidFill>
                  <a:prstClr val="black"/>
                </a:solidFill>
              </a:rPr>
              <a:t> </a:t>
            </a:r>
            <a:r>
              <a:rPr lang="en-US" altLang="ko-KR" sz="800" dirty="0" smtClean="0">
                <a:solidFill>
                  <a:prstClr val="black"/>
                </a:solidFill>
              </a:rPr>
              <a:t>&gt; (Tab) Test Result</a:t>
            </a:r>
            <a:endParaRPr lang="ko-KR" altLang="en-US" sz="800" dirty="0">
              <a:solidFill>
                <a:prstClr val="black"/>
              </a:solidFill>
            </a:endParaRPr>
          </a:p>
        </p:txBody>
      </p:sp>
    </p:spTree>
    <p:extLst>
      <p:ext uri="{BB962C8B-B14F-4D97-AF65-F5344CB8AC3E}">
        <p14:creationId xmlns:p14="http://schemas.microsoft.com/office/powerpoint/2010/main" val="3099136444"/>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02063"/>
            <a:ext cx="8429684" cy="707886"/>
          </a:xfrm>
          <a:prstGeom prst="rect">
            <a:avLst/>
          </a:prstGeom>
          <a:noFill/>
        </p:spPr>
        <p:txBody>
          <a:bodyPr wrap="square" rtlCol="0">
            <a:spAutoFit/>
          </a:bodyPr>
          <a:lstStyle/>
          <a:p>
            <a:r>
              <a:rPr lang="en-US" altLang="en-US" sz="4000" b="1" spc="-20">
                <a:solidFill>
                  <a:prstClr val="black"/>
                </a:solidFill>
              </a:rPr>
              <a:t>Self-diagnosis</a:t>
            </a:r>
            <a:r>
              <a:rPr lang="ko-KR" altLang="en-US" sz="4000" b="1" spc="-20">
                <a:solidFill>
                  <a:prstClr val="black"/>
                </a:solidFill>
              </a:rPr>
              <a:t> </a:t>
            </a:r>
            <a:r>
              <a:rPr lang="en-US" altLang="ko-KR" sz="4000" b="1" spc="-20">
                <a:solidFill>
                  <a:prstClr val="black"/>
                </a:solidFill>
              </a:rPr>
              <a:t>Program</a:t>
            </a:r>
            <a:endParaRPr lang="en-US" altLang="ko-KR" sz="4000" b="1" spc="-20" dirty="0">
              <a:solidFill>
                <a:prstClr val="black"/>
              </a:solidFill>
            </a:endParaRPr>
          </a:p>
        </p:txBody>
      </p:sp>
      <p:cxnSp>
        <p:nvCxnSpPr>
          <p:cNvPr id="3" name="직선 연결선 2"/>
          <p:cNvCxnSpPr/>
          <p:nvPr/>
        </p:nvCxnSpPr>
        <p:spPr>
          <a:xfrm rot="5400000">
            <a:off x="314" y="2642836"/>
            <a:ext cx="714380" cy="6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35163"/>
      </p:ext>
    </p:ext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3" name="그림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4" name="직사각형 43"/>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8" name="직사각형 47"/>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7" name="직사각형 56"/>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59" name="TextBox 58"/>
          <p:cNvSpPr txBox="1"/>
          <p:nvPr/>
        </p:nvSpPr>
        <p:spPr>
          <a:xfrm>
            <a:off x="701570" y="1177702"/>
            <a:ext cx="1255472" cy="246221"/>
          </a:xfrm>
          <a:prstGeom prst="rect">
            <a:avLst/>
          </a:prstGeom>
          <a:noFill/>
        </p:spPr>
        <p:txBody>
          <a:bodyPr wrap="none" rtlCol="0">
            <a:spAutoFit/>
          </a:bodyPr>
          <a:lstStyle/>
          <a:p>
            <a:r>
              <a:rPr lang="ko-KR" altLang="en-US" sz="1000" b="1" dirty="0" smtClean="0"/>
              <a:t>자가진단 프로그램</a:t>
            </a:r>
            <a:endParaRPr lang="ko-KR" altLang="en-US" sz="1000" b="1" dirty="0"/>
          </a:p>
        </p:txBody>
      </p:sp>
      <p:pic>
        <p:nvPicPr>
          <p:cNvPr id="88" name="Picture 7" descr="Z:\4. 기타\아이콘\메뉴 아이콘\navi_btn_slide_t.png"/>
          <p:cNvPicPr>
            <a:picLocks noChangeAspect="1" noChangeArrowheads="1"/>
          </p:cNvPicPr>
          <p:nvPr/>
        </p:nvPicPr>
        <p:blipFill>
          <a:blip r:embed="rId4" cstate="print"/>
          <a:srcRect/>
          <a:stretch>
            <a:fillRect/>
          </a:stretch>
        </p:blipFill>
        <p:spPr bwMode="auto">
          <a:xfrm>
            <a:off x="244442" y="1034270"/>
            <a:ext cx="579998" cy="540000"/>
          </a:xfrm>
          <a:prstGeom prst="rect">
            <a:avLst/>
          </a:prstGeom>
          <a:noFill/>
        </p:spPr>
      </p:pic>
      <p:sp>
        <p:nvSpPr>
          <p:cNvPr id="45" name="TextBox 44"/>
          <p:cNvSpPr txBox="1"/>
          <p:nvPr/>
        </p:nvSpPr>
        <p:spPr>
          <a:xfrm>
            <a:off x="5485869" y="124096"/>
            <a:ext cx="495649" cy="215444"/>
          </a:xfrm>
          <a:prstGeom prst="rect">
            <a:avLst/>
          </a:prstGeom>
          <a:noFill/>
        </p:spPr>
        <p:txBody>
          <a:bodyPr wrap="none" rtlCol="0">
            <a:spAutoFit/>
          </a:bodyPr>
          <a:lstStyle/>
          <a:p>
            <a:r>
              <a:rPr lang="en-US" altLang="ko-KR" sz="800" dirty="0" smtClean="0">
                <a:solidFill>
                  <a:prstClr val="black"/>
                </a:solidFill>
              </a:rPr>
              <a:t>RM-10</a:t>
            </a:r>
            <a:endParaRPr lang="ko-KR" altLang="en-US" sz="800" dirty="0">
              <a:solidFill>
                <a:prstClr val="black"/>
              </a:solidFill>
            </a:endParaRPr>
          </a:p>
        </p:txBody>
      </p:sp>
      <p:sp>
        <p:nvSpPr>
          <p:cNvPr id="46" name="직사각형 45"/>
          <p:cNvSpPr/>
          <p:nvPr/>
        </p:nvSpPr>
        <p:spPr>
          <a:xfrm>
            <a:off x="332005" y="1476360"/>
            <a:ext cx="2811600" cy="900000"/>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TextBox 46"/>
          <p:cNvSpPr txBox="1"/>
          <p:nvPr/>
        </p:nvSpPr>
        <p:spPr>
          <a:xfrm>
            <a:off x="339127" y="1583795"/>
            <a:ext cx="1149674" cy="338554"/>
          </a:xfrm>
          <a:prstGeom prst="rect">
            <a:avLst/>
          </a:prstGeom>
          <a:noFill/>
        </p:spPr>
        <p:txBody>
          <a:bodyPr wrap="none" rtlCol="0">
            <a:spAutoFit/>
          </a:bodyPr>
          <a:lstStyle/>
          <a:p>
            <a:r>
              <a:rPr lang="ko-KR" altLang="en-US" sz="1600" b="1" dirty="0" smtClean="0">
                <a:solidFill>
                  <a:schemeClr val="bg1"/>
                </a:solidFill>
              </a:rPr>
              <a:t>스트레스  </a:t>
            </a:r>
            <a:endParaRPr lang="ko-KR" altLang="en-US" sz="1100" b="1" dirty="0">
              <a:solidFill>
                <a:schemeClr val="bg1"/>
              </a:solidFill>
            </a:endParaRPr>
          </a:p>
        </p:txBody>
      </p:sp>
      <p:sp>
        <p:nvSpPr>
          <p:cNvPr id="50" name="직사각형 49"/>
          <p:cNvSpPr/>
          <p:nvPr/>
        </p:nvSpPr>
        <p:spPr>
          <a:xfrm>
            <a:off x="332005" y="2367097"/>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51" name="타원 50"/>
          <p:cNvSpPr/>
          <p:nvPr/>
        </p:nvSpPr>
        <p:spPr>
          <a:xfrm>
            <a:off x="2563462" y="2140285"/>
            <a:ext cx="432000" cy="432000"/>
          </a:xfrm>
          <a:prstGeom prst="ellipse">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시작</a:t>
            </a:r>
            <a:endParaRPr lang="ko-KR" altLang="en-US" sz="900" dirty="0">
              <a:solidFill>
                <a:schemeClr val="tx1"/>
              </a:solidFill>
            </a:endParaRPr>
          </a:p>
        </p:txBody>
      </p:sp>
      <p:sp>
        <p:nvSpPr>
          <p:cNvPr id="52" name="직사각형 51"/>
          <p:cNvSpPr/>
          <p:nvPr/>
        </p:nvSpPr>
        <p:spPr>
          <a:xfrm>
            <a:off x="332222" y="2786785"/>
            <a:ext cx="2811600" cy="900000"/>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53" name="TextBox 52"/>
          <p:cNvSpPr txBox="1"/>
          <p:nvPr/>
        </p:nvSpPr>
        <p:spPr>
          <a:xfrm>
            <a:off x="339344" y="2895845"/>
            <a:ext cx="595035" cy="338554"/>
          </a:xfrm>
          <a:prstGeom prst="rect">
            <a:avLst/>
          </a:prstGeom>
          <a:noFill/>
        </p:spPr>
        <p:txBody>
          <a:bodyPr wrap="none" rtlCol="0">
            <a:spAutoFit/>
          </a:bodyPr>
          <a:lstStyle/>
          <a:p>
            <a:r>
              <a:rPr lang="ko-KR" altLang="en-US" sz="1600" b="1" dirty="0" smtClean="0">
                <a:solidFill>
                  <a:schemeClr val="bg1"/>
                </a:solidFill>
              </a:rPr>
              <a:t>우울</a:t>
            </a:r>
            <a:endParaRPr lang="ko-KR" altLang="en-US" sz="1100" b="1" dirty="0" smtClean="0">
              <a:solidFill>
                <a:schemeClr val="bg1"/>
              </a:solidFill>
            </a:endParaRPr>
          </a:p>
        </p:txBody>
      </p:sp>
      <p:sp>
        <p:nvSpPr>
          <p:cNvPr id="55" name="직사각형 54"/>
          <p:cNvSpPr/>
          <p:nvPr/>
        </p:nvSpPr>
        <p:spPr>
          <a:xfrm>
            <a:off x="332222" y="3686052"/>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56" name="타원 55"/>
          <p:cNvSpPr/>
          <p:nvPr/>
        </p:nvSpPr>
        <p:spPr>
          <a:xfrm>
            <a:off x="2563679" y="3459240"/>
            <a:ext cx="432000" cy="432000"/>
          </a:xfrm>
          <a:prstGeom prst="ellipse">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시작</a:t>
            </a:r>
            <a:endParaRPr lang="ko-KR" altLang="en-US" sz="900" dirty="0">
              <a:solidFill>
                <a:schemeClr val="tx1"/>
              </a:solidFill>
            </a:endParaRPr>
          </a:p>
        </p:txBody>
      </p:sp>
      <p:sp>
        <p:nvSpPr>
          <p:cNvPr id="58" name="직사각형 57"/>
          <p:cNvSpPr/>
          <p:nvPr/>
        </p:nvSpPr>
        <p:spPr>
          <a:xfrm>
            <a:off x="332222" y="4117885"/>
            <a:ext cx="2811600" cy="900000"/>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60" name="TextBox 59"/>
          <p:cNvSpPr txBox="1"/>
          <p:nvPr/>
        </p:nvSpPr>
        <p:spPr>
          <a:xfrm>
            <a:off x="339344" y="4213143"/>
            <a:ext cx="595035" cy="338554"/>
          </a:xfrm>
          <a:prstGeom prst="rect">
            <a:avLst/>
          </a:prstGeom>
          <a:noFill/>
        </p:spPr>
        <p:txBody>
          <a:bodyPr wrap="none" rtlCol="0">
            <a:spAutoFit/>
          </a:bodyPr>
          <a:lstStyle/>
          <a:p>
            <a:r>
              <a:rPr lang="ko-KR" altLang="en-US" sz="1600" b="1" dirty="0" smtClean="0">
                <a:solidFill>
                  <a:schemeClr val="bg1"/>
                </a:solidFill>
              </a:rPr>
              <a:t>불안</a:t>
            </a:r>
            <a:endParaRPr lang="ko-KR" altLang="en-US" sz="1100" b="1" dirty="0" smtClean="0">
              <a:solidFill>
                <a:schemeClr val="bg1"/>
              </a:solidFill>
            </a:endParaRPr>
          </a:p>
        </p:txBody>
      </p:sp>
      <p:sp>
        <p:nvSpPr>
          <p:cNvPr id="63" name="직사각형 62"/>
          <p:cNvSpPr/>
          <p:nvPr/>
        </p:nvSpPr>
        <p:spPr>
          <a:xfrm>
            <a:off x="332222" y="5019771"/>
            <a:ext cx="2811600" cy="418808"/>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64" name="타원 63"/>
          <p:cNvSpPr/>
          <p:nvPr/>
        </p:nvSpPr>
        <p:spPr>
          <a:xfrm>
            <a:off x="2563679" y="4792960"/>
            <a:ext cx="432000" cy="432000"/>
          </a:xfrm>
          <a:prstGeom prst="ellipse">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시작</a:t>
            </a:r>
            <a:endParaRPr lang="ko-KR" altLang="en-US" sz="900" dirty="0">
              <a:solidFill>
                <a:schemeClr val="tx1"/>
              </a:solidFill>
            </a:endParaRPr>
          </a:p>
        </p:txBody>
      </p:sp>
      <p:sp>
        <p:nvSpPr>
          <p:cNvPr id="70" name="TextBox 69"/>
          <p:cNvSpPr txBox="1"/>
          <p:nvPr/>
        </p:nvSpPr>
        <p:spPr>
          <a:xfrm>
            <a:off x="551694" y="2434137"/>
            <a:ext cx="957313" cy="230832"/>
          </a:xfrm>
          <a:prstGeom prst="rect">
            <a:avLst/>
          </a:prstGeom>
          <a:noFill/>
        </p:spPr>
        <p:txBody>
          <a:bodyPr wrap="none" rtlCol="0">
            <a:spAutoFit/>
          </a:bodyPr>
          <a:lstStyle/>
          <a:p>
            <a:r>
              <a:rPr lang="ko-KR" altLang="en-US" sz="900" dirty="0" smtClean="0"/>
              <a:t>최근 결과 보기</a:t>
            </a:r>
            <a:endParaRPr lang="ko-KR" altLang="en-US" sz="900" dirty="0"/>
          </a:p>
        </p:txBody>
      </p:sp>
      <p:sp>
        <p:nvSpPr>
          <p:cNvPr id="71" name="TextBox 70"/>
          <p:cNvSpPr txBox="1"/>
          <p:nvPr/>
        </p:nvSpPr>
        <p:spPr>
          <a:xfrm>
            <a:off x="554564" y="3751165"/>
            <a:ext cx="957313" cy="230832"/>
          </a:xfrm>
          <a:prstGeom prst="rect">
            <a:avLst/>
          </a:prstGeom>
          <a:noFill/>
        </p:spPr>
        <p:txBody>
          <a:bodyPr wrap="none" rtlCol="0">
            <a:spAutoFit/>
          </a:bodyPr>
          <a:lstStyle/>
          <a:p>
            <a:r>
              <a:rPr lang="ko-KR" altLang="en-US" sz="900" dirty="0" smtClean="0"/>
              <a:t>최근 결과 보기</a:t>
            </a:r>
            <a:endParaRPr lang="ko-KR" altLang="en-US" sz="900" dirty="0"/>
          </a:p>
        </p:txBody>
      </p:sp>
      <p:sp>
        <p:nvSpPr>
          <p:cNvPr id="72" name="TextBox 71"/>
          <p:cNvSpPr txBox="1"/>
          <p:nvPr/>
        </p:nvSpPr>
        <p:spPr>
          <a:xfrm>
            <a:off x="547659" y="5084885"/>
            <a:ext cx="957313" cy="230832"/>
          </a:xfrm>
          <a:prstGeom prst="rect">
            <a:avLst/>
          </a:prstGeom>
          <a:noFill/>
        </p:spPr>
        <p:txBody>
          <a:bodyPr wrap="none" rtlCol="0">
            <a:spAutoFit/>
          </a:bodyPr>
          <a:lstStyle/>
          <a:p>
            <a:r>
              <a:rPr lang="ko-KR" altLang="en-US" sz="900" dirty="0" smtClean="0"/>
              <a:t>최근 결과 보기</a:t>
            </a:r>
            <a:endParaRPr lang="ko-KR" altLang="en-US" sz="900" dirty="0"/>
          </a:p>
        </p:txBody>
      </p:sp>
      <p:pic>
        <p:nvPicPr>
          <p:cNvPr id="91" name="그림 90" descr="document.png"/>
          <p:cNvPicPr>
            <a:picLocks noChangeAspect="1"/>
          </p:cNvPicPr>
          <p:nvPr/>
        </p:nvPicPr>
        <p:blipFill>
          <a:blip r:embed="rId5" cstate="print"/>
          <a:stretch>
            <a:fillRect/>
          </a:stretch>
        </p:blipFill>
        <p:spPr>
          <a:xfrm>
            <a:off x="378474" y="2445235"/>
            <a:ext cx="216000" cy="216000"/>
          </a:xfrm>
          <a:prstGeom prst="rect">
            <a:avLst/>
          </a:prstGeom>
        </p:spPr>
      </p:pic>
      <p:pic>
        <p:nvPicPr>
          <p:cNvPr id="93" name="그림 92" descr="document.png"/>
          <p:cNvPicPr>
            <a:picLocks noChangeAspect="1"/>
          </p:cNvPicPr>
          <p:nvPr/>
        </p:nvPicPr>
        <p:blipFill>
          <a:blip r:embed="rId5" cstate="print"/>
          <a:stretch>
            <a:fillRect/>
          </a:stretch>
        </p:blipFill>
        <p:spPr>
          <a:xfrm>
            <a:off x="377227" y="5090192"/>
            <a:ext cx="216000" cy="216000"/>
          </a:xfrm>
          <a:prstGeom prst="rect">
            <a:avLst/>
          </a:prstGeom>
        </p:spPr>
      </p:pic>
      <p:sp>
        <p:nvSpPr>
          <p:cNvPr id="36" name="타원 35"/>
          <p:cNvSpPr/>
          <p:nvPr/>
        </p:nvSpPr>
        <p:spPr>
          <a:xfrm>
            <a:off x="202861" y="94002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grpSp>
        <p:nvGrpSpPr>
          <p:cNvPr id="61" name="그룹 60"/>
          <p:cNvGrpSpPr/>
          <p:nvPr/>
        </p:nvGrpSpPr>
        <p:grpSpPr>
          <a:xfrm>
            <a:off x="335170" y="5434755"/>
            <a:ext cx="2831426" cy="469520"/>
            <a:chOff x="329434" y="5426750"/>
            <a:chExt cx="2831426" cy="469520"/>
          </a:xfrm>
        </p:grpSpPr>
        <p:sp>
          <p:nvSpPr>
            <p:cNvPr id="65" name="직사각형 64"/>
            <p:cNvSpPr/>
            <p:nvPr/>
          </p:nvSpPr>
          <p:spPr>
            <a:xfrm>
              <a:off x="329434" y="5428270"/>
              <a:ext cx="2811931" cy="46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66" name="그림 65" descr="siri.png"/>
            <p:cNvPicPr>
              <a:picLocks noChangeAspect="1"/>
            </p:cNvPicPr>
            <p:nvPr/>
          </p:nvPicPr>
          <p:blipFill>
            <a:blip r:embed="rId6" cstate="print"/>
            <a:stretch>
              <a:fillRect/>
            </a:stretch>
          </p:blipFill>
          <p:spPr>
            <a:xfrm>
              <a:off x="1051812" y="5502471"/>
              <a:ext cx="198000" cy="198000"/>
            </a:xfrm>
            <a:prstGeom prst="rect">
              <a:avLst/>
            </a:prstGeom>
          </p:spPr>
        </p:pic>
        <p:sp>
          <p:nvSpPr>
            <p:cNvPr id="67" name="TextBox 106"/>
            <p:cNvSpPr txBox="1"/>
            <p:nvPr/>
          </p:nvSpPr>
          <p:spPr>
            <a:xfrm>
              <a:off x="856804"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smtClean="0"/>
                <a:t>상담하기</a:t>
              </a:r>
              <a:endParaRPr lang="ko-KR" altLang="en-US" sz="800" dirty="0"/>
            </a:p>
          </p:txBody>
        </p:sp>
        <p:cxnSp>
          <p:nvCxnSpPr>
            <p:cNvPr id="68" name="직선 연결선 67"/>
            <p:cNvCxnSpPr/>
            <p:nvPr/>
          </p:nvCxnSpPr>
          <p:spPr>
            <a:xfrm>
              <a:off x="87453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p:cNvCxnSpPr/>
            <p:nvPr/>
          </p:nvCxnSpPr>
          <p:spPr>
            <a:xfrm>
              <a:off x="2549242" y="5587821"/>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TextBox 122"/>
            <p:cNvSpPr txBox="1"/>
            <p:nvPr/>
          </p:nvSpPr>
          <p:spPr>
            <a:xfrm>
              <a:off x="1415914"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마이헬로</a:t>
              </a:r>
              <a:endParaRPr lang="ko-KR" altLang="en-US" sz="800" dirty="0"/>
            </a:p>
          </p:txBody>
        </p:sp>
        <p:sp>
          <p:nvSpPr>
            <p:cNvPr id="74" name="TextBox 123"/>
            <p:cNvSpPr txBox="1"/>
            <p:nvPr/>
          </p:nvSpPr>
          <p:spPr>
            <a:xfrm>
              <a:off x="476403" y="5663441"/>
              <a:ext cx="287258"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홈</a:t>
              </a:r>
              <a:endParaRPr lang="ko-KR" altLang="en-US" sz="800" dirty="0"/>
            </a:p>
          </p:txBody>
        </p:sp>
        <p:sp>
          <p:nvSpPr>
            <p:cNvPr id="75" name="TextBox 124"/>
            <p:cNvSpPr txBox="1"/>
            <p:nvPr/>
          </p:nvSpPr>
          <p:spPr>
            <a:xfrm>
              <a:off x="198766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심리검사</a:t>
              </a:r>
              <a:endParaRPr lang="ko-KR" altLang="en-US" sz="800" dirty="0"/>
            </a:p>
          </p:txBody>
        </p:sp>
        <p:sp>
          <p:nvSpPr>
            <p:cNvPr id="76" name="TextBox 125"/>
            <p:cNvSpPr txBox="1"/>
            <p:nvPr/>
          </p:nvSpPr>
          <p:spPr>
            <a:xfrm>
              <a:off x="2565825" y="5663441"/>
              <a:ext cx="59503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b="1" dirty="0" smtClean="0"/>
                <a:t>자가진단</a:t>
              </a:r>
              <a:endParaRPr lang="ko-KR" altLang="en-US" sz="800" b="1" dirty="0"/>
            </a:p>
          </p:txBody>
        </p:sp>
        <p:pic>
          <p:nvPicPr>
            <p:cNvPr id="77" name="그림 76" descr="홈 이미지.JPG"/>
            <p:cNvPicPr>
              <a:picLocks noChangeAspect="1"/>
            </p:cNvPicPr>
            <p:nvPr/>
          </p:nvPicPr>
          <p:blipFill>
            <a:blip r:embed="rId7" cstate="print"/>
            <a:stretch>
              <a:fillRect/>
            </a:stretch>
          </p:blipFill>
          <p:spPr>
            <a:xfrm>
              <a:off x="531831" y="5505256"/>
              <a:ext cx="180000" cy="186208"/>
            </a:xfrm>
            <a:prstGeom prst="rect">
              <a:avLst/>
            </a:prstGeom>
          </p:spPr>
        </p:pic>
        <p:pic>
          <p:nvPicPr>
            <p:cNvPr id="78" name="그림 77" descr="프로필 이미지.JPG"/>
            <p:cNvPicPr>
              <a:picLocks noChangeAspect="1"/>
            </p:cNvPicPr>
            <p:nvPr/>
          </p:nvPicPr>
          <p:blipFill>
            <a:blip r:embed="rId8" cstate="print"/>
            <a:stretch>
              <a:fillRect/>
            </a:stretch>
          </p:blipFill>
          <p:spPr>
            <a:xfrm>
              <a:off x="1645429" y="5521452"/>
              <a:ext cx="144000" cy="155755"/>
            </a:xfrm>
            <a:prstGeom prst="rect">
              <a:avLst/>
            </a:prstGeom>
          </p:spPr>
        </p:pic>
        <p:pic>
          <p:nvPicPr>
            <p:cNvPr id="79" name="그림 78" descr="compose.png"/>
            <p:cNvPicPr>
              <a:picLocks noChangeAspect="1"/>
            </p:cNvPicPr>
            <p:nvPr/>
          </p:nvPicPr>
          <p:blipFill>
            <a:blip r:embed="rId9" cstate="print"/>
            <a:stretch>
              <a:fillRect/>
            </a:stretch>
          </p:blipFill>
          <p:spPr>
            <a:xfrm>
              <a:off x="2188182" y="5504470"/>
              <a:ext cx="180000" cy="180000"/>
            </a:xfrm>
            <a:prstGeom prst="rect">
              <a:avLst/>
            </a:prstGeom>
          </p:spPr>
        </p:pic>
        <p:cxnSp>
          <p:nvCxnSpPr>
            <p:cNvPr id="80" name="직선 연결선 79"/>
            <p:cNvCxnSpPr/>
            <p:nvPr/>
          </p:nvCxnSpPr>
          <p:spPr>
            <a:xfrm>
              <a:off x="1431022" y="5589805"/>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직선 연결선 80"/>
            <p:cNvCxnSpPr/>
            <p:nvPr/>
          </p:nvCxnSpPr>
          <p:spPr>
            <a:xfrm>
              <a:off x="1992594" y="5580780"/>
              <a:ext cx="0" cy="2080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직사각형 81"/>
            <p:cNvSpPr/>
            <p:nvPr/>
          </p:nvSpPr>
          <p:spPr>
            <a:xfrm>
              <a:off x="2564527" y="5426750"/>
              <a:ext cx="561577" cy="468000"/>
            </a:xfrm>
            <a:prstGeom prst="rect">
              <a:avLst/>
            </a:prstGeom>
            <a:solidFill>
              <a:srgbClr val="B2B2B2">
                <a:alpha val="10196"/>
              </a:srgb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dirty="0">
                <a:solidFill>
                  <a:schemeClr val="tx1"/>
                </a:solidFill>
              </a:endParaRPr>
            </a:p>
          </p:txBody>
        </p:sp>
        <p:pic>
          <p:nvPicPr>
            <p:cNvPr id="84" name="그림 83" descr="compose.png"/>
            <p:cNvPicPr>
              <a:picLocks noChangeAspect="1"/>
            </p:cNvPicPr>
            <p:nvPr/>
          </p:nvPicPr>
          <p:blipFill>
            <a:blip r:embed="rId9" cstate="print"/>
            <a:stretch>
              <a:fillRect/>
            </a:stretch>
          </p:blipFill>
          <p:spPr>
            <a:xfrm>
              <a:off x="2771820" y="5503521"/>
              <a:ext cx="180000" cy="180000"/>
            </a:xfrm>
            <a:prstGeom prst="rect">
              <a:avLst/>
            </a:prstGeom>
          </p:spPr>
        </p:pic>
      </p:grpSp>
      <p:sp>
        <p:nvSpPr>
          <p:cNvPr id="83" name="슬라이드 번호 개체 틀 82"/>
          <p:cNvSpPr>
            <a:spLocks noGrp="1"/>
          </p:cNvSpPr>
          <p:nvPr>
            <p:ph type="sldNum" sz="quarter" idx="4"/>
          </p:nvPr>
        </p:nvSpPr>
        <p:spPr/>
        <p:txBody>
          <a:bodyPr/>
          <a:lstStyle/>
          <a:p>
            <a:fld id="{C70D9EDE-4299-4BB9-BBD1-CAF81FD85894}" type="slidenum">
              <a:rPr lang="ko-KR" altLang="en-US" smtClean="0"/>
              <a:pPr/>
              <a:t>95</a:t>
            </a:fld>
            <a:endParaRPr lang="ko-KR" altLang="en-US" dirty="0"/>
          </a:p>
        </p:txBody>
      </p:sp>
      <p:sp>
        <p:nvSpPr>
          <p:cNvPr id="49" name="TextBox 48"/>
          <p:cNvSpPr txBox="1"/>
          <p:nvPr/>
        </p:nvSpPr>
        <p:spPr>
          <a:xfrm>
            <a:off x="1132570" y="124096"/>
            <a:ext cx="1213474" cy="215444"/>
          </a:xfrm>
          <a:prstGeom prst="rect">
            <a:avLst/>
          </a:prstGeom>
          <a:noFill/>
        </p:spPr>
        <p:txBody>
          <a:bodyPr wrap="none" rtlCol="0">
            <a:spAutoFit/>
          </a:bodyPr>
          <a:lstStyle/>
          <a:p>
            <a:r>
              <a:rPr lang="en-US" altLang="en-US" sz="800" spc="-20" dirty="0" smtClean="0">
                <a:solidFill>
                  <a:prstClr val="black"/>
                </a:solidFill>
              </a:rPr>
              <a:t>Self-diagnosis</a:t>
            </a:r>
            <a:r>
              <a:rPr lang="ko-KR" altLang="en-US" sz="800" spc="-20" dirty="0" smtClean="0">
                <a:solidFill>
                  <a:prstClr val="black"/>
                </a:solidFill>
              </a:rPr>
              <a:t> </a:t>
            </a:r>
            <a:r>
              <a:rPr lang="en-US" altLang="ko-KR" sz="800" spc="-20" dirty="0" smtClean="0">
                <a:solidFill>
                  <a:prstClr val="black"/>
                </a:solidFill>
              </a:rPr>
              <a:t>Program</a:t>
            </a:r>
            <a:endParaRPr lang="en-US" altLang="ko-KR" sz="800" spc="-20" dirty="0">
              <a:solidFill>
                <a:prstClr val="black"/>
              </a:solidFill>
            </a:endParaRPr>
          </a:p>
        </p:txBody>
      </p:sp>
      <p:sp>
        <p:nvSpPr>
          <p:cNvPr id="54" name="TextBox 53"/>
          <p:cNvSpPr txBox="1"/>
          <p:nvPr/>
        </p:nvSpPr>
        <p:spPr>
          <a:xfrm>
            <a:off x="1132570" y="352286"/>
            <a:ext cx="1213474" cy="215444"/>
          </a:xfrm>
          <a:prstGeom prst="rect">
            <a:avLst/>
          </a:prstGeom>
          <a:noFill/>
        </p:spPr>
        <p:txBody>
          <a:bodyPr wrap="none" rtlCol="0">
            <a:spAutoFit/>
          </a:bodyPr>
          <a:lstStyle/>
          <a:p>
            <a:r>
              <a:rPr lang="en-US" altLang="en-US" sz="800" spc="-20" dirty="0" smtClean="0">
                <a:solidFill>
                  <a:prstClr val="black"/>
                </a:solidFill>
              </a:rPr>
              <a:t>Self-diagnosis</a:t>
            </a:r>
            <a:r>
              <a:rPr lang="ko-KR" altLang="en-US" sz="800" spc="-20" dirty="0" smtClean="0">
                <a:solidFill>
                  <a:prstClr val="black"/>
                </a:solidFill>
              </a:rPr>
              <a:t> </a:t>
            </a:r>
            <a:r>
              <a:rPr lang="en-US" altLang="ko-KR" sz="800" spc="-20" dirty="0" smtClean="0">
                <a:solidFill>
                  <a:prstClr val="black"/>
                </a:solidFill>
              </a:rPr>
              <a:t>Program</a:t>
            </a:r>
            <a:endParaRPr lang="en-US" altLang="ko-KR" sz="800" spc="-20" dirty="0">
              <a:solidFill>
                <a:prstClr val="black"/>
              </a:solidFill>
            </a:endParaRPr>
          </a:p>
        </p:txBody>
      </p:sp>
      <p:graphicFrame>
        <p:nvGraphicFramePr>
          <p:cNvPr id="62" name="표 122"/>
          <p:cNvGraphicFramePr>
            <a:graphicFrameLocks noGrp="1"/>
          </p:cNvGraphicFramePr>
          <p:nvPr/>
        </p:nvGraphicFramePr>
        <p:xfrm>
          <a:off x="6320290" y="908720"/>
          <a:ext cx="2678400" cy="3791712"/>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en-US" sz="800" b="0" spc="-20" dirty="0" smtClean="0">
                          <a:solidFill>
                            <a:prstClr val="black"/>
                          </a:solidFill>
                        </a:rPr>
                        <a:t>Self-diagnosis</a:t>
                      </a:r>
                      <a:r>
                        <a:rPr lang="ko-KR" altLang="en-US" sz="800" b="0" spc="-20" dirty="0" smtClean="0">
                          <a:solidFill>
                            <a:prstClr val="black"/>
                          </a:solidFill>
                        </a:rPr>
                        <a:t> </a:t>
                      </a:r>
                      <a:r>
                        <a:rPr lang="en-US" altLang="ko-KR" sz="800" b="0" spc="-20" dirty="0" smtClean="0">
                          <a:solidFill>
                            <a:prstClr val="black"/>
                          </a:solidFill>
                        </a:rPr>
                        <a:t>Program</a:t>
                      </a:r>
                      <a:endParaRPr lang="en-US" altLang="ko-KR" sz="800" b="0" spc="-20" dirty="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nhấn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vào</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mục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nào</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theo</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chỉ</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dẫn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dưới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đây</a:t>
                      </a:r>
                      <a:endParaRPr lang="en-US" altLang="ko-KR" sz="800" kern="1200" dirty="0" smtClean="0">
                        <a:solidFill>
                          <a:schemeClr val="dk1"/>
                        </a:solidFill>
                        <a:latin typeface="+mn-ea"/>
                        <a:ea typeface="+mn-ea"/>
                        <a:cs typeface="+mn-cs"/>
                      </a:endParaRP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smtClean="0">
                          <a:solidFill>
                            <a:schemeClr val="dk1"/>
                          </a:solidFill>
                          <a:latin typeface="+mn-ea"/>
                          <a:ea typeface="+mn-ea"/>
                          <a:cs typeface="+mn-cs"/>
                        </a:rPr>
                        <a:t>(1) </a:t>
                      </a:r>
                      <a:r>
                        <a:rPr lang="ko-KR" altLang="en-US" sz="800" kern="1200" dirty="0" smtClean="0">
                          <a:solidFill>
                            <a:schemeClr val="dk1"/>
                          </a:solidFill>
                          <a:latin typeface="+mn-ea"/>
                          <a:ea typeface="+mn-ea"/>
                          <a:cs typeface="+mn-cs"/>
                        </a:rPr>
                        <a:t>스트레스 진단 </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Chuẩn</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đoán</a:t>
                      </a:r>
                      <a:r>
                        <a:rPr lang="en-US" altLang="ko-KR" sz="800" kern="1200" baseline="0" dirty="0" smtClean="0">
                          <a:solidFill>
                            <a:schemeClr val="dk1"/>
                          </a:solidFill>
                          <a:latin typeface="+mn-ea"/>
                          <a:ea typeface="+mn-ea"/>
                          <a:cs typeface="+mn-cs"/>
                        </a:rPr>
                        <a:t> Stress</a:t>
                      </a:r>
                      <a:r>
                        <a:rPr lang="ko-KR" altLang="en-US" sz="800" kern="120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en-US" altLang="ko-KR" sz="800" kern="1200" baseline="0" dirty="0" smtClean="0">
                          <a:solidFill>
                            <a:schemeClr val="dk1"/>
                          </a:solidFill>
                          <a:latin typeface="+mn-ea"/>
                          <a:ea typeface="+mn-ea"/>
                          <a:cs typeface="+mn-cs"/>
                        </a:rPr>
                        <a:t> [</a:t>
                      </a:r>
                      <a:r>
                        <a:rPr lang="en-US" altLang="ko-KR" sz="800" dirty="0" smtClean="0">
                          <a:solidFill>
                            <a:prstClr val="black"/>
                          </a:solidFill>
                        </a:rPr>
                        <a:t>Start Stress </a:t>
                      </a:r>
                      <a:r>
                        <a:rPr lang="en-US" altLang="en-US" sz="800" dirty="0" smtClean="0">
                          <a:solidFill>
                            <a:prstClr val="black"/>
                          </a:solidFill>
                        </a:rPr>
                        <a:t>Self-diagnosis]</a:t>
                      </a:r>
                      <a:r>
                        <a:rPr lang="en-US" altLang="ko-KR" sz="800" dirty="0" smtClean="0"/>
                        <a:t>(RM-1001)</a:t>
                      </a: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smtClean="0">
                          <a:solidFill>
                            <a:schemeClr val="dk1"/>
                          </a:solidFill>
                          <a:latin typeface="+mn-ea"/>
                          <a:ea typeface="+mn-ea"/>
                          <a:cs typeface="+mn-cs"/>
                        </a:rPr>
                        <a:t>(2) </a:t>
                      </a:r>
                      <a:r>
                        <a:rPr lang="ko-KR" altLang="en-US" sz="800" kern="1200" dirty="0" smtClean="0">
                          <a:solidFill>
                            <a:schemeClr val="dk1"/>
                          </a:solidFill>
                          <a:latin typeface="+mn-ea"/>
                          <a:ea typeface="+mn-ea"/>
                          <a:cs typeface="+mn-cs"/>
                        </a:rPr>
                        <a:t>스트레스 진단 </a:t>
                      </a:r>
                      <a:r>
                        <a:rPr lang="en-US" altLang="ko-KR" sz="800" kern="1200" dirty="0" smtClean="0">
                          <a:solidFill>
                            <a:schemeClr val="dk1"/>
                          </a:solidFill>
                          <a:latin typeface="+mn-ea"/>
                          <a:ea typeface="+mn-ea"/>
                          <a:cs typeface="+mn-cs"/>
                        </a:rPr>
                        <a:t>&gt; </a:t>
                      </a:r>
                      <a:r>
                        <a:rPr lang="ko-KR" altLang="en-US" sz="800" kern="1200" dirty="0" smtClean="0">
                          <a:solidFill>
                            <a:schemeClr val="dk1"/>
                          </a:solidFill>
                          <a:latin typeface="+mn-ea"/>
                          <a:ea typeface="+mn-ea"/>
                          <a:cs typeface="+mn-cs"/>
                        </a:rPr>
                        <a:t>최근 결과 보기 </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Chuẩn</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đoán</a:t>
                      </a:r>
                      <a:r>
                        <a:rPr lang="en-US" altLang="ko-KR" sz="800" kern="1200" baseline="0" dirty="0" smtClean="0">
                          <a:solidFill>
                            <a:schemeClr val="dk1"/>
                          </a:solidFill>
                          <a:latin typeface="+mn-ea"/>
                          <a:ea typeface="+mn-ea"/>
                          <a:cs typeface="+mn-cs"/>
                        </a:rPr>
                        <a:t> Stress</a:t>
                      </a:r>
                      <a:r>
                        <a:rPr lang="ko-KR" altLang="en-US" sz="800" kern="120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&gt; </a:t>
                      </a:r>
                      <a:r>
                        <a:rPr lang="en-US" altLang="ko-KR" sz="800" kern="1200" dirty="0" err="1" smtClean="0">
                          <a:solidFill>
                            <a:schemeClr val="dk1"/>
                          </a:solidFill>
                          <a:latin typeface="+mn-ea"/>
                          <a:ea typeface="+mn-ea"/>
                          <a:cs typeface="+mn-cs"/>
                        </a:rPr>
                        <a:t>Xem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kết</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quả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gần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nhất</a:t>
                      </a:r>
                      <a:r>
                        <a:rPr lang="en-US" altLang="ko-KR" sz="800" kern="1200" baseline="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 </a:t>
                      </a:r>
                      <a:r>
                        <a:rPr lang="en-US" altLang="ko-KR" sz="800" dirty="0" err="1" smtClean="0"/>
                        <a:t>Chuyển</a:t>
                      </a:r>
                      <a:r>
                        <a:rPr lang="en-US" altLang="ko-KR" sz="800" baseline="0" dirty="0" smtClean="0"/>
                        <a:t> </a:t>
                      </a:r>
                      <a:r>
                        <a:rPr lang="en-US" altLang="ko-KR" sz="800" baseline="0" dirty="0" err="1" smtClean="0"/>
                        <a:t>đến</a:t>
                      </a:r>
                      <a:r>
                        <a:rPr lang="en-US" altLang="ko-KR" sz="800" baseline="0" dirty="0" smtClean="0"/>
                        <a:t> </a:t>
                      </a:r>
                      <a:r>
                        <a:rPr lang="en-US" altLang="ko-KR" sz="800" baseline="0" dirty="0" err="1" smtClean="0"/>
                        <a:t>trang</a:t>
                      </a:r>
                      <a:r>
                        <a:rPr lang="en-US" altLang="ko-KR" sz="800" baseline="0" dirty="0" smtClean="0"/>
                        <a:t> [</a:t>
                      </a:r>
                      <a:r>
                        <a:rPr lang="en-US" altLang="ko-KR" sz="800" dirty="0" smtClean="0">
                          <a:solidFill>
                            <a:prstClr val="black"/>
                          </a:solidFill>
                        </a:rPr>
                        <a:t>Stress </a:t>
                      </a:r>
                      <a:r>
                        <a:rPr lang="en-US" altLang="en-US" sz="800" dirty="0" smtClean="0">
                          <a:solidFill>
                            <a:prstClr val="black"/>
                          </a:solidFill>
                        </a:rPr>
                        <a:t>Self-diagnosis Result]</a:t>
                      </a:r>
                      <a:r>
                        <a:rPr lang="en-US" altLang="en-US" sz="800" baseline="0" dirty="0" smtClean="0">
                          <a:solidFill>
                            <a:prstClr val="black"/>
                          </a:solidFill>
                        </a:rPr>
                        <a:t> </a:t>
                      </a:r>
                      <a:r>
                        <a:rPr lang="en-US" altLang="ko-KR" sz="800" dirty="0" smtClean="0"/>
                        <a:t>(RM-10010101)</a:t>
                      </a: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smtClean="0">
                          <a:solidFill>
                            <a:schemeClr val="dk1"/>
                          </a:solidFill>
                          <a:latin typeface="+mn-ea"/>
                          <a:ea typeface="+mn-ea"/>
                          <a:cs typeface="+mn-cs"/>
                        </a:rPr>
                        <a:t>(3) </a:t>
                      </a:r>
                      <a:r>
                        <a:rPr lang="ko-KR" altLang="en-US" sz="800" kern="1200" dirty="0" smtClean="0">
                          <a:solidFill>
                            <a:schemeClr val="dk1"/>
                          </a:solidFill>
                          <a:latin typeface="+mn-ea"/>
                          <a:ea typeface="+mn-ea"/>
                          <a:cs typeface="+mn-cs"/>
                        </a:rPr>
                        <a:t>우울증 진단 </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Chuẩn</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đoán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Trầm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Cảm</a:t>
                      </a:r>
                      <a:r>
                        <a:rPr lang="en-US" altLang="ko-KR" sz="800" kern="1200" baseline="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 </a:t>
                      </a:r>
                      <a:r>
                        <a:rPr lang="en-US" altLang="ko-KR" sz="800" dirty="0" err="1" smtClean="0"/>
                        <a:t>Chuyển</a:t>
                      </a:r>
                      <a:r>
                        <a:rPr lang="en-US" altLang="ko-KR" sz="800" baseline="0" dirty="0" smtClean="0"/>
                        <a:t> </a:t>
                      </a:r>
                      <a:r>
                        <a:rPr lang="en-US" altLang="ko-KR" sz="800" baseline="0" dirty="0" err="1" smtClean="0"/>
                        <a:t>đến</a:t>
                      </a:r>
                      <a:r>
                        <a:rPr lang="en-US" altLang="ko-KR" sz="800" baseline="0" dirty="0" smtClean="0"/>
                        <a:t> </a:t>
                      </a:r>
                      <a:r>
                        <a:rPr lang="en-US" altLang="ko-KR" sz="800" baseline="0" dirty="0" err="1" smtClean="0"/>
                        <a:t>trang</a:t>
                      </a:r>
                      <a:r>
                        <a:rPr lang="en-US" altLang="ko-KR" sz="800" baseline="0" dirty="0" smtClean="0"/>
                        <a:t> [</a:t>
                      </a:r>
                      <a:r>
                        <a:rPr lang="en-US" altLang="ko-KR" sz="800" dirty="0" smtClean="0">
                          <a:solidFill>
                            <a:prstClr val="black"/>
                          </a:solidFill>
                        </a:rPr>
                        <a:t>Start Depression </a:t>
                      </a:r>
                      <a:r>
                        <a:rPr lang="en-US" altLang="en-US" sz="800" spc="-20" dirty="0" smtClean="0">
                          <a:solidFill>
                            <a:prstClr val="black"/>
                          </a:solidFill>
                        </a:rPr>
                        <a:t>Self-diagnosis]</a:t>
                      </a:r>
                      <a:r>
                        <a:rPr lang="ko-KR" altLang="en-US" sz="800" spc="-20" baseline="0" dirty="0" smtClean="0">
                          <a:solidFill>
                            <a:prstClr val="black"/>
                          </a:solidFill>
                        </a:rPr>
                        <a:t> </a:t>
                      </a:r>
                      <a:r>
                        <a:rPr lang="en-US" altLang="ko-KR" sz="800" dirty="0" smtClean="0"/>
                        <a:t>(RM-1002)</a:t>
                      </a: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smtClean="0">
                          <a:solidFill>
                            <a:schemeClr val="dk1"/>
                          </a:solidFill>
                          <a:latin typeface="+mn-ea"/>
                          <a:ea typeface="+mn-ea"/>
                          <a:cs typeface="+mn-cs"/>
                        </a:rPr>
                        <a:t>(4) </a:t>
                      </a:r>
                      <a:r>
                        <a:rPr lang="ko-KR" altLang="en-US" sz="800" kern="1200" dirty="0" smtClean="0">
                          <a:solidFill>
                            <a:schemeClr val="dk1"/>
                          </a:solidFill>
                          <a:latin typeface="+mn-ea"/>
                          <a:ea typeface="+mn-ea"/>
                          <a:cs typeface="+mn-cs"/>
                        </a:rPr>
                        <a:t>우울증 진단 </a:t>
                      </a:r>
                      <a:r>
                        <a:rPr lang="en-US" altLang="ko-KR" sz="800" kern="1200" dirty="0" smtClean="0">
                          <a:solidFill>
                            <a:schemeClr val="dk1"/>
                          </a:solidFill>
                          <a:latin typeface="+mn-ea"/>
                          <a:ea typeface="+mn-ea"/>
                          <a:cs typeface="+mn-cs"/>
                        </a:rPr>
                        <a:t>&gt; </a:t>
                      </a:r>
                      <a:r>
                        <a:rPr lang="ko-KR" altLang="en-US" sz="800" kern="1200" dirty="0" smtClean="0">
                          <a:solidFill>
                            <a:schemeClr val="dk1"/>
                          </a:solidFill>
                          <a:latin typeface="+mn-ea"/>
                          <a:ea typeface="+mn-ea"/>
                          <a:cs typeface="+mn-cs"/>
                        </a:rPr>
                        <a:t>최근 결과 보기 </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Chuẩn</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đoán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Trầm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cảm</a:t>
                      </a:r>
                      <a:r>
                        <a:rPr lang="ko-KR" altLang="en-US" sz="800" kern="120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&gt; </a:t>
                      </a:r>
                      <a:r>
                        <a:rPr lang="en-US" altLang="ko-KR" sz="800" kern="1200" dirty="0" err="1" smtClean="0">
                          <a:solidFill>
                            <a:schemeClr val="dk1"/>
                          </a:solidFill>
                          <a:latin typeface="+mn-ea"/>
                          <a:ea typeface="+mn-ea"/>
                          <a:cs typeface="+mn-cs"/>
                        </a:rPr>
                        <a:t>Xem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kết</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quả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gần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nhất</a:t>
                      </a:r>
                      <a:r>
                        <a:rPr lang="en-US" altLang="ko-KR" sz="800" kern="1200" baseline="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 </a:t>
                      </a:r>
                      <a:r>
                        <a:rPr lang="en-US" altLang="ko-KR" sz="800" dirty="0" err="1" smtClean="0"/>
                        <a:t>Chuyển</a:t>
                      </a:r>
                      <a:r>
                        <a:rPr lang="en-US" altLang="ko-KR" sz="800" baseline="0" dirty="0" smtClean="0"/>
                        <a:t> </a:t>
                      </a:r>
                      <a:r>
                        <a:rPr lang="en-US" altLang="ko-KR" sz="800" baseline="0" dirty="0" err="1" smtClean="0"/>
                        <a:t>đến</a:t>
                      </a:r>
                      <a:r>
                        <a:rPr lang="en-US" altLang="ko-KR" sz="800" baseline="0" dirty="0" smtClean="0"/>
                        <a:t> </a:t>
                      </a:r>
                      <a:r>
                        <a:rPr lang="en-US" altLang="ko-KR" sz="800" baseline="0" dirty="0" err="1" smtClean="0"/>
                        <a:t>trang</a:t>
                      </a:r>
                      <a:r>
                        <a:rPr lang="en-US" altLang="ko-KR" sz="800" baseline="0" dirty="0" smtClean="0"/>
                        <a:t> </a:t>
                      </a:r>
                      <a:r>
                        <a:rPr lang="en-US" altLang="ko-KR" sz="800" kern="1200" dirty="0" smtClean="0">
                          <a:solidFill>
                            <a:schemeClr val="dk1"/>
                          </a:solidFill>
                          <a:latin typeface="+mn-ea"/>
                          <a:ea typeface="+mn-ea"/>
                          <a:cs typeface="+mn-cs"/>
                        </a:rPr>
                        <a:t>[</a:t>
                      </a:r>
                      <a:r>
                        <a:rPr lang="en-US" altLang="ko-KR" sz="800" dirty="0" smtClean="0">
                          <a:solidFill>
                            <a:prstClr val="black"/>
                          </a:solidFill>
                        </a:rPr>
                        <a:t>Depression </a:t>
                      </a:r>
                      <a:r>
                        <a:rPr lang="en-US" altLang="en-US" sz="800" spc="-20" dirty="0" smtClean="0">
                          <a:solidFill>
                            <a:prstClr val="black"/>
                          </a:solidFill>
                        </a:rPr>
                        <a:t>Self-diagnosis</a:t>
                      </a:r>
                      <a:r>
                        <a:rPr lang="ko-KR" altLang="en-US" sz="800" spc="-20" dirty="0" smtClean="0">
                          <a:solidFill>
                            <a:prstClr val="black"/>
                          </a:solidFill>
                        </a:rPr>
                        <a:t>  </a:t>
                      </a:r>
                      <a:r>
                        <a:rPr lang="en-US" altLang="ko-KR" sz="800" spc="-20" dirty="0" smtClean="0">
                          <a:solidFill>
                            <a:prstClr val="black"/>
                          </a:solidFill>
                        </a:rPr>
                        <a:t>Result] </a:t>
                      </a:r>
                      <a:r>
                        <a:rPr lang="en-US" altLang="ko-KR" sz="800" dirty="0" smtClean="0"/>
                        <a:t>(RM-10020101)</a:t>
                      </a: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smtClean="0">
                          <a:solidFill>
                            <a:schemeClr val="dk1"/>
                          </a:solidFill>
                          <a:latin typeface="+mn-ea"/>
                          <a:ea typeface="+mn-ea"/>
                          <a:cs typeface="+mn-cs"/>
                        </a:rPr>
                        <a:t>(5) </a:t>
                      </a:r>
                      <a:r>
                        <a:rPr lang="ko-KR" altLang="en-US" sz="800" kern="1200" dirty="0" smtClean="0">
                          <a:solidFill>
                            <a:schemeClr val="dk1"/>
                          </a:solidFill>
                          <a:latin typeface="+mn-ea"/>
                          <a:ea typeface="+mn-ea"/>
                          <a:cs typeface="+mn-cs"/>
                        </a:rPr>
                        <a:t>불안장애 진단 </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Chuẩn</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đoán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Rối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loạn</a:t>
                      </a:r>
                      <a:r>
                        <a:rPr lang="en-US" altLang="ko-KR" sz="800" kern="1200" baseline="0" dirty="0" smtClean="0">
                          <a:solidFill>
                            <a:schemeClr val="dk1"/>
                          </a:solidFill>
                          <a:latin typeface="+mn-ea"/>
                          <a:ea typeface="+mn-ea"/>
                          <a:cs typeface="+mn-cs"/>
                        </a:rPr>
                        <a:t> lo </a:t>
                      </a:r>
                      <a:r>
                        <a:rPr lang="en-US" altLang="ko-KR" sz="800" kern="1200" baseline="0" dirty="0" err="1" smtClean="0">
                          <a:solidFill>
                            <a:schemeClr val="dk1"/>
                          </a:solidFill>
                          <a:latin typeface="+mn-ea"/>
                          <a:ea typeface="+mn-ea"/>
                          <a:cs typeface="+mn-cs"/>
                        </a:rPr>
                        <a:t>âu</a:t>
                      </a:r>
                      <a:r>
                        <a:rPr lang="en-US" altLang="ko-KR" sz="800" kern="1200" baseline="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 </a:t>
                      </a:r>
                      <a:r>
                        <a:rPr lang="en-US" altLang="ko-KR" sz="800" dirty="0" err="1" smtClean="0"/>
                        <a:t>Chuyển</a:t>
                      </a:r>
                      <a:r>
                        <a:rPr lang="en-US" altLang="ko-KR" sz="800" baseline="0" dirty="0" smtClean="0"/>
                        <a:t> </a:t>
                      </a:r>
                      <a:r>
                        <a:rPr lang="en-US" altLang="ko-KR" sz="800" baseline="0" dirty="0" err="1" smtClean="0"/>
                        <a:t>đến</a:t>
                      </a:r>
                      <a:r>
                        <a:rPr lang="en-US" altLang="ko-KR" sz="800" baseline="0" dirty="0" smtClean="0"/>
                        <a:t> </a:t>
                      </a:r>
                      <a:r>
                        <a:rPr lang="en-US" altLang="ko-KR" sz="800" baseline="0" dirty="0" err="1" smtClean="0"/>
                        <a:t>trang</a:t>
                      </a:r>
                      <a:r>
                        <a:rPr lang="en-US" altLang="ko-KR" sz="800" baseline="0" dirty="0" smtClean="0"/>
                        <a:t> </a:t>
                      </a:r>
                      <a:r>
                        <a:rPr lang="en-US" altLang="ko-KR" sz="800" kern="1200" dirty="0" smtClean="0">
                          <a:solidFill>
                            <a:schemeClr val="dk1"/>
                          </a:solidFill>
                          <a:latin typeface="+mn-ea"/>
                          <a:ea typeface="+mn-ea"/>
                          <a:cs typeface="+mn-cs"/>
                        </a:rPr>
                        <a:t>[</a:t>
                      </a:r>
                      <a:r>
                        <a:rPr lang="en-US" altLang="ko-KR" sz="800" kern="1200" dirty="0" smtClean="0">
                          <a:solidFill>
                            <a:schemeClr val="dk1"/>
                          </a:solidFill>
                          <a:latin typeface="+mn-lt"/>
                          <a:ea typeface="+mn-ea"/>
                          <a:cs typeface="+mn-cs"/>
                        </a:rPr>
                        <a:t>Start Anxiety disorders </a:t>
                      </a:r>
                      <a:r>
                        <a:rPr lang="en-US" altLang="en-US" sz="800" spc="-20" dirty="0" smtClean="0">
                          <a:solidFill>
                            <a:prstClr val="black"/>
                          </a:solidFill>
                        </a:rPr>
                        <a:t>Self-diagnosis]</a:t>
                      </a:r>
                      <a:r>
                        <a:rPr lang="en-US" altLang="ko-KR" sz="800" dirty="0" smtClean="0"/>
                        <a:t>(RM-1003)</a:t>
                      </a:r>
                    </a:p>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smtClean="0">
                          <a:solidFill>
                            <a:schemeClr val="dk1"/>
                          </a:solidFill>
                          <a:latin typeface="+mn-ea"/>
                          <a:ea typeface="+mn-ea"/>
                          <a:cs typeface="+mn-cs"/>
                        </a:rPr>
                        <a:t>(6) </a:t>
                      </a:r>
                      <a:r>
                        <a:rPr lang="ko-KR" altLang="en-US" sz="800" kern="1200" dirty="0" smtClean="0">
                          <a:solidFill>
                            <a:schemeClr val="dk1"/>
                          </a:solidFill>
                          <a:latin typeface="+mn-ea"/>
                          <a:ea typeface="+mn-ea"/>
                          <a:cs typeface="+mn-cs"/>
                        </a:rPr>
                        <a:t>불안장애 진단 </a:t>
                      </a:r>
                      <a:r>
                        <a:rPr lang="en-US" altLang="ko-KR" sz="800" kern="1200" dirty="0" smtClean="0">
                          <a:solidFill>
                            <a:schemeClr val="dk1"/>
                          </a:solidFill>
                          <a:latin typeface="+mn-ea"/>
                          <a:ea typeface="+mn-ea"/>
                          <a:cs typeface="+mn-cs"/>
                        </a:rPr>
                        <a:t>&gt; </a:t>
                      </a:r>
                      <a:r>
                        <a:rPr lang="ko-KR" altLang="en-US" sz="800" kern="1200" dirty="0" smtClean="0">
                          <a:solidFill>
                            <a:schemeClr val="dk1"/>
                          </a:solidFill>
                          <a:latin typeface="+mn-ea"/>
                          <a:ea typeface="+mn-ea"/>
                          <a:cs typeface="+mn-cs"/>
                        </a:rPr>
                        <a:t>최근 결과 보기 </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Chuẩn</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đoán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Rối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loạn</a:t>
                      </a:r>
                      <a:r>
                        <a:rPr lang="en-US" altLang="ko-KR" sz="800" kern="1200" baseline="0" dirty="0" smtClean="0">
                          <a:solidFill>
                            <a:schemeClr val="dk1"/>
                          </a:solidFill>
                          <a:latin typeface="+mn-ea"/>
                          <a:ea typeface="+mn-ea"/>
                          <a:cs typeface="+mn-cs"/>
                        </a:rPr>
                        <a:t> lo </a:t>
                      </a:r>
                      <a:r>
                        <a:rPr lang="en-US" altLang="ko-KR" sz="800" kern="1200" baseline="0" dirty="0" err="1" smtClean="0">
                          <a:solidFill>
                            <a:schemeClr val="dk1"/>
                          </a:solidFill>
                          <a:latin typeface="+mn-ea"/>
                          <a:ea typeface="+mn-ea"/>
                          <a:cs typeface="+mn-cs"/>
                        </a:rPr>
                        <a:t>âu</a:t>
                      </a:r>
                      <a:r>
                        <a:rPr lang="en-US" altLang="ko-KR" sz="800" kern="1200" baseline="0" dirty="0" smtClean="0">
                          <a:solidFill>
                            <a:schemeClr val="dk1"/>
                          </a:solidFill>
                          <a:latin typeface="+mn-ea"/>
                          <a:ea typeface="+mn-ea"/>
                          <a:cs typeface="+mn-cs"/>
                        </a:rPr>
                        <a:t> &gt; </a:t>
                      </a:r>
                      <a:r>
                        <a:rPr lang="en-US" altLang="ko-KR" sz="800" kern="1200" dirty="0" err="1" smtClean="0">
                          <a:solidFill>
                            <a:schemeClr val="dk1"/>
                          </a:solidFill>
                          <a:latin typeface="+mn-ea"/>
                          <a:ea typeface="+mn-ea"/>
                          <a:cs typeface="+mn-cs"/>
                        </a:rPr>
                        <a:t>Xem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kết</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quả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gần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nhất</a:t>
                      </a:r>
                      <a:r>
                        <a:rPr lang="en-US" altLang="ko-KR" sz="800" kern="1200" baseline="0" dirty="0" smtClean="0">
                          <a:solidFill>
                            <a:schemeClr val="dk1"/>
                          </a:solidFill>
                          <a:latin typeface="+mn-ea"/>
                          <a:ea typeface="+mn-ea"/>
                          <a:cs typeface="+mn-cs"/>
                        </a:rPr>
                        <a:t> </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en-US" altLang="ko-KR" sz="800" kern="1200" baseline="0" dirty="0" smtClean="0">
                          <a:solidFill>
                            <a:schemeClr val="dk1"/>
                          </a:solidFill>
                          <a:latin typeface="+mn-ea"/>
                          <a:ea typeface="+mn-ea"/>
                          <a:cs typeface="+mn-cs"/>
                        </a:rPr>
                        <a:t> [</a:t>
                      </a:r>
                      <a:r>
                        <a:rPr lang="en-US" altLang="ko-KR" sz="800" dirty="0" smtClean="0"/>
                        <a:t>Anxiety disorders </a:t>
                      </a:r>
                      <a:r>
                        <a:rPr lang="en-US" altLang="en-US" sz="800" spc="-20" dirty="0" smtClean="0">
                          <a:solidFill>
                            <a:prstClr val="black"/>
                          </a:solidFill>
                        </a:rPr>
                        <a:t>Self-diagnosis Result]</a:t>
                      </a:r>
                      <a:r>
                        <a:rPr lang="ko-KR" altLang="en-US" sz="800" spc="-20" baseline="0" dirty="0" smtClean="0">
                          <a:solidFill>
                            <a:prstClr val="black"/>
                          </a:solidFill>
                        </a:rPr>
                        <a:t> </a:t>
                      </a:r>
                      <a:r>
                        <a:rPr lang="en-US" altLang="ko-KR" sz="800" dirty="0" smtClean="0"/>
                        <a:t>(RM-10030101)</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9" name="TextBox 18"/>
          <p:cNvSpPr txBox="1"/>
          <p:nvPr/>
        </p:nvSpPr>
        <p:spPr>
          <a:xfrm>
            <a:off x="701570" y="1177702"/>
            <a:ext cx="1556836" cy="246221"/>
          </a:xfrm>
          <a:prstGeom prst="rect">
            <a:avLst/>
          </a:prstGeom>
          <a:noFill/>
        </p:spPr>
        <p:txBody>
          <a:bodyPr wrap="none" rtlCol="0">
            <a:spAutoFit/>
          </a:bodyPr>
          <a:lstStyle/>
          <a:p>
            <a:r>
              <a:rPr lang="ko-KR" altLang="en-US" sz="1000" b="1" dirty="0" smtClean="0"/>
              <a:t>스트레스 자가진단 시작</a:t>
            </a:r>
            <a:endParaRPr lang="ko-KR" altLang="en-US" sz="1000" b="1" dirty="0"/>
          </a:p>
        </p:txBody>
      </p:sp>
      <p:sp>
        <p:nvSpPr>
          <p:cNvPr id="14" name="TextBox 13"/>
          <p:cNvSpPr txBox="1"/>
          <p:nvPr/>
        </p:nvSpPr>
        <p:spPr>
          <a:xfrm>
            <a:off x="366525" y="2503347"/>
            <a:ext cx="2746265" cy="1052596"/>
          </a:xfrm>
          <a:prstGeom prst="rect">
            <a:avLst/>
          </a:prstGeom>
          <a:noFill/>
        </p:spPr>
        <p:txBody>
          <a:bodyPr wrap="none" rtlCol="0">
            <a:spAutoFit/>
          </a:bodyPr>
          <a:lstStyle/>
          <a:p>
            <a:pPr algn="ctr">
              <a:lnSpc>
                <a:spcPct val="120000"/>
              </a:lnSpc>
            </a:pPr>
            <a:r>
              <a:rPr lang="ko-KR" altLang="en-US" sz="1000" dirty="0" smtClean="0">
                <a:latin typeface="+mj-ea"/>
              </a:rPr>
              <a:t>지난  </a:t>
            </a:r>
            <a:r>
              <a:rPr lang="en-US" altLang="ko-KR" sz="1000" b="1" dirty="0" smtClean="0">
                <a:latin typeface="+mj-ea"/>
              </a:rPr>
              <a:t>1</a:t>
            </a:r>
            <a:r>
              <a:rPr lang="ko-KR" altLang="en-US" sz="1000" b="1" dirty="0" smtClean="0">
                <a:latin typeface="+mj-ea"/>
              </a:rPr>
              <a:t>개월 동안</a:t>
            </a:r>
            <a:r>
              <a:rPr lang="ko-KR" altLang="en-US" sz="1000" dirty="0" smtClean="0">
                <a:latin typeface="+mj-ea"/>
              </a:rPr>
              <a:t>의 느낌이나 상태에 대한</a:t>
            </a:r>
            <a:endParaRPr lang="en-US" altLang="ko-KR" sz="1000" dirty="0" smtClean="0">
              <a:latin typeface="+mj-ea"/>
            </a:endParaRPr>
          </a:p>
          <a:p>
            <a:pPr algn="ctr">
              <a:lnSpc>
                <a:spcPct val="120000"/>
              </a:lnSpc>
            </a:pPr>
            <a:r>
              <a:rPr lang="ko-KR" altLang="en-US" sz="1000" dirty="0" smtClean="0">
                <a:latin typeface="+mj-ea"/>
              </a:rPr>
              <a:t>질문입니다</a:t>
            </a:r>
            <a:r>
              <a:rPr lang="en-US" altLang="ko-KR" sz="1000" dirty="0" smtClean="0">
                <a:latin typeface="+mj-ea"/>
              </a:rPr>
              <a:t>. </a:t>
            </a:r>
            <a:r>
              <a:rPr lang="ko-KR" altLang="en-US" sz="1000" dirty="0" smtClean="0">
                <a:latin typeface="+mj-ea"/>
              </a:rPr>
              <a:t>자신의 감정상태를 가장 잘 </a:t>
            </a:r>
            <a:endParaRPr lang="en-US" altLang="ko-KR" sz="1000" dirty="0" smtClean="0">
              <a:latin typeface="+mj-ea"/>
            </a:endParaRPr>
          </a:p>
          <a:p>
            <a:pPr algn="ctr">
              <a:lnSpc>
                <a:spcPct val="120000"/>
              </a:lnSpc>
            </a:pPr>
            <a:r>
              <a:rPr lang="ko-KR" altLang="en-US" sz="1000" dirty="0" smtClean="0">
                <a:latin typeface="+mj-ea"/>
              </a:rPr>
              <a:t>표현한다고 생각되는 문항에 체크 해주세요</a:t>
            </a:r>
            <a:r>
              <a:rPr lang="en-US" altLang="ko-KR" sz="1000" dirty="0" smtClean="0">
                <a:latin typeface="+mj-ea"/>
              </a:rPr>
              <a:t>. </a:t>
            </a:r>
          </a:p>
          <a:p>
            <a:pPr algn="ctr">
              <a:lnSpc>
                <a:spcPct val="120000"/>
              </a:lnSpc>
            </a:pPr>
            <a:endParaRPr lang="en-US" altLang="ko-KR" sz="1000" dirty="0" smtClean="0">
              <a:latin typeface="+mj-ea"/>
            </a:endParaRPr>
          </a:p>
          <a:p>
            <a:pPr algn="ctr">
              <a:lnSpc>
                <a:spcPct val="120000"/>
              </a:lnSpc>
            </a:pPr>
            <a:r>
              <a:rPr lang="en-US" altLang="ko-KR" sz="1000" dirty="0" smtClean="0">
                <a:latin typeface="+mj-ea"/>
              </a:rPr>
              <a:t>(</a:t>
            </a:r>
            <a:r>
              <a:rPr lang="ko-KR" altLang="en-US" sz="1000" dirty="0" smtClean="0">
                <a:latin typeface="+mj-ea"/>
              </a:rPr>
              <a:t>약 </a:t>
            </a:r>
            <a:r>
              <a:rPr lang="en-US" altLang="ko-KR" sz="1200" b="1" dirty="0" smtClean="0">
                <a:latin typeface="+mj-ea"/>
              </a:rPr>
              <a:t>1</a:t>
            </a:r>
            <a:r>
              <a:rPr lang="ko-KR" altLang="en-US" sz="1200" b="1" dirty="0" smtClean="0">
                <a:latin typeface="+mj-ea"/>
              </a:rPr>
              <a:t>분</a:t>
            </a:r>
            <a:r>
              <a:rPr lang="ko-KR" altLang="en-US" sz="1000" dirty="0" smtClean="0">
                <a:latin typeface="+mj-ea"/>
              </a:rPr>
              <a:t> 소요</a:t>
            </a:r>
            <a:r>
              <a:rPr lang="en-US" altLang="ko-KR" sz="1000" dirty="0" smtClean="0">
                <a:latin typeface="+mj-ea"/>
              </a:rPr>
              <a:t>) </a:t>
            </a:r>
          </a:p>
        </p:txBody>
      </p:sp>
      <p:sp>
        <p:nvSpPr>
          <p:cNvPr id="16" name="직사각형 15"/>
          <p:cNvSpPr/>
          <p:nvPr/>
        </p:nvSpPr>
        <p:spPr>
          <a:xfrm>
            <a:off x="496305" y="3744035"/>
            <a:ext cx="2477679" cy="360040"/>
          </a:xfrm>
          <a:prstGeom prst="rect">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white"/>
                </a:solidFill>
              </a:rPr>
              <a:t>시작</a:t>
            </a:r>
            <a:endParaRPr lang="ko-KR" altLang="en-US" sz="900" dirty="0">
              <a:solidFill>
                <a:prstClr val="white"/>
              </a:solidFill>
            </a:endParaRPr>
          </a:p>
        </p:txBody>
      </p:sp>
      <p:sp>
        <p:nvSpPr>
          <p:cNvPr id="17" name="TextBox 16"/>
          <p:cNvSpPr txBox="1"/>
          <p:nvPr/>
        </p:nvSpPr>
        <p:spPr>
          <a:xfrm>
            <a:off x="5485869" y="124096"/>
            <a:ext cx="607859" cy="215444"/>
          </a:xfrm>
          <a:prstGeom prst="rect">
            <a:avLst/>
          </a:prstGeom>
          <a:noFill/>
        </p:spPr>
        <p:txBody>
          <a:bodyPr wrap="none" rtlCol="0">
            <a:spAutoFit/>
          </a:bodyPr>
          <a:lstStyle/>
          <a:p>
            <a:r>
              <a:rPr lang="en-US" altLang="ko-KR" sz="800" dirty="0" smtClean="0">
                <a:solidFill>
                  <a:prstClr val="black"/>
                </a:solidFill>
              </a:rPr>
              <a:t>RM-1001</a:t>
            </a:r>
            <a:endParaRPr lang="ko-KR" altLang="en-US" sz="800" dirty="0">
              <a:solidFill>
                <a:prstClr val="black"/>
              </a:solidFill>
            </a:endParaRPr>
          </a:p>
        </p:txBody>
      </p:sp>
      <p:sp>
        <p:nvSpPr>
          <p:cNvPr id="20" name="타원 19"/>
          <p:cNvSpPr/>
          <p:nvPr/>
        </p:nvSpPr>
        <p:spPr>
          <a:xfrm>
            <a:off x="690937" y="3802146"/>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1" name="TextBox 20"/>
          <p:cNvSpPr txBox="1"/>
          <p:nvPr/>
        </p:nvSpPr>
        <p:spPr>
          <a:xfrm>
            <a:off x="350547" y="1115041"/>
            <a:ext cx="389850" cy="338554"/>
          </a:xfrm>
          <a:prstGeom prst="rect">
            <a:avLst/>
          </a:prstGeom>
          <a:noFill/>
        </p:spPr>
        <p:txBody>
          <a:bodyPr wrap="none" rtlCol="0">
            <a:spAutoFit/>
          </a:bodyPr>
          <a:lstStyle/>
          <a:p>
            <a:r>
              <a:rPr lang="ko-KR" altLang="en-US" sz="1600" b="1" dirty="0" smtClean="0"/>
              <a:t>＜</a:t>
            </a:r>
            <a:endParaRPr lang="ko-KR" altLang="en-US" sz="1600" b="1" dirty="0"/>
          </a:p>
        </p:txBody>
      </p:sp>
      <p:sp>
        <p:nvSpPr>
          <p:cNvPr id="18" name="슬라이드 번호 개체 틀 17"/>
          <p:cNvSpPr>
            <a:spLocks noGrp="1"/>
          </p:cNvSpPr>
          <p:nvPr>
            <p:ph type="sldNum" sz="quarter" idx="4"/>
          </p:nvPr>
        </p:nvSpPr>
        <p:spPr/>
        <p:txBody>
          <a:bodyPr/>
          <a:lstStyle/>
          <a:p>
            <a:fld id="{C70D9EDE-4299-4BB9-BBD1-CAF81FD85894}" type="slidenum">
              <a:rPr lang="ko-KR" altLang="en-US" smtClean="0"/>
              <a:pPr/>
              <a:t>96</a:t>
            </a:fld>
            <a:endParaRPr lang="ko-KR" altLang="en-US" dirty="0"/>
          </a:p>
        </p:txBody>
      </p:sp>
      <p:sp>
        <p:nvSpPr>
          <p:cNvPr id="23" name="TextBox 22"/>
          <p:cNvSpPr txBox="1"/>
          <p:nvPr/>
        </p:nvSpPr>
        <p:spPr>
          <a:xfrm>
            <a:off x="1132570" y="124096"/>
            <a:ext cx="1433406" cy="215444"/>
          </a:xfrm>
          <a:prstGeom prst="rect">
            <a:avLst/>
          </a:prstGeom>
          <a:noFill/>
        </p:spPr>
        <p:txBody>
          <a:bodyPr wrap="none" rtlCol="0">
            <a:spAutoFit/>
          </a:bodyPr>
          <a:lstStyle/>
          <a:p>
            <a:r>
              <a:rPr lang="en-US" altLang="ko-KR" sz="800" dirty="0" smtClean="0">
                <a:solidFill>
                  <a:prstClr val="black"/>
                </a:solidFill>
              </a:rPr>
              <a:t>Start Stress </a:t>
            </a:r>
            <a:r>
              <a:rPr lang="en-US" altLang="en-US" sz="800" dirty="0" smtClean="0">
                <a:solidFill>
                  <a:prstClr val="black"/>
                </a:solidFill>
              </a:rPr>
              <a:t>Self-diagnosis</a:t>
            </a:r>
            <a:r>
              <a:rPr lang="ko-KR" altLang="en-US" sz="800" dirty="0" smtClean="0">
                <a:solidFill>
                  <a:prstClr val="black"/>
                </a:solidFill>
              </a:rPr>
              <a:t> </a:t>
            </a:r>
            <a:endParaRPr lang="en-US" altLang="ko-KR" sz="800" dirty="0" smtClean="0">
              <a:solidFill>
                <a:prstClr val="black"/>
              </a:solidFill>
            </a:endParaRPr>
          </a:p>
        </p:txBody>
      </p:sp>
      <p:sp>
        <p:nvSpPr>
          <p:cNvPr id="24" name="TextBox 23"/>
          <p:cNvSpPr txBox="1"/>
          <p:nvPr/>
        </p:nvSpPr>
        <p:spPr>
          <a:xfrm>
            <a:off x="1132570" y="352286"/>
            <a:ext cx="2180725" cy="215444"/>
          </a:xfrm>
          <a:prstGeom prst="rect">
            <a:avLst/>
          </a:prstGeom>
          <a:noFill/>
        </p:spPr>
        <p:txBody>
          <a:bodyPr wrap="none" rtlCol="0">
            <a:spAutoFit/>
          </a:bodyPr>
          <a:lstStyle/>
          <a:p>
            <a:r>
              <a:rPr lang="en-US" altLang="en-US" sz="800" spc="-20" dirty="0" smtClean="0">
                <a:solidFill>
                  <a:prstClr val="black"/>
                </a:solidFill>
              </a:rPr>
              <a:t>Self-diagnosis</a:t>
            </a:r>
            <a:r>
              <a:rPr lang="ko-KR" altLang="en-US" sz="800" spc="-20" dirty="0" smtClean="0">
                <a:solidFill>
                  <a:prstClr val="black"/>
                </a:solidFill>
              </a:rPr>
              <a:t> </a:t>
            </a:r>
            <a:r>
              <a:rPr lang="en-US" altLang="ko-KR" sz="800" spc="-20" dirty="0" smtClean="0">
                <a:solidFill>
                  <a:prstClr val="black"/>
                </a:solidFill>
              </a:rPr>
              <a:t>Program </a:t>
            </a:r>
            <a:r>
              <a:rPr lang="en-US" altLang="ko-KR" sz="800" dirty="0" smtClean="0">
                <a:solidFill>
                  <a:prstClr val="black"/>
                </a:solidFill>
              </a:rPr>
              <a:t>&gt; Stress Test&gt; Start</a:t>
            </a:r>
            <a:endParaRPr lang="ko-KR" altLang="en-US" sz="800" dirty="0">
              <a:solidFill>
                <a:prstClr val="black"/>
              </a:solidFill>
            </a:endParaRPr>
          </a:p>
        </p:txBody>
      </p:sp>
      <p:graphicFrame>
        <p:nvGraphicFramePr>
          <p:cNvPr id="25" name="표 21"/>
          <p:cNvGraphicFramePr>
            <a:graphicFrameLocks noGrp="1"/>
          </p:cNvGraphicFramePr>
          <p:nvPr/>
        </p:nvGraphicFramePr>
        <p:xfrm>
          <a:off x="6320290" y="908720"/>
          <a:ext cx="2678400" cy="719328"/>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prstClr val="black"/>
                          </a:solidFill>
                        </a:rPr>
                        <a:t>Start Stress </a:t>
                      </a:r>
                      <a:r>
                        <a:rPr lang="en-US" altLang="en-US" sz="800" b="0" dirty="0" smtClean="0">
                          <a:solidFill>
                            <a:prstClr val="black"/>
                          </a:solidFill>
                        </a:rPr>
                        <a:t>Self-diagnosis</a:t>
                      </a:r>
                      <a:r>
                        <a:rPr lang="ko-KR" altLang="en-US" sz="800" b="0" dirty="0" smtClean="0">
                          <a:solidFill>
                            <a:prstClr val="black"/>
                          </a:solidFill>
                        </a:rPr>
                        <a:t> </a:t>
                      </a:r>
                      <a:r>
                        <a:rPr lang="en-US" altLang="ko-KR" sz="800" b="0" dirty="0" smtClean="0">
                          <a:solidFill>
                            <a:prstClr val="black"/>
                          </a:solidFill>
                        </a:rPr>
                        <a:t>Page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smtClean="0">
                          <a:solidFill>
                            <a:schemeClr val="dk1"/>
                          </a:solidFill>
                          <a:latin typeface="+mn-ea"/>
                          <a:ea typeface="+mn-ea"/>
                          <a:cs typeface="+mn-cs"/>
                        </a:rPr>
                        <a:t>Khi click</a:t>
                      </a:r>
                      <a:r>
                        <a:rPr lang="en-US" altLang="ko-KR" sz="800" kern="1200" baseline="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en-US" altLang="ko-KR" sz="800" kern="1200" baseline="0" dirty="0" smtClean="0">
                          <a:solidFill>
                            <a:schemeClr val="dk1"/>
                          </a:solidFill>
                          <a:latin typeface="+mn-ea"/>
                          <a:ea typeface="+mn-ea"/>
                          <a:cs typeface="+mn-cs"/>
                        </a:rPr>
                        <a:t> [</a:t>
                      </a:r>
                      <a:r>
                        <a:rPr lang="en-US" altLang="ko-KR" sz="800" dirty="0" smtClean="0">
                          <a:solidFill>
                            <a:prstClr val="black"/>
                          </a:solidFill>
                        </a:rPr>
                        <a:t>Processing Stress </a:t>
                      </a:r>
                      <a:r>
                        <a:rPr lang="en-US" altLang="en-US" sz="800" dirty="0" smtClean="0">
                          <a:solidFill>
                            <a:prstClr val="black"/>
                          </a:solidFill>
                        </a:rPr>
                        <a:t>Self-diagnosis]</a:t>
                      </a:r>
                      <a:r>
                        <a:rPr lang="en-US" altLang="ko-KR" sz="800" kern="1200" dirty="0" smtClean="0">
                          <a:solidFill>
                            <a:schemeClr val="dk1"/>
                          </a:solidFill>
                          <a:latin typeface="+mn-ea"/>
                          <a:ea typeface="+mn-ea"/>
                          <a:cs typeface="+mn-cs"/>
                        </a:rPr>
                        <a:t>(RM-100101)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9" name="TextBox 18"/>
          <p:cNvSpPr txBox="1"/>
          <p:nvPr/>
        </p:nvSpPr>
        <p:spPr>
          <a:xfrm>
            <a:off x="701570" y="1177702"/>
            <a:ext cx="1255472" cy="246221"/>
          </a:xfrm>
          <a:prstGeom prst="rect">
            <a:avLst/>
          </a:prstGeom>
          <a:noFill/>
        </p:spPr>
        <p:txBody>
          <a:bodyPr wrap="none" rtlCol="0">
            <a:spAutoFit/>
          </a:bodyPr>
          <a:lstStyle/>
          <a:p>
            <a:r>
              <a:rPr lang="ko-KR" altLang="en-US" sz="1000" b="1" dirty="0" smtClean="0"/>
              <a:t>스트레스 자가진단</a:t>
            </a:r>
            <a:endParaRPr lang="ko-KR" altLang="en-US" sz="1000" b="1" dirty="0"/>
          </a:p>
        </p:txBody>
      </p:sp>
      <p:sp>
        <p:nvSpPr>
          <p:cNvPr id="13" name="직사각형 12"/>
          <p:cNvSpPr/>
          <p:nvPr/>
        </p:nvSpPr>
        <p:spPr>
          <a:xfrm>
            <a:off x="328861" y="1476360"/>
            <a:ext cx="2811600" cy="557485"/>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0" name="TextBox 19"/>
          <p:cNvSpPr txBox="1"/>
          <p:nvPr/>
        </p:nvSpPr>
        <p:spPr>
          <a:xfrm>
            <a:off x="399760" y="1557840"/>
            <a:ext cx="2412840" cy="424732"/>
          </a:xfrm>
          <a:prstGeom prst="rect">
            <a:avLst/>
          </a:prstGeom>
          <a:noFill/>
        </p:spPr>
        <p:txBody>
          <a:bodyPr wrap="none" rtlCol="0">
            <a:spAutoFit/>
          </a:bodyPr>
          <a:lstStyle/>
          <a:p>
            <a:pPr>
              <a:lnSpc>
                <a:spcPct val="120000"/>
              </a:lnSpc>
            </a:pPr>
            <a:r>
              <a:rPr lang="ko-KR" altLang="en-US" sz="900" dirty="0" smtClean="0">
                <a:latin typeface="+mj-ea"/>
              </a:rPr>
              <a:t>살아가는 데 정신적 </a:t>
            </a:r>
            <a:r>
              <a:rPr lang="en-US" altLang="ko-KR" sz="900" dirty="0" smtClean="0">
                <a:latin typeface="+mj-ea"/>
              </a:rPr>
              <a:t>· </a:t>
            </a:r>
            <a:r>
              <a:rPr lang="ko-KR" altLang="en-US" sz="900" dirty="0" smtClean="0">
                <a:latin typeface="+mj-ea"/>
              </a:rPr>
              <a:t>신체적으로 감당하기 </a:t>
            </a:r>
            <a:endParaRPr lang="en-US" altLang="ko-KR" sz="900" dirty="0" smtClean="0">
              <a:latin typeface="+mj-ea"/>
            </a:endParaRPr>
          </a:p>
          <a:p>
            <a:pPr>
              <a:lnSpc>
                <a:spcPct val="120000"/>
              </a:lnSpc>
            </a:pPr>
            <a:r>
              <a:rPr lang="ko-KR" altLang="en-US" sz="900" dirty="0" smtClean="0">
                <a:latin typeface="+mj-ea"/>
              </a:rPr>
              <a:t>힘들다고  느낀 적이 있습니까</a:t>
            </a:r>
            <a:r>
              <a:rPr lang="en-US" altLang="ko-KR" sz="900" dirty="0" smtClean="0">
                <a:latin typeface="+mj-ea"/>
              </a:rPr>
              <a:t>? </a:t>
            </a:r>
            <a:endParaRPr lang="ko-KR" altLang="en-US" sz="900" dirty="0" smtClean="0"/>
          </a:p>
        </p:txBody>
      </p:sp>
      <p:sp>
        <p:nvSpPr>
          <p:cNvPr id="21" name="직사각형 20"/>
          <p:cNvSpPr/>
          <p:nvPr/>
        </p:nvSpPr>
        <p:spPr>
          <a:xfrm>
            <a:off x="421798" y="2399692"/>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mtClean="0">
                <a:solidFill>
                  <a:schemeClr val="tx1"/>
                </a:solidFill>
              </a:rPr>
              <a:t>항상 있었다</a:t>
            </a:r>
            <a:endParaRPr lang="ko-KR" altLang="en-US" sz="1000" dirty="0">
              <a:solidFill>
                <a:schemeClr val="tx1"/>
              </a:solidFill>
            </a:endParaRPr>
          </a:p>
        </p:txBody>
      </p:sp>
      <p:sp>
        <p:nvSpPr>
          <p:cNvPr id="22" name="직사각형 21"/>
          <p:cNvSpPr/>
          <p:nvPr/>
        </p:nvSpPr>
        <p:spPr>
          <a:xfrm>
            <a:off x="421798" y="2804737"/>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rPr>
              <a:t>거의 언제나 있었다</a:t>
            </a:r>
            <a:endParaRPr lang="ko-KR" altLang="en-US" sz="1000" dirty="0">
              <a:solidFill>
                <a:schemeClr val="tx1"/>
              </a:solidFill>
            </a:endParaRPr>
          </a:p>
        </p:txBody>
      </p:sp>
      <p:sp>
        <p:nvSpPr>
          <p:cNvPr id="24" name="직사각형 23"/>
          <p:cNvSpPr/>
          <p:nvPr/>
        </p:nvSpPr>
        <p:spPr>
          <a:xfrm>
            <a:off x="421798" y="3209782"/>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rPr>
              <a:t>종종 여러 번 있었다</a:t>
            </a:r>
            <a:endParaRPr lang="ko-KR" altLang="en-US" sz="1000" dirty="0">
              <a:solidFill>
                <a:schemeClr val="tx1"/>
              </a:solidFill>
            </a:endParaRPr>
          </a:p>
        </p:txBody>
      </p:sp>
      <p:sp>
        <p:nvSpPr>
          <p:cNvPr id="25" name="직사각형 24"/>
          <p:cNvSpPr/>
          <p:nvPr/>
        </p:nvSpPr>
        <p:spPr>
          <a:xfrm>
            <a:off x="421798" y="3614827"/>
            <a:ext cx="2620032" cy="405045"/>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rPr>
              <a:t>간혹 있었다</a:t>
            </a:r>
            <a:endParaRPr lang="ko-KR" altLang="en-US" sz="1000" dirty="0">
              <a:solidFill>
                <a:schemeClr val="tx1"/>
              </a:solidFill>
            </a:endParaRPr>
          </a:p>
        </p:txBody>
      </p:sp>
      <p:sp>
        <p:nvSpPr>
          <p:cNvPr id="26" name="직사각형 25"/>
          <p:cNvSpPr/>
          <p:nvPr/>
        </p:nvSpPr>
        <p:spPr>
          <a:xfrm>
            <a:off x="421798" y="4019872"/>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rPr>
              <a:t>거의 없었다</a:t>
            </a:r>
            <a:endParaRPr lang="ko-KR" altLang="en-US" sz="1000" dirty="0">
              <a:solidFill>
                <a:schemeClr val="tx1"/>
              </a:solidFill>
            </a:endParaRPr>
          </a:p>
        </p:txBody>
      </p:sp>
      <p:sp>
        <p:nvSpPr>
          <p:cNvPr id="29" name="TextBox 28"/>
          <p:cNvSpPr txBox="1"/>
          <p:nvPr/>
        </p:nvSpPr>
        <p:spPr>
          <a:xfrm>
            <a:off x="360580" y="1169225"/>
            <a:ext cx="272832" cy="253916"/>
          </a:xfrm>
          <a:prstGeom prst="rect">
            <a:avLst/>
          </a:prstGeom>
          <a:noFill/>
        </p:spPr>
        <p:txBody>
          <a:bodyPr wrap="none" rtlCol="0">
            <a:spAutoFit/>
          </a:bodyPr>
          <a:lstStyle/>
          <a:p>
            <a:r>
              <a:rPr lang="en-US" altLang="ko-KR" sz="1050" b="1" dirty="0" smtClean="0"/>
              <a:t>X</a:t>
            </a:r>
            <a:endParaRPr lang="ko-KR" altLang="en-US" sz="1050" b="1" dirty="0"/>
          </a:p>
        </p:txBody>
      </p:sp>
      <p:pic>
        <p:nvPicPr>
          <p:cNvPr id="23" name="그림 22" descr="Single_Tap.png"/>
          <p:cNvPicPr>
            <a:picLocks noChangeAspect="1"/>
          </p:cNvPicPr>
          <p:nvPr/>
        </p:nvPicPr>
        <p:blipFill>
          <a:blip r:embed="rId4" cstate="print"/>
          <a:stretch>
            <a:fillRect/>
          </a:stretch>
        </p:blipFill>
        <p:spPr>
          <a:xfrm>
            <a:off x="2313365" y="3704837"/>
            <a:ext cx="828000" cy="828000"/>
          </a:xfrm>
          <a:prstGeom prst="rect">
            <a:avLst/>
          </a:prstGeom>
        </p:spPr>
      </p:pic>
      <p:sp>
        <p:nvSpPr>
          <p:cNvPr id="28" name="TextBox 27"/>
          <p:cNvSpPr txBox="1"/>
          <p:nvPr/>
        </p:nvSpPr>
        <p:spPr>
          <a:xfrm>
            <a:off x="5485869" y="124096"/>
            <a:ext cx="720069" cy="215444"/>
          </a:xfrm>
          <a:prstGeom prst="rect">
            <a:avLst/>
          </a:prstGeom>
          <a:noFill/>
        </p:spPr>
        <p:txBody>
          <a:bodyPr wrap="none" rtlCol="0">
            <a:spAutoFit/>
          </a:bodyPr>
          <a:lstStyle/>
          <a:p>
            <a:r>
              <a:rPr lang="en-US" altLang="ko-KR" sz="800" dirty="0" smtClean="0">
                <a:solidFill>
                  <a:prstClr val="black"/>
                </a:solidFill>
              </a:rPr>
              <a:t>RM-100101</a:t>
            </a:r>
            <a:endParaRPr lang="ko-KR" altLang="en-US" sz="800" dirty="0">
              <a:solidFill>
                <a:prstClr val="black"/>
              </a:solidFill>
            </a:endParaRPr>
          </a:p>
        </p:txBody>
      </p:sp>
      <p:sp>
        <p:nvSpPr>
          <p:cNvPr id="31" name="타원 30"/>
          <p:cNvSpPr/>
          <p:nvPr/>
        </p:nvSpPr>
        <p:spPr>
          <a:xfrm>
            <a:off x="2187365" y="370483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5" name="TextBox 34"/>
          <p:cNvSpPr txBox="1"/>
          <p:nvPr/>
        </p:nvSpPr>
        <p:spPr>
          <a:xfrm>
            <a:off x="2411760" y="4525234"/>
            <a:ext cx="646331" cy="253916"/>
          </a:xfrm>
          <a:prstGeom prst="rect">
            <a:avLst/>
          </a:prstGeom>
          <a:noFill/>
        </p:spPr>
        <p:txBody>
          <a:bodyPr wrap="none" rtlCol="0">
            <a:spAutoFit/>
          </a:bodyPr>
          <a:lstStyle/>
          <a:p>
            <a:r>
              <a:rPr lang="ko-KR" altLang="en-US" sz="1050" b="1" dirty="0" smtClean="0">
                <a:latin typeface="+mn-ea"/>
              </a:rPr>
              <a:t>다음 </a:t>
            </a:r>
            <a:r>
              <a:rPr lang="en-US" altLang="ko-KR" sz="1050" b="1" dirty="0" smtClean="0">
                <a:latin typeface="+mn-ea"/>
              </a:rPr>
              <a:t>&gt; </a:t>
            </a:r>
            <a:endParaRPr lang="ko-KR" altLang="en-US" sz="1050" b="1" dirty="0">
              <a:latin typeface="+mn-ea"/>
            </a:endParaRPr>
          </a:p>
        </p:txBody>
      </p:sp>
      <p:sp>
        <p:nvSpPr>
          <p:cNvPr id="30" name="슬라이드 번호 개체 틀 29"/>
          <p:cNvSpPr>
            <a:spLocks noGrp="1"/>
          </p:cNvSpPr>
          <p:nvPr>
            <p:ph type="sldNum" sz="quarter" idx="4"/>
          </p:nvPr>
        </p:nvSpPr>
        <p:spPr/>
        <p:txBody>
          <a:bodyPr/>
          <a:lstStyle/>
          <a:p>
            <a:fld id="{C70D9EDE-4299-4BB9-BBD1-CAF81FD85894}" type="slidenum">
              <a:rPr lang="ko-KR" altLang="en-US" smtClean="0"/>
              <a:pPr/>
              <a:t>97</a:t>
            </a:fld>
            <a:endParaRPr lang="ko-KR" altLang="en-US" dirty="0"/>
          </a:p>
        </p:txBody>
      </p:sp>
      <p:sp>
        <p:nvSpPr>
          <p:cNvPr id="27" name="TextBox 26"/>
          <p:cNvSpPr txBox="1"/>
          <p:nvPr/>
        </p:nvSpPr>
        <p:spPr>
          <a:xfrm>
            <a:off x="1132570" y="124096"/>
            <a:ext cx="1713931" cy="215444"/>
          </a:xfrm>
          <a:prstGeom prst="rect">
            <a:avLst/>
          </a:prstGeom>
          <a:noFill/>
        </p:spPr>
        <p:txBody>
          <a:bodyPr wrap="none" rtlCol="0">
            <a:spAutoFit/>
          </a:bodyPr>
          <a:lstStyle/>
          <a:p>
            <a:r>
              <a:rPr lang="en-US" altLang="ko-KR" sz="800" dirty="0" smtClean="0">
                <a:solidFill>
                  <a:prstClr val="black"/>
                </a:solidFill>
              </a:rPr>
              <a:t>Processing Stress </a:t>
            </a:r>
            <a:r>
              <a:rPr lang="en-US" altLang="en-US" sz="800" dirty="0" smtClean="0">
                <a:solidFill>
                  <a:prstClr val="black"/>
                </a:solidFill>
              </a:rPr>
              <a:t>Self-diagnosis</a:t>
            </a:r>
            <a:endParaRPr lang="ko-KR" altLang="en-US" sz="800" dirty="0">
              <a:solidFill>
                <a:prstClr val="black"/>
              </a:solidFill>
            </a:endParaRPr>
          </a:p>
        </p:txBody>
      </p:sp>
      <p:sp>
        <p:nvSpPr>
          <p:cNvPr id="34" name="TextBox 33"/>
          <p:cNvSpPr txBox="1"/>
          <p:nvPr/>
        </p:nvSpPr>
        <p:spPr>
          <a:xfrm>
            <a:off x="1132570" y="352286"/>
            <a:ext cx="2498120" cy="215444"/>
          </a:xfrm>
          <a:prstGeom prst="rect">
            <a:avLst/>
          </a:prstGeom>
          <a:noFill/>
        </p:spPr>
        <p:txBody>
          <a:bodyPr wrap="none" rtlCol="0">
            <a:spAutoFit/>
          </a:bodyPr>
          <a:lstStyle/>
          <a:p>
            <a:r>
              <a:rPr lang="en-US" altLang="en-US" sz="800" spc="-20" dirty="0" smtClean="0">
                <a:solidFill>
                  <a:prstClr val="black"/>
                </a:solidFill>
              </a:rPr>
              <a:t>Self-diagnosis</a:t>
            </a:r>
            <a:r>
              <a:rPr lang="ko-KR" altLang="en-US" sz="800" spc="-20" dirty="0" smtClean="0">
                <a:solidFill>
                  <a:prstClr val="black"/>
                </a:solidFill>
              </a:rPr>
              <a:t> </a:t>
            </a:r>
            <a:r>
              <a:rPr lang="en-US" altLang="ko-KR" sz="800" spc="-20" dirty="0" smtClean="0">
                <a:solidFill>
                  <a:prstClr val="black"/>
                </a:solidFill>
              </a:rPr>
              <a:t>Program </a:t>
            </a:r>
            <a:r>
              <a:rPr lang="en-US" altLang="ko-KR" sz="800" dirty="0" smtClean="0">
                <a:solidFill>
                  <a:prstClr val="black"/>
                </a:solidFill>
              </a:rPr>
              <a:t>&gt; Stress Test&gt; Processing </a:t>
            </a:r>
            <a:endParaRPr lang="ko-KR" altLang="en-US" sz="800" dirty="0">
              <a:solidFill>
                <a:prstClr val="black"/>
              </a:solidFill>
            </a:endParaRPr>
          </a:p>
        </p:txBody>
      </p:sp>
      <p:graphicFrame>
        <p:nvGraphicFramePr>
          <p:cNvPr id="37" name="표 35"/>
          <p:cNvGraphicFramePr>
            <a:graphicFrameLocks noGrp="1"/>
          </p:cNvGraphicFramePr>
          <p:nvPr/>
        </p:nvGraphicFramePr>
        <p:xfrm>
          <a:off x="6320290" y="908720"/>
          <a:ext cx="2678400" cy="1207008"/>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lang="en-US" altLang="ko-KR" sz="800" b="0" dirty="0" smtClean="0">
                          <a:solidFill>
                            <a:prstClr val="black"/>
                          </a:solidFill>
                        </a:rPr>
                        <a:t>Stress </a:t>
                      </a:r>
                      <a:r>
                        <a:rPr lang="en-US" altLang="en-US" sz="800" b="0" dirty="0" smtClean="0">
                          <a:solidFill>
                            <a:prstClr val="black"/>
                          </a:solidFill>
                        </a:rPr>
                        <a:t>Self-diagnosis</a:t>
                      </a:r>
                    </a:p>
                    <a:p>
                      <a:pPr latinLnBrk="1"/>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p>
                      <a:pPr latinLnBrk="1"/>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Tham</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khảo</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sheet </a:t>
                      </a:r>
                      <a:r>
                        <a:rPr kumimoji="0" lang="ko-KR" altLang="en-US" sz="800" b="0" i="0" u="none" strike="noStrike" kern="1200" cap="none" spc="0" normalizeH="0" baseline="0" noProof="0" dirty="0" smtClean="0">
                          <a:ln>
                            <a:noFill/>
                          </a:ln>
                          <a:solidFill>
                            <a:prstClr val="black"/>
                          </a:solidFill>
                          <a:effectLst/>
                          <a:uLnTx/>
                          <a:uFillTx/>
                          <a:latin typeface="+mn-lt"/>
                          <a:ea typeface="+mn-ea"/>
                          <a:cs typeface="+mn-cs"/>
                        </a:rPr>
                        <a:t>자가진단 테스트 자료 </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Tài</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liệu</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về</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các</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bài</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Test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phục</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vụ</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Việc</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tự</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chuẩn</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đoán</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trong</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phần</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Chính</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sách</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và</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Quy</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err="1" smtClean="0">
                          <a:ln>
                            <a:noFill/>
                          </a:ln>
                          <a:solidFill>
                            <a:prstClr val="black"/>
                          </a:solidFill>
                          <a:effectLst/>
                          <a:uLnTx/>
                          <a:uFillTx/>
                          <a:latin typeface="+mn-lt"/>
                          <a:ea typeface="+mn-ea"/>
                          <a:cs typeface="+mn-cs"/>
                        </a:rPr>
                        <a:t>định</a:t>
                      </a:r>
                      <a:r>
                        <a:rPr kumimoji="0" lang="en-US" altLang="ko-KR" sz="800" b="0" i="0" u="none" strike="noStrike" kern="1200" cap="none" spc="0" normalizeH="0" baseline="0" noProof="0" dirty="0" smtClean="0">
                          <a:ln>
                            <a:noFill/>
                          </a:ln>
                          <a:solidFill>
                            <a:prstClr val="black"/>
                          </a:solidFill>
                          <a:effectLst/>
                          <a:uLnTx/>
                          <a:uFillTx/>
                          <a:latin typeface="+mn-lt"/>
                          <a:ea typeface="+mn-ea"/>
                          <a:cs typeface="+mn-cs"/>
                        </a:rPr>
                        <a:t> </a:t>
                      </a:r>
                      <a:endParaRPr kumimoji="0" lang="ko-KR" altLang="en-US"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Chỉ</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có</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thể</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chọn</a:t>
                      </a:r>
                      <a:r>
                        <a:rPr lang="en-US" altLang="ko-KR" sz="800" kern="1200" baseline="0" dirty="0" smtClean="0">
                          <a:solidFill>
                            <a:schemeClr val="dk1"/>
                          </a:solidFill>
                          <a:latin typeface="+mn-ea"/>
                          <a:ea typeface="+mn-ea"/>
                          <a:cs typeface="+mn-cs"/>
                        </a:rPr>
                        <a:t> 1 </a:t>
                      </a:r>
                      <a:r>
                        <a:rPr lang="en-US" altLang="ko-KR" sz="800" kern="1200" baseline="0" dirty="0" err="1" smtClean="0">
                          <a:solidFill>
                            <a:schemeClr val="dk1"/>
                          </a:solidFill>
                          <a:latin typeface="+mn-ea"/>
                          <a:ea typeface="+mn-ea"/>
                          <a:cs typeface="+mn-cs"/>
                        </a:rPr>
                        <a:t>câu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lời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sau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chọn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xong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khả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dụng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hóa</a:t>
                      </a:r>
                      <a:r>
                        <a:rPr lang="en-US" altLang="ko-KR" sz="800" kern="1200" baseline="0" dirty="0" smtClean="0">
                          <a:solidFill>
                            <a:schemeClr val="dk1"/>
                          </a:solidFill>
                          <a:latin typeface="+mn-ea"/>
                          <a:ea typeface="+mn-ea"/>
                          <a:cs typeface="+mn-cs"/>
                        </a:rPr>
                        <a:t> Next - </a:t>
                      </a:r>
                      <a:r>
                        <a:rPr lang="en-US" altLang="ko-KR" sz="800" kern="1200" dirty="0" smtClean="0">
                          <a:solidFill>
                            <a:schemeClr val="dk1"/>
                          </a:solidFill>
                          <a:latin typeface="+mn-ea"/>
                          <a:ea typeface="+mn-ea"/>
                          <a:cs typeface="+mn-cs"/>
                        </a:rPr>
                        <a:t>[</a:t>
                      </a:r>
                      <a:r>
                        <a:rPr lang="ko-KR" altLang="en-US" sz="800" kern="1200" dirty="0" smtClean="0">
                          <a:solidFill>
                            <a:schemeClr val="dk1"/>
                          </a:solidFill>
                          <a:latin typeface="+mn-ea"/>
                          <a:ea typeface="+mn-ea"/>
                          <a:cs typeface="+mn-cs"/>
                        </a:rPr>
                        <a:t>다음</a:t>
                      </a:r>
                      <a:r>
                        <a:rPr lang="en-US" altLang="ko-KR" sz="800" kern="1200" dirty="0" smtClean="0">
                          <a:solidFill>
                            <a:schemeClr val="dk1"/>
                          </a:solidFill>
                          <a:latin typeface="+mn-ea"/>
                          <a:ea typeface="+mn-ea"/>
                          <a:cs typeface="+mn-cs"/>
                        </a:rPr>
                        <a:t>] button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9" name="TextBox 18"/>
          <p:cNvSpPr txBox="1"/>
          <p:nvPr/>
        </p:nvSpPr>
        <p:spPr>
          <a:xfrm>
            <a:off x="701570" y="1177702"/>
            <a:ext cx="1255472" cy="246221"/>
          </a:xfrm>
          <a:prstGeom prst="rect">
            <a:avLst/>
          </a:prstGeom>
          <a:noFill/>
        </p:spPr>
        <p:txBody>
          <a:bodyPr wrap="none" rtlCol="0">
            <a:spAutoFit/>
          </a:bodyPr>
          <a:lstStyle/>
          <a:p>
            <a:r>
              <a:rPr lang="ko-KR" altLang="en-US" sz="1000" b="1" dirty="0" smtClean="0"/>
              <a:t>스트레스 자가진단</a:t>
            </a:r>
            <a:endParaRPr lang="ko-KR" altLang="en-US" sz="1000" b="1" dirty="0"/>
          </a:p>
        </p:txBody>
      </p:sp>
      <p:sp>
        <p:nvSpPr>
          <p:cNvPr id="13" name="직사각형 12"/>
          <p:cNvSpPr/>
          <p:nvPr/>
        </p:nvSpPr>
        <p:spPr>
          <a:xfrm>
            <a:off x="328861" y="1476360"/>
            <a:ext cx="2811600" cy="684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1" name="직사각형 20"/>
          <p:cNvSpPr/>
          <p:nvPr/>
        </p:nvSpPr>
        <p:spPr>
          <a:xfrm>
            <a:off x="421798" y="2534707"/>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mtClean="0">
                <a:solidFill>
                  <a:schemeClr val="tx1"/>
                </a:solidFill>
              </a:rPr>
              <a:t>항상 있었다</a:t>
            </a:r>
            <a:endParaRPr lang="ko-KR" altLang="en-US" sz="1000" dirty="0">
              <a:solidFill>
                <a:schemeClr val="tx1"/>
              </a:solidFill>
            </a:endParaRPr>
          </a:p>
        </p:txBody>
      </p:sp>
      <p:sp>
        <p:nvSpPr>
          <p:cNvPr id="22" name="직사각형 21"/>
          <p:cNvSpPr/>
          <p:nvPr/>
        </p:nvSpPr>
        <p:spPr>
          <a:xfrm>
            <a:off x="421798" y="2939752"/>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rPr>
              <a:t>거의 언제나 있었다</a:t>
            </a:r>
            <a:endParaRPr lang="ko-KR" altLang="en-US" sz="1000" dirty="0">
              <a:solidFill>
                <a:schemeClr val="tx1"/>
              </a:solidFill>
            </a:endParaRPr>
          </a:p>
        </p:txBody>
      </p:sp>
      <p:sp>
        <p:nvSpPr>
          <p:cNvPr id="24" name="직사각형 23"/>
          <p:cNvSpPr/>
          <p:nvPr/>
        </p:nvSpPr>
        <p:spPr>
          <a:xfrm>
            <a:off x="421798" y="3344797"/>
            <a:ext cx="2620032" cy="405045"/>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rPr>
              <a:t>종종 여러 번 있었다</a:t>
            </a:r>
            <a:endParaRPr lang="ko-KR" altLang="en-US" sz="1000" dirty="0">
              <a:solidFill>
                <a:schemeClr val="tx1"/>
              </a:solidFill>
            </a:endParaRPr>
          </a:p>
        </p:txBody>
      </p:sp>
      <p:sp>
        <p:nvSpPr>
          <p:cNvPr id="25" name="직사각형 24"/>
          <p:cNvSpPr/>
          <p:nvPr/>
        </p:nvSpPr>
        <p:spPr>
          <a:xfrm>
            <a:off x="421798" y="3749842"/>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rPr>
              <a:t>간혹 있었다</a:t>
            </a:r>
            <a:endParaRPr lang="ko-KR" altLang="en-US" sz="1000" dirty="0">
              <a:solidFill>
                <a:schemeClr val="tx1"/>
              </a:solidFill>
            </a:endParaRPr>
          </a:p>
        </p:txBody>
      </p:sp>
      <p:sp>
        <p:nvSpPr>
          <p:cNvPr id="26" name="직사각형 25"/>
          <p:cNvSpPr/>
          <p:nvPr/>
        </p:nvSpPr>
        <p:spPr>
          <a:xfrm>
            <a:off x="421798" y="4154887"/>
            <a:ext cx="2620032" cy="405045"/>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rPr>
              <a:t>거의 없었다</a:t>
            </a:r>
            <a:endParaRPr lang="ko-KR" altLang="en-US" sz="1000" dirty="0">
              <a:solidFill>
                <a:schemeClr val="tx1"/>
              </a:solidFill>
            </a:endParaRPr>
          </a:p>
        </p:txBody>
      </p:sp>
      <p:sp>
        <p:nvSpPr>
          <p:cNvPr id="28" name="TextBox 27"/>
          <p:cNvSpPr txBox="1"/>
          <p:nvPr/>
        </p:nvSpPr>
        <p:spPr>
          <a:xfrm>
            <a:off x="403251" y="4604937"/>
            <a:ext cx="644728" cy="253916"/>
          </a:xfrm>
          <a:prstGeom prst="rect">
            <a:avLst/>
          </a:prstGeom>
          <a:noFill/>
        </p:spPr>
        <p:txBody>
          <a:bodyPr wrap="none" rtlCol="0">
            <a:spAutoFit/>
          </a:bodyPr>
          <a:lstStyle/>
          <a:p>
            <a:r>
              <a:rPr lang="en-US" altLang="ko-KR" sz="1050" b="1" dirty="0" smtClean="0"/>
              <a:t>&lt;  </a:t>
            </a:r>
            <a:r>
              <a:rPr lang="ko-KR" altLang="en-US" sz="1050" b="1" dirty="0" smtClean="0"/>
              <a:t>이전</a:t>
            </a:r>
            <a:endParaRPr lang="ko-KR" altLang="en-US" sz="1050" b="1" dirty="0"/>
          </a:p>
        </p:txBody>
      </p:sp>
      <p:sp>
        <p:nvSpPr>
          <p:cNvPr id="29" name="TextBox 28"/>
          <p:cNvSpPr txBox="1"/>
          <p:nvPr/>
        </p:nvSpPr>
        <p:spPr>
          <a:xfrm>
            <a:off x="360580" y="1169225"/>
            <a:ext cx="272832" cy="253916"/>
          </a:xfrm>
          <a:prstGeom prst="rect">
            <a:avLst/>
          </a:prstGeom>
          <a:noFill/>
        </p:spPr>
        <p:txBody>
          <a:bodyPr wrap="none" rtlCol="0">
            <a:spAutoFit/>
          </a:bodyPr>
          <a:lstStyle/>
          <a:p>
            <a:r>
              <a:rPr lang="en-US" altLang="ko-KR" sz="1050" b="1" dirty="0" smtClean="0"/>
              <a:t>X</a:t>
            </a:r>
            <a:endParaRPr lang="ko-KR" altLang="en-US" sz="1050" b="1" dirty="0"/>
          </a:p>
        </p:txBody>
      </p:sp>
      <p:pic>
        <p:nvPicPr>
          <p:cNvPr id="23" name="그림 22" descr="Single_Tap.png"/>
          <p:cNvPicPr>
            <a:picLocks noChangeAspect="1"/>
          </p:cNvPicPr>
          <p:nvPr/>
        </p:nvPicPr>
        <p:blipFill>
          <a:blip r:embed="rId4" cstate="print"/>
          <a:stretch>
            <a:fillRect/>
          </a:stretch>
        </p:blipFill>
        <p:spPr>
          <a:xfrm>
            <a:off x="2393850" y="3434807"/>
            <a:ext cx="828000" cy="828000"/>
          </a:xfrm>
          <a:prstGeom prst="rect">
            <a:avLst/>
          </a:prstGeom>
        </p:spPr>
      </p:pic>
      <p:sp>
        <p:nvSpPr>
          <p:cNvPr id="34" name="타원 33"/>
          <p:cNvSpPr/>
          <p:nvPr/>
        </p:nvSpPr>
        <p:spPr>
          <a:xfrm>
            <a:off x="2969850" y="4604937"/>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6" name="TextBox 35"/>
          <p:cNvSpPr txBox="1"/>
          <p:nvPr/>
        </p:nvSpPr>
        <p:spPr>
          <a:xfrm>
            <a:off x="5485869" y="124096"/>
            <a:ext cx="720069" cy="215444"/>
          </a:xfrm>
          <a:prstGeom prst="rect">
            <a:avLst/>
          </a:prstGeom>
          <a:noFill/>
        </p:spPr>
        <p:txBody>
          <a:bodyPr wrap="none" rtlCol="0">
            <a:spAutoFit/>
          </a:bodyPr>
          <a:lstStyle/>
          <a:p>
            <a:r>
              <a:rPr lang="en-US" altLang="ko-KR" sz="800" dirty="0" smtClean="0">
                <a:solidFill>
                  <a:prstClr val="black"/>
                </a:solidFill>
              </a:rPr>
              <a:t>RM-100101</a:t>
            </a:r>
            <a:endParaRPr lang="ko-KR" altLang="en-US" sz="800" dirty="0">
              <a:solidFill>
                <a:prstClr val="black"/>
              </a:solidFill>
            </a:endParaRPr>
          </a:p>
        </p:txBody>
      </p:sp>
      <p:sp>
        <p:nvSpPr>
          <p:cNvPr id="38" name="TextBox 37"/>
          <p:cNvSpPr txBox="1"/>
          <p:nvPr/>
        </p:nvSpPr>
        <p:spPr>
          <a:xfrm>
            <a:off x="459052" y="1600225"/>
            <a:ext cx="2436886" cy="424732"/>
          </a:xfrm>
          <a:prstGeom prst="rect">
            <a:avLst/>
          </a:prstGeom>
          <a:noFill/>
        </p:spPr>
        <p:txBody>
          <a:bodyPr wrap="none" rtlCol="0">
            <a:spAutoFit/>
          </a:bodyPr>
          <a:lstStyle/>
          <a:p>
            <a:pPr>
              <a:lnSpc>
                <a:spcPct val="120000"/>
              </a:lnSpc>
            </a:pPr>
            <a:r>
              <a:rPr lang="ko-KR" altLang="en-US" sz="900" dirty="0" smtClean="0">
                <a:latin typeface="+mj-ea"/>
              </a:rPr>
              <a:t>자신의 생활신념에 따라 살려고 애쓰다가 </a:t>
            </a:r>
            <a:endParaRPr lang="en-US" altLang="ko-KR" sz="900" dirty="0" smtClean="0">
              <a:latin typeface="+mj-ea"/>
            </a:endParaRPr>
          </a:p>
          <a:p>
            <a:pPr>
              <a:lnSpc>
                <a:spcPct val="120000"/>
              </a:lnSpc>
            </a:pPr>
            <a:r>
              <a:rPr lang="ko-KR" altLang="en-US" sz="900" dirty="0" smtClean="0">
                <a:latin typeface="+mj-ea"/>
              </a:rPr>
              <a:t>좌절을 느낀 적이 있습니까</a:t>
            </a:r>
            <a:r>
              <a:rPr lang="en-US" altLang="ko-KR" sz="900" dirty="0" smtClean="0">
                <a:latin typeface="+mj-ea"/>
              </a:rPr>
              <a:t>? </a:t>
            </a:r>
            <a:endParaRPr lang="ko-KR" altLang="en-US" sz="900" dirty="0">
              <a:latin typeface="+mj-ea"/>
            </a:endParaRPr>
          </a:p>
        </p:txBody>
      </p:sp>
      <p:sp>
        <p:nvSpPr>
          <p:cNvPr id="39" name="TextBox 38"/>
          <p:cNvSpPr txBox="1"/>
          <p:nvPr/>
        </p:nvSpPr>
        <p:spPr>
          <a:xfrm>
            <a:off x="2411760" y="4615244"/>
            <a:ext cx="646331" cy="253916"/>
          </a:xfrm>
          <a:prstGeom prst="rect">
            <a:avLst/>
          </a:prstGeom>
          <a:noFill/>
        </p:spPr>
        <p:txBody>
          <a:bodyPr wrap="none" rtlCol="0">
            <a:spAutoFit/>
          </a:bodyPr>
          <a:lstStyle/>
          <a:p>
            <a:r>
              <a:rPr lang="ko-KR" altLang="en-US" sz="1050" b="1" dirty="0" smtClean="0">
                <a:latin typeface="+mn-ea"/>
              </a:rPr>
              <a:t>다음 </a:t>
            </a:r>
            <a:r>
              <a:rPr lang="en-US" altLang="ko-KR" sz="1050" b="1" dirty="0" smtClean="0">
                <a:latin typeface="+mn-ea"/>
              </a:rPr>
              <a:t>&gt; </a:t>
            </a:r>
            <a:endParaRPr lang="ko-KR" altLang="en-US" sz="1050" b="1" dirty="0">
              <a:latin typeface="+mn-ea"/>
            </a:endParaRPr>
          </a:p>
        </p:txBody>
      </p:sp>
      <p:sp>
        <p:nvSpPr>
          <p:cNvPr id="30" name="슬라이드 번호 개체 틀 29"/>
          <p:cNvSpPr>
            <a:spLocks noGrp="1"/>
          </p:cNvSpPr>
          <p:nvPr>
            <p:ph type="sldNum" sz="quarter" idx="4"/>
          </p:nvPr>
        </p:nvSpPr>
        <p:spPr/>
        <p:txBody>
          <a:bodyPr/>
          <a:lstStyle/>
          <a:p>
            <a:fld id="{C70D9EDE-4299-4BB9-BBD1-CAF81FD85894}" type="slidenum">
              <a:rPr lang="ko-KR" altLang="en-US" smtClean="0"/>
              <a:pPr/>
              <a:t>98</a:t>
            </a:fld>
            <a:endParaRPr lang="ko-KR" altLang="en-US" dirty="0"/>
          </a:p>
        </p:txBody>
      </p:sp>
      <p:sp>
        <p:nvSpPr>
          <p:cNvPr id="27" name="TextBox 26"/>
          <p:cNvSpPr txBox="1"/>
          <p:nvPr/>
        </p:nvSpPr>
        <p:spPr>
          <a:xfrm>
            <a:off x="1132570" y="124096"/>
            <a:ext cx="1677062" cy="215444"/>
          </a:xfrm>
          <a:prstGeom prst="rect">
            <a:avLst/>
          </a:prstGeom>
          <a:noFill/>
        </p:spPr>
        <p:txBody>
          <a:bodyPr wrap="none" rtlCol="0">
            <a:spAutoFit/>
          </a:bodyPr>
          <a:lstStyle/>
          <a:p>
            <a:r>
              <a:rPr lang="en-US" altLang="ko-KR" sz="800" dirty="0" smtClean="0">
                <a:solidFill>
                  <a:prstClr val="black"/>
                </a:solidFill>
              </a:rPr>
              <a:t>Processing Stress </a:t>
            </a:r>
            <a:r>
              <a:rPr lang="en-US" altLang="en-US" sz="800" dirty="0" smtClean="0">
                <a:solidFill>
                  <a:prstClr val="black"/>
                </a:solidFill>
              </a:rPr>
              <a:t>Self-diagnosis</a:t>
            </a:r>
            <a:endParaRPr lang="ko-KR" altLang="en-US" sz="800" dirty="0">
              <a:solidFill>
                <a:prstClr val="black"/>
              </a:solidFill>
            </a:endParaRPr>
          </a:p>
        </p:txBody>
      </p:sp>
      <p:sp>
        <p:nvSpPr>
          <p:cNvPr id="33" name="TextBox 32"/>
          <p:cNvSpPr txBox="1"/>
          <p:nvPr/>
        </p:nvSpPr>
        <p:spPr>
          <a:xfrm>
            <a:off x="1132570" y="352286"/>
            <a:ext cx="2498120" cy="215444"/>
          </a:xfrm>
          <a:prstGeom prst="rect">
            <a:avLst/>
          </a:prstGeom>
          <a:noFill/>
        </p:spPr>
        <p:txBody>
          <a:bodyPr wrap="none" rtlCol="0">
            <a:spAutoFit/>
          </a:bodyPr>
          <a:lstStyle/>
          <a:p>
            <a:r>
              <a:rPr lang="en-US" altLang="en-US" sz="800" spc="-20" dirty="0" smtClean="0">
                <a:solidFill>
                  <a:prstClr val="black"/>
                </a:solidFill>
              </a:rPr>
              <a:t>Self-diagnosis</a:t>
            </a:r>
            <a:r>
              <a:rPr lang="ko-KR" altLang="en-US" sz="800" spc="-20" dirty="0" smtClean="0">
                <a:solidFill>
                  <a:prstClr val="black"/>
                </a:solidFill>
              </a:rPr>
              <a:t> </a:t>
            </a:r>
            <a:r>
              <a:rPr lang="en-US" altLang="ko-KR" sz="800" spc="-20" dirty="0" smtClean="0">
                <a:solidFill>
                  <a:prstClr val="black"/>
                </a:solidFill>
              </a:rPr>
              <a:t>Program </a:t>
            </a:r>
            <a:r>
              <a:rPr lang="en-US" altLang="ko-KR" sz="800" dirty="0" smtClean="0">
                <a:solidFill>
                  <a:prstClr val="black"/>
                </a:solidFill>
              </a:rPr>
              <a:t>&gt; Stress Test&gt; Processing </a:t>
            </a:r>
            <a:endParaRPr lang="ko-KR" altLang="en-US" sz="800" dirty="0">
              <a:solidFill>
                <a:prstClr val="black"/>
              </a:solidFill>
            </a:endParaRPr>
          </a:p>
        </p:txBody>
      </p:sp>
      <p:graphicFrame>
        <p:nvGraphicFramePr>
          <p:cNvPr id="35" name="표 39"/>
          <p:cNvGraphicFramePr>
            <a:graphicFrameLocks noGrp="1"/>
          </p:cNvGraphicFramePr>
          <p:nvPr/>
        </p:nvGraphicFramePr>
        <p:xfrm>
          <a:off x="6320290" y="908720"/>
          <a:ext cx="2678400" cy="865632"/>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pPr latinLnBrk="1"/>
                      <a:r>
                        <a:rPr lang="en-US" altLang="ko-KR" sz="800" b="0" dirty="0" smtClean="0">
                          <a:solidFill>
                            <a:prstClr val="black"/>
                          </a:solidFill>
                        </a:rPr>
                        <a:t>Stress </a:t>
                      </a:r>
                      <a:r>
                        <a:rPr lang="en-US" altLang="en-US" sz="800" b="0" dirty="0" smtClean="0">
                          <a:solidFill>
                            <a:prstClr val="black"/>
                          </a:solidFill>
                        </a:rPr>
                        <a:t>Self-diagnosis</a:t>
                      </a: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20000"/>
                        </a:lnSpc>
                        <a:spcBef>
                          <a:spcPts val="0"/>
                        </a:spcBef>
                        <a:spcAft>
                          <a:spcPts val="0"/>
                        </a:spcAft>
                        <a:buClrTx/>
                        <a:buSzTx/>
                        <a:buFontTx/>
                        <a:buChar char="-"/>
                        <a:tabLst/>
                        <a:defRPr/>
                      </a:pPr>
                      <a:r>
                        <a:rPr lang="en-US" altLang="ko-KR" sz="800" kern="1200" dirty="0" err="1" smtClean="0">
                          <a:solidFill>
                            <a:schemeClr val="dk1"/>
                          </a:solidFill>
                          <a:latin typeface="+mn-ea"/>
                          <a:ea typeface="+mn-ea"/>
                          <a:cs typeface="+mn-cs"/>
                        </a:rPr>
                        <a:t>Nếu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đây</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là</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câu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hỏi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cuối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cùng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thì</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tiếp</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theo</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sẽ</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chuyển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đến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trang</a:t>
                      </a:r>
                      <a:r>
                        <a:rPr lang="en-US" altLang="ko-KR" sz="800" kern="1200" baseline="0" dirty="0" smtClean="0">
                          <a:solidFill>
                            <a:schemeClr val="dk1"/>
                          </a:solidFill>
                          <a:latin typeface="+mn-ea"/>
                          <a:ea typeface="+mn-ea"/>
                          <a:cs typeface="+mn-cs"/>
                        </a:rPr>
                        <a:t> [</a:t>
                      </a:r>
                      <a:r>
                        <a:rPr lang="en-US" altLang="ko-KR" sz="800" dirty="0" smtClean="0">
                          <a:solidFill>
                            <a:prstClr val="black"/>
                          </a:solidFill>
                        </a:rPr>
                        <a:t>Stress </a:t>
                      </a:r>
                      <a:r>
                        <a:rPr lang="en-US" altLang="en-US" sz="800" dirty="0" smtClean="0">
                          <a:solidFill>
                            <a:prstClr val="black"/>
                          </a:solidFill>
                        </a:rPr>
                        <a:t>Self-diagnosis Result]</a:t>
                      </a:r>
                      <a:r>
                        <a:rPr lang="en-US" altLang="en-US" sz="800" baseline="0" dirty="0" smtClean="0">
                          <a:solidFill>
                            <a:prstClr val="black"/>
                          </a:solidFill>
                        </a:rPr>
                        <a:t> </a:t>
                      </a:r>
                      <a:r>
                        <a:rPr lang="en-US" altLang="ko-KR" sz="800" kern="1200" dirty="0" smtClean="0">
                          <a:solidFill>
                            <a:schemeClr val="dk1"/>
                          </a:solidFill>
                          <a:latin typeface="+mn-ea"/>
                          <a:ea typeface="+mn-ea"/>
                          <a:cs typeface="+mn-cs"/>
                        </a:rPr>
                        <a:t>(RM-10010101)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
          <p:cNvGrpSpPr/>
          <p:nvPr/>
        </p:nvGrpSpPr>
        <p:grpSpPr>
          <a:xfrm>
            <a:off x="328861" y="908720"/>
            <a:ext cx="2812504" cy="5000582"/>
            <a:chOff x="366961" y="908720"/>
            <a:chExt cx="2812504" cy="5000582"/>
          </a:xfrm>
        </p:grpSpPr>
        <p:pic>
          <p:nvPicPr>
            <p:cNvPr id="45" name="그림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52" y="917306"/>
              <a:ext cx="2808000" cy="4991996"/>
            </a:xfrm>
            <a:prstGeom prst="rect">
              <a:avLst/>
            </a:prstGeom>
            <a:ln w="3175">
              <a:noFill/>
            </a:ln>
          </p:spPr>
        </p:pic>
        <p:sp>
          <p:nvSpPr>
            <p:cNvPr id="46" name="직사각형 45"/>
            <p:cNvSpPr/>
            <p:nvPr/>
          </p:nvSpPr>
          <p:spPr>
            <a:xfrm>
              <a:off x="371465" y="1120552"/>
              <a:ext cx="2808000" cy="478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47" name="직사각형 46"/>
            <p:cNvSpPr/>
            <p:nvPr/>
          </p:nvSpPr>
          <p:spPr>
            <a:xfrm>
              <a:off x="366961" y="908720"/>
              <a:ext cx="2812504" cy="2052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grpSp>
      <p:sp>
        <p:nvSpPr>
          <p:cNvPr id="50" name="직사각형 49"/>
          <p:cNvSpPr/>
          <p:nvPr/>
        </p:nvSpPr>
        <p:spPr>
          <a:xfrm>
            <a:off x="328861" y="1116360"/>
            <a:ext cx="2811600" cy="36000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19" name="TextBox 18"/>
          <p:cNvSpPr txBox="1"/>
          <p:nvPr/>
        </p:nvSpPr>
        <p:spPr>
          <a:xfrm>
            <a:off x="701570" y="1177702"/>
            <a:ext cx="742511" cy="246221"/>
          </a:xfrm>
          <a:prstGeom prst="rect">
            <a:avLst/>
          </a:prstGeom>
          <a:noFill/>
        </p:spPr>
        <p:txBody>
          <a:bodyPr wrap="none" rtlCol="0">
            <a:spAutoFit/>
          </a:bodyPr>
          <a:lstStyle/>
          <a:p>
            <a:r>
              <a:rPr lang="ko-KR" altLang="en-US" sz="1000" b="1" dirty="0" smtClean="0"/>
              <a:t>진단 결과</a:t>
            </a:r>
            <a:endParaRPr lang="ko-KR" altLang="en-US" sz="1000" b="1" dirty="0"/>
          </a:p>
        </p:txBody>
      </p:sp>
      <p:sp>
        <p:nvSpPr>
          <p:cNvPr id="29" name="TextBox 28"/>
          <p:cNvSpPr txBox="1"/>
          <p:nvPr/>
        </p:nvSpPr>
        <p:spPr>
          <a:xfrm>
            <a:off x="360580" y="1169225"/>
            <a:ext cx="272832" cy="253916"/>
          </a:xfrm>
          <a:prstGeom prst="rect">
            <a:avLst/>
          </a:prstGeom>
          <a:noFill/>
        </p:spPr>
        <p:txBody>
          <a:bodyPr wrap="none" rtlCol="0">
            <a:spAutoFit/>
          </a:bodyPr>
          <a:lstStyle/>
          <a:p>
            <a:r>
              <a:rPr lang="en-US" altLang="ko-KR" sz="1050" b="1" dirty="0" smtClean="0"/>
              <a:t>X</a:t>
            </a:r>
            <a:endParaRPr lang="ko-KR" altLang="en-US" sz="1050" b="1" dirty="0"/>
          </a:p>
        </p:txBody>
      </p:sp>
      <p:sp>
        <p:nvSpPr>
          <p:cNvPr id="33" name="직사각형 32"/>
          <p:cNvSpPr/>
          <p:nvPr/>
        </p:nvSpPr>
        <p:spPr>
          <a:xfrm>
            <a:off x="428920" y="3789040"/>
            <a:ext cx="2712132" cy="854080"/>
          </a:xfrm>
          <a:prstGeom prst="rect">
            <a:avLst/>
          </a:prstGeom>
        </p:spPr>
        <p:txBody>
          <a:bodyPr wrap="square">
            <a:spAutoFit/>
          </a:bodyPr>
          <a:lstStyle/>
          <a:p>
            <a:pPr lvl="0">
              <a:lnSpc>
                <a:spcPct val="110000"/>
              </a:lnSpc>
            </a:pPr>
            <a:r>
              <a:rPr lang="en-US" altLang="ko-KR" sz="900" dirty="0" smtClean="0">
                <a:solidFill>
                  <a:prstClr val="black"/>
                </a:solidFill>
              </a:rPr>
              <a:t>- </a:t>
            </a:r>
            <a:r>
              <a:rPr lang="ko-KR" altLang="en-US" sz="900" dirty="0" err="1" smtClean="0">
                <a:solidFill>
                  <a:prstClr val="black"/>
                </a:solidFill>
              </a:rPr>
              <a:t>실현가능한</a:t>
            </a:r>
            <a:r>
              <a:rPr lang="ko-KR" altLang="en-US" sz="900" dirty="0" smtClean="0">
                <a:solidFill>
                  <a:prstClr val="black"/>
                </a:solidFill>
              </a:rPr>
              <a:t> 목표를 설정하고</a:t>
            </a:r>
            <a:r>
              <a:rPr lang="en-US" altLang="ko-KR" sz="900" dirty="0" smtClean="0">
                <a:solidFill>
                  <a:prstClr val="black"/>
                </a:solidFill>
              </a:rPr>
              <a:t>, </a:t>
            </a:r>
            <a:r>
              <a:rPr lang="ko-KR" altLang="en-US" sz="900" dirty="0" smtClean="0">
                <a:solidFill>
                  <a:prstClr val="black"/>
                </a:solidFill>
              </a:rPr>
              <a:t>우선순위 정해 시간관리하기</a:t>
            </a:r>
          </a:p>
          <a:p>
            <a:pPr lvl="0">
              <a:lnSpc>
                <a:spcPct val="110000"/>
              </a:lnSpc>
            </a:pPr>
            <a:r>
              <a:rPr lang="en-US" altLang="ko-KR" sz="900" dirty="0" smtClean="0">
                <a:solidFill>
                  <a:prstClr val="black"/>
                </a:solidFill>
              </a:rPr>
              <a:t>- </a:t>
            </a:r>
            <a:r>
              <a:rPr lang="ko-KR" altLang="en-US" sz="900" dirty="0" smtClean="0">
                <a:solidFill>
                  <a:prstClr val="black"/>
                </a:solidFill>
              </a:rPr>
              <a:t>가족</a:t>
            </a:r>
            <a:r>
              <a:rPr lang="en-US" altLang="ko-KR" sz="900" dirty="0" smtClean="0">
                <a:solidFill>
                  <a:prstClr val="black"/>
                </a:solidFill>
              </a:rPr>
              <a:t>, </a:t>
            </a:r>
            <a:r>
              <a:rPr lang="ko-KR" altLang="en-US" sz="900" dirty="0" smtClean="0">
                <a:solidFill>
                  <a:prstClr val="black"/>
                </a:solidFill>
              </a:rPr>
              <a:t>친구 등 나를 지지해 줄 사람 만들기</a:t>
            </a:r>
          </a:p>
          <a:p>
            <a:pPr lvl="0">
              <a:lnSpc>
                <a:spcPct val="110000"/>
              </a:lnSpc>
            </a:pPr>
            <a:r>
              <a:rPr lang="en-US" altLang="ko-KR" sz="900" dirty="0" smtClean="0">
                <a:solidFill>
                  <a:prstClr val="black"/>
                </a:solidFill>
              </a:rPr>
              <a:t>- </a:t>
            </a:r>
            <a:r>
              <a:rPr lang="ko-KR" altLang="en-US" sz="900" dirty="0" smtClean="0">
                <a:solidFill>
                  <a:prstClr val="black"/>
                </a:solidFill>
              </a:rPr>
              <a:t>규칙적인 식사와 운동으로 </a:t>
            </a:r>
            <a:r>
              <a:rPr lang="ko-KR" altLang="en-US" sz="900" dirty="0" err="1" smtClean="0">
                <a:solidFill>
                  <a:prstClr val="black"/>
                </a:solidFill>
              </a:rPr>
              <a:t>균형잡힌</a:t>
            </a:r>
            <a:r>
              <a:rPr lang="ko-KR" altLang="en-US" sz="900" dirty="0" smtClean="0">
                <a:solidFill>
                  <a:prstClr val="black"/>
                </a:solidFill>
              </a:rPr>
              <a:t> 생활하기</a:t>
            </a:r>
          </a:p>
          <a:p>
            <a:pPr lvl="0">
              <a:lnSpc>
                <a:spcPct val="110000"/>
              </a:lnSpc>
            </a:pPr>
            <a:r>
              <a:rPr lang="en-US" altLang="ko-KR" sz="900" dirty="0" smtClean="0">
                <a:solidFill>
                  <a:prstClr val="black"/>
                </a:solidFill>
              </a:rPr>
              <a:t>- </a:t>
            </a:r>
            <a:r>
              <a:rPr lang="ko-KR" altLang="en-US" sz="900" dirty="0" smtClean="0">
                <a:solidFill>
                  <a:prstClr val="black"/>
                </a:solidFill>
              </a:rPr>
              <a:t>전문가와의 상담을 통해 그때그때 해소하기</a:t>
            </a:r>
            <a:endParaRPr lang="en-US" altLang="ko-KR" sz="900" dirty="0" smtClean="0">
              <a:solidFill>
                <a:prstClr val="black"/>
              </a:solidFill>
            </a:endParaRPr>
          </a:p>
        </p:txBody>
      </p:sp>
      <p:sp>
        <p:nvSpPr>
          <p:cNvPr id="21" name="직사각형 20"/>
          <p:cNvSpPr/>
          <p:nvPr/>
        </p:nvSpPr>
        <p:spPr>
          <a:xfrm>
            <a:off x="341530" y="3557310"/>
            <a:ext cx="1261884" cy="244682"/>
          </a:xfrm>
          <a:prstGeom prst="rect">
            <a:avLst/>
          </a:prstGeom>
        </p:spPr>
        <p:txBody>
          <a:bodyPr wrap="none">
            <a:spAutoFit/>
          </a:bodyPr>
          <a:lstStyle/>
          <a:p>
            <a:pPr lvl="0">
              <a:lnSpc>
                <a:spcPct val="110000"/>
              </a:lnSpc>
            </a:pPr>
            <a:r>
              <a:rPr lang="ko-KR" altLang="en-US" sz="900" b="1" dirty="0" smtClean="0">
                <a:solidFill>
                  <a:prstClr val="black"/>
                </a:solidFill>
              </a:rPr>
              <a:t>▣ 스트레스 관리 </a:t>
            </a:r>
            <a:r>
              <a:rPr lang="en-US" altLang="ko-KR" sz="900" b="1" dirty="0" smtClean="0">
                <a:solidFill>
                  <a:prstClr val="black"/>
                </a:solidFill>
              </a:rPr>
              <a:t>tip</a:t>
            </a:r>
          </a:p>
        </p:txBody>
      </p:sp>
      <p:sp>
        <p:nvSpPr>
          <p:cNvPr id="22" name="직사각형 21"/>
          <p:cNvSpPr/>
          <p:nvPr/>
        </p:nvSpPr>
        <p:spPr>
          <a:xfrm>
            <a:off x="328861" y="1476360"/>
            <a:ext cx="2811600" cy="195264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30" name="직사각형 29"/>
          <p:cNvSpPr/>
          <p:nvPr/>
        </p:nvSpPr>
        <p:spPr>
          <a:xfrm>
            <a:off x="341530" y="1568990"/>
            <a:ext cx="2799835" cy="1477328"/>
          </a:xfrm>
          <a:prstGeom prst="rect">
            <a:avLst/>
          </a:prstGeom>
        </p:spPr>
        <p:txBody>
          <a:bodyPr wrap="square">
            <a:spAutoFit/>
          </a:bodyPr>
          <a:lstStyle/>
          <a:p>
            <a:pPr>
              <a:lnSpc>
                <a:spcPct val="120000"/>
              </a:lnSpc>
            </a:pPr>
            <a:r>
              <a:rPr lang="en-US" altLang="ko-KR" sz="900" b="1" dirty="0" smtClean="0">
                <a:solidFill>
                  <a:schemeClr val="dk1"/>
                </a:solidFill>
                <a:latin typeface="+mj-ea"/>
              </a:rPr>
              <a:t>[ID]</a:t>
            </a:r>
            <a:r>
              <a:rPr lang="ko-KR" altLang="en-US" sz="900" b="1" dirty="0" smtClean="0">
                <a:solidFill>
                  <a:schemeClr val="dk1"/>
                </a:solidFill>
                <a:latin typeface="+mj-ea"/>
              </a:rPr>
              <a:t>님</a:t>
            </a:r>
            <a:r>
              <a:rPr lang="ko-KR" altLang="en-US" sz="900" dirty="0" smtClean="0">
                <a:solidFill>
                  <a:schemeClr val="dk1"/>
                </a:solidFill>
                <a:latin typeface="+mj-ea"/>
              </a:rPr>
              <a:t>의</a:t>
            </a:r>
            <a:r>
              <a:rPr lang="ko-KR" altLang="en-US" sz="900" b="1" dirty="0" smtClean="0">
                <a:solidFill>
                  <a:schemeClr val="dk1"/>
                </a:solidFill>
                <a:latin typeface="+mj-ea"/>
              </a:rPr>
              <a:t> </a:t>
            </a:r>
            <a:r>
              <a:rPr lang="ko-KR" altLang="en-US" sz="900" dirty="0" smtClean="0">
                <a:latin typeface="+mn-ea"/>
              </a:rPr>
              <a:t>스트레스 수준은 낮음입니다</a:t>
            </a:r>
            <a:r>
              <a:rPr lang="en-US" altLang="ko-KR" sz="900" dirty="0" smtClean="0">
                <a:latin typeface="+mn-ea"/>
              </a:rPr>
              <a:t>. </a:t>
            </a:r>
          </a:p>
          <a:p>
            <a:pPr>
              <a:lnSpc>
                <a:spcPct val="110000"/>
              </a:lnSpc>
            </a:pPr>
            <a:endParaRPr lang="en-US" altLang="ko-KR" sz="900" dirty="0" smtClean="0">
              <a:latin typeface="+mn-ea"/>
            </a:endParaRPr>
          </a:p>
          <a:p>
            <a:pPr>
              <a:lnSpc>
                <a:spcPct val="110000"/>
              </a:lnSpc>
            </a:pPr>
            <a:r>
              <a:rPr lang="ko-KR" altLang="en-US" sz="900" dirty="0" smtClean="0">
                <a:latin typeface="+mn-ea"/>
              </a:rPr>
              <a:t>스트레스가 하나도 없는 사람은 없습니다</a:t>
            </a:r>
            <a:r>
              <a:rPr lang="en-US" altLang="ko-KR" sz="900" dirty="0" smtClean="0">
                <a:latin typeface="+mn-ea"/>
              </a:rPr>
              <a:t>. </a:t>
            </a:r>
            <a:r>
              <a:rPr lang="ko-KR" altLang="en-US" sz="900" dirty="0" smtClean="0">
                <a:latin typeface="+mn-ea"/>
              </a:rPr>
              <a:t>스트레스가 낮다는 것은 스트레스에 잘 대처하고 있다는 뜻입니다</a:t>
            </a:r>
            <a:r>
              <a:rPr lang="en-US" altLang="ko-KR" sz="900" dirty="0" smtClean="0">
                <a:latin typeface="+mn-ea"/>
              </a:rPr>
              <a:t>. </a:t>
            </a:r>
            <a:r>
              <a:rPr lang="ko-KR" altLang="en-US" sz="900" dirty="0" smtClean="0">
                <a:latin typeface="+mn-ea"/>
              </a:rPr>
              <a:t>지금처럼 잘 관리한다면 스트레스에 지치지 않고 즐겁게 생활할 수 있습니다</a:t>
            </a:r>
            <a:r>
              <a:rPr lang="en-US" altLang="ko-KR" sz="900" dirty="0" smtClean="0">
                <a:latin typeface="+mn-ea"/>
              </a:rPr>
              <a:t>.</a:t>
            </a:r>
          </a:p>
          <a:p>
            <a:pPr>
              <a:lnSpc>
                <a:spcPct val="110000"/>
              </a:lnSpc>
            </a:pPr>
            <a:r>
              <a:rPr lang="ko-KR" altLang="en-US" sz="900" dirty="0" smtClean="0">
                <a:latin typeface="+mn-ea"/>
              </a:rPr>
              <a:t>평소 나의 스트레스 대처방법을 잘 알고 있다면 갑자기 극심한 스트레스가 생겼을 때도 유연하게 대처할 수 있습니다</a:t>
            </a:r>
            <a:r>
              <a:rPr lang="en-US" altLang="ko-KR" sz="900" dirty="0" smtClean="0">
                <a:latin typeface="+mn-ea"/>
              </a:rPr>
              <a:t>.</a:t>
            </a:r>
            <a:endParaRPr lang="ko-KR" altLang="en-US" sz="900" dirty="0" smtClean="0">
              <a:latin typeface="+mn-ea"/>
            </a:endParaRPr>
          </a:p>
        </p:txBody>
      </p:sp>
      <p:sp>
        <p:nvSpPr>
          <p:cNvPr id="25" name="TextBox 24"/>
          <p:cNvSpPr txBox="1"/>
          <p:nvPr/>
        </p:nvSpPr>
        <p:spPr>
          <a:xfrm>
            <a:off x="5485869" y="124096"/>
            <a:ext cx="832279" cy="215444"/>
          </a:xfrm>
          <a:prstGeom prst="rect">
            <a:avLst/>
          </a:prstGeom>
          <a:noFill/>
        </p:spPr>
        <p:txBody>
          <a:bodyPr wrap="none" rtlCol="0">
            <a:spAutoFit/>
          </a:bodyPr>
          <a:lstStyle/>
          <a:p>
            <a:r>
              <a:rPr lang="en-US" altLang="ko-KR" sz="800" dirty="0" smtClean="0">
                <a:solidFill>
                  <a:prstClr val="black"/>
                </a:solidFill>
              </a:rPr>
              <a:t>RM-10010101</a:t>
            </a:r>
            <a:endParaRPr lang="ko-KR" altLang="en-US" sz="800" dirty="0">
              <a:solidFill>
                <a:prstClr val="black"/>
              </a:solidFill>
            </a:endParaRPr>
          </a:p>
        </p:txBody>
      </p:sp>
      <p:sp>
        <p:nvSpPr>
          <p:cNvPr id="26" name="타원 25"/>
          <p:cNvSpPr/>
          <p:nvPr/>
        </p:nvSpPr>
        <p:spPr>
          <a:xfrm>
            <a:off x="176920" y="1476360"/>
            <a:ext cx="252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8" name="슬라이드 번호 개체 틀 27"/>
          <p:cNvSpPr>
            <a:spLocks noGrp="1"/>
          </p:cNvSpPr>
          <p:nvPr>
            <p:ph type="sldNum" sz="quarter" idx="4"/>
          </p:nvPr>
        </p:nvSpPr>
        <p:spPr/>
        <p:txBody>
          <a:bodyPr/>
          <a:lstStyle/>
          <a:p>
            <a:fld id="{C70D9EDE-4299-4BB9-BBD1-CAF81FD85894}" type="slidenum">
              <a:rPr lang="ko-KR" altLang="en-US" smtClean="0"/>
              <a:pPr/>
              <a:t>99</a:t>
            </a:fld>
            <a:endParaRPr lang="ko-KR" altLang="en-US" dirty="0"/>
          </a:p>
        </p:txBody>
      </p:sp>
      <p:sp>
        <p:nvSpPr>
          <p:cNvPr id="31" name="직사각형 30"/>
          <p:cNvSpPr/>
          <p:nvPr/>
        </p:nvSpPr>
        <p:spPr>
          <a:xfrm>
            <a:off x="341530" y="4869160"/>
            <a:ext cx="2279791" cy="231730"/>
          </a:xfrm>
          <a:prstGeom prst="rect">
            <a:avLst/>
          </a:prstGeom>
        </p:spPr>
        <p:txBody>
          <a:bodyPr wrap="none">
            <a:spAutoFit/>
          </a:bodyPr>
          <a:lstStyle/>
          <a:p>
            <a:pPr lvl="0">
              <a:lnSpc>
                <a:spcPct val="110000"/>
              </a:lnSpc>
            </a:pPr>
            <a:r>
              <a:rPr lang="ko-KR" altLang="en-US" sz="900" b="1" dirty="0" smtClean="0">
                <a:solidFill>
                  <a:prstClr val="black"/>
                </a:solidFill>
              </a:rPr>
              <a:t>마주보고 마음을 나누는 심리상담</a:t>
            </a:r>
            <a:r>
              <a:rPr lang="en-US" altLang="ko-KR" sz="900" b="1" dirty="0" smtClean="0">
                <a:solidFill>
                  <a:prstClr val="black"/>
                </a:solidFill>
              </a:rPr>
              <a:t>, Hello</a:t>
            </a:r>
          </a:p>
        </p:txBody>
      </p:sp>
      <p:sp>
        <p:nvSpPr>
          <p:cNvPr id="20" name="TextBox 19"/>
          <p:cNvSpPr txBox="1"/>
          <p:nvPr/>
        </p:nvSpPr>
        <p:spPr>
          <a:xfrm>
            <a:off x="1132570" y="124096"/>
            <a:ext cx="1499128" cy="215444"/>
          </a:xfrm>
          <a:prstGeom prst="rect">
            <a:avLst/>
          </a:prstGeom>
          <a:noFill/>
        </p:spPr>
        <p:txBody>
          <a:bodyPr wrap="none" rtlCol="0">
            <a:spAutoFit/>
          </a:bodyPr>
          <a:lstStyle/>
          <a:p>
            <a:r>
              <a:rPr lang="en-US" altLang="ko-KR" sz="800" dirty="0" smtClean="0">
                <a:solidFill>
                  <a:prstClr val="black"/>
                </a:solidFill>
              </a:rPr>
              <a:t>Stress </a:t>
            </a:r>
            <a:r>
              <a:rPr lang="en-US" altLang="en-US" sz="800" dirty="0" smtClean="0">
                <a:solidFill>
                  <a:prstClr val="black"/>
                </a:solidFill>
              </a:rPr>
              <a:t>Self-diagnosis Result </a:t>
            </a:r>
            <a:endParaRPr lang="ko-KR" altLang="en-US" sz="800" dirty="0">
              <a:solidFill>
                <a:prstClr val="black"/>
              </a:solidFill>
            </a:endParaRPr>
          </a:p>
        </p:txBody>
      </p:sp>
      <p:sp>
        <p:nvSpPr>
          <p:cNvPr id="32" name="TextBox 31"/>
          <p:cNvSpPr txBox="1"/>
          <p:nvPr/>
        </p:nvSpPr>
        <p:spPr>
          <a:xfrm>
            <a:off x="1132570" y="352286"/>
            <a:ext cx="2546210" cy="215444"/>
          </a:xfrm>
          <a:prstGeom prst="rect">
            <a:avLst/>
          </a:prstGeom>
          <a:noFill/>
        </p:spPr>
        <p:txBody>
          <a:bodyPr wrap="none" rtlCol="0">
            <a:spAutoFit/>
          </a:bodyPr>
          <a:lstStyle/>
          <a:p>
            <a:r>
              <a:rPr lang="en-US" altLang="en-US" sz="800" spc="-20" dirty="0" smtClean="0">
                <a:solidFill>
                  <a:prstClr val="black"/>
                </a:solidFill>
              </a:rPr>
              <a:t>Self-diagnosis</a:t>
            </a:r>
            <a:r>
              <a:rPr lang="ko-KR" altLang="en-US" sz="800" spc="-20" dirty="0" smtClean="0">
                <a:solidFill>
                  <a:prstClr val="black"/>
                </a:solidFill>
              </a:rPr>
              <a:t> </a:t>
            </a:r>
            <a:r>
              <a:rPr lang="en-US" altLang="ko-KR" sz="800" spc="-20" dirty="0" smtClean="0">
                <a:solidFill>
                  <a:prstClr val="black"/>
                </a:solidFill>
              </a:rPr>
              <a:t>Program </a:t>
            </a:r>
            <a:r>
              <a:rPr lang="en-US" altLang="ko-KR" sz="800" dirty="0" smtClean="0">
                <a:solidFill>
                  <a:prstClr val="black"/>
                </a:solidFill>
              </a:rPr>
              <a:t>&gt; Stress Test &gt; Test Result </a:t>
            </a:r>
            <a:endParaRPr lang="ko-KR" altLang="en-US" sz="800" dirty="0">
              <a:solidFill>
                <a:prstClr val="black"/>
              </a:solidFill>
            </a:endParaRPr>
          </a:p>
        </p:txBody>
      </p:sp>
      <p:graphicFrame>
        <p:nvGraphicFramePr>
          <p:cNvPr id="34" name="표 26"/>
          <p:cNvGraphicFramePr>
            <a:graphicFrameLocks noGrp="1"/>
          </p:cNvGraphicFramePr>
          <p:nvPr/>
        </p:nvGraphicFramePr>
        <p:xfrm>
          <a:off x="6320290" y="908720"/>
          <a:ext cx="2678400" cy="1304544"/>
        </p:xfrm>
        <a:graphic>
          <a:graphicData uri="http://schemas.openxmlformats.org/drawingml/2006/table">
            <a:tbl>
              <a:tblPr firstRow="1" bandRow="1">
                <a:tableStyleId>{5C22544A-7EE6-4342-B048-85BDC9FD1C3A}</a:tableStyleId>
              </a:tblPr>
              <a:tblGrid>
                <a:gridCol w="208800"/>
                <a:gridCol w="2469600"/>
              </a:tblGrid>
              <a:tr h="315035">
                <a:tc gridSpan="2">
                  <a:txBody>
                    <a:bodyPr/>
                    <a:lstStyle/>
                    <a:p>
                      <a:pPr latinLnBrk="1"/>
                      <a:r>
                        <a:rPr lang="en-US" altLang="ko-KR" sz="800" b="0" dirty="0" smtClean="0">
                          <a:solidFill>
                            <a:schemeClr val="tx1"/>
                          </a:solidFill>
                        </a:rPr>
                        <a:t>[Screen </a:t>
                      </a:r>
                      <a:r>
                        <a:rPr lang="en-US" altLang="ko-KR" sz="800" b="0" dirty="0" err="1" smtClean="0">
                          <a:solidFill>
                            <a:schemeClr val="tx1"/>
                          </a:solidFill>
                        </a:rPr>
                        <a:t>Explaination</a:t>
                      </a:r>
                      <a:r>
                        <a:rPr lang="en-US" altLang="ko-KR" sz="800" b="0" dirty="0" smtClean="0">
                          <a:solidFill>
                            <a:schemeClr val="tx1"/>
                          </a:solidFill>
                        </a:rPr>
                        <a:t>]</a:t>
                      </a:r>
                    </a:p>
                    <a:p>
                      <a:r>
                        <a:rPr lang="en-US" altLang="ko-KR" sz="800" b="0" dirty="0" smtClean="0">
                          <a:solidFill>
                            <a:prstClr val="black"/>
                          </a:solidFill>
                        </a:rPr>
                        <a:t>Stress </a:t>
                      </a:r>
                      <a:r>
                        <a:rPr lang="en-US" altLang="en-US" sz="800" b="0" dirty="0" smtClean="0">
                          <a:solidFill>
                            <a:prstClr val="black"/>
                          </a:solidFill>
                        </a:rPr>
                        <a:t>Self-diagnosis Result </a:t>
                      </a:r>
                      <a:endParaRPr lang="ko-KR" altLang="en-US" sz="800" b="0" dirty="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buFontTx/>
                        <a:buChar char="-"/>
                      </a:pP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39780">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lgn="l" defTabSz="914400" rtl="0" eaLnBrk="1" latinLnBrk="1" hangingPunct="1">
                        <a:lnSpc>
                          <a:spcPct val="120000"/>
                        </a:lnSpc>
                        <a:buFontTx/>
                        <a:buChar char="-"/>
                      </a:pPr>
                      <a:r>
                        <a:rPr lang="en-US" altLang="ko-KR" sz="800" kern="1200" dirty="0" err="1" smtClean="0">
                          <a:solidFill>
                            <a:schemeClr val="dk1"/>
                          </a:solidFill>
                          <a:latin typeface="+mn-ea"/>
                          <a:ea typeface="+mn-ea"/>
                          <a:cs typeface="+mn-cs"/>
                        </a:rPr>
                        <a:t>Tự</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động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a:t>
                      </a:r>
                      <a:r>
                        <a:rPr lang="en-US" altLang="ko-KR" sz="800" kern="1200" dirty="0" err="1" smtClean="0">
                          <a:solidFill>
                            <a:schemeClr val="dk1"/>
                          </a:solidFill>
                          <a:latin typeface="+mn-ea"/>
                          <a:ea typeface="+mn-ea"/>
                          <a:cs typeface="+mn-cs"/>
                        </a:rPr>
                        <a:t>hay</a:t>
                      </a:r>
                      <a:r>
                        <a:rPr lang="en-US" altLang="ko-KR" sz="800" kern="1200" dirty="0" smtClean="0">
                          <a:solidFill>
                            <a:schemeClr val="dk1"/>
                          </a:solidFill>
                          <a:latin typeface="+mn-ea"/>
                          <a:ea typeface="+mn-ea"/>
                          <a:cs typeface="+mn-cs"/>
                        </a:rPr>
                        <a:t> </a:t>
                      </a:r>
                      <a:r>
                        <a:rPr lang="en-US" altLang="ko-KR" sz="800" kern="1200" dirty="0" err="1" smtClean="0">
                          <a:solidFill>
                            <a:schemeClr val="dk1"/>
                          </a:solidFill>
                          <a:latin typeface="+mn-ea"/>
                          <a:ea typeface="+mn-ea"/>
                          <a:cs typeface="+mn-cs"/>
                        </a:rPr>
                        <a:t>chữ</a:t>
                      </a:r>
                      <a:r>
                        <a:rPr lang="en-US" altLang="ko-KR" sz="800" kern="1200" baseline="0" dirty="0" smtClean="0">
                          <a:solidFill>
                            <a:schemeClr val="dk1"/>
                          </a:solidFill>
                          <a:latin typeface="+mn-ea"/>
                          <a:ea typeface="+mn-ea"/>
                          <a:cs typeface="+mn-cs"/>
                        </a:rPr>
                        <a:t> ID </a:t>
                      </a:r>
                      <a:r>
                        <a:rPr lang="en-US" altLang="ko-KR" sz="800" kern="1200" baseline="0" dirty="0" err="1" smtClean="0">
                          <a:solidFill>
                            <a:schemeClr val="dk1"/>
                          </a:solidFill>
                          <a:latin typeface="+mn-ea"/>
                          <a:ea typeface="+mn-ea"/>
                          <a:cs typeface="+mn-cs"/>
                        </a:rPr>
                        <a:t>trong</a:t>
                      </a:r>
                      <a:r>
                        <a:rPr lang="en-US" altLang="ko-KR" sz="800" kern="1200" baseline="0" dirty="0" smtClean="0">
                          <a:solidFill>
                            <a:schemeClr val="dk1"/>
                          </a:solidFill>
                          <a:latin typeface="+mn-ea"/>
                          <a:ea typeface="+mn-ea"/>
                          <a:cs typeface="+mn-cs"/>
                        </a:rPr>
                        <a:t> [ID] </a:t>
                      </a:r>
                      <a:r>
                        <a:rPr lang="en-US" altLang="ko-KR" sz="800" kern="1200" baseline="0" dirty="0" err="1" smtClean="0">
                          <a:solidFill>
                            <a:schemeClr val="dk1"/>
                          </a:solidFill>
                          <a:latin typeface="+mn-ea"/>
                          <a:ea typeface="+mn-ea"/>
                          <a:cs typeface="+mn-cs"/>
                        </a:rPr>
                        <a:t>bằng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tên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của</a:t>
                      </a:r>
                      <a:r>
                        <a:rPr lang="en-US" altLang="ko-KR" sz="800" kern="1200" baseline="0" dirty="0" smtClean="0">
                          <a:solidFill>
                            <a:schemeClr val="dk1"/>
                          </a:solidFill>
                          <a:latin typeface="+mn-ea"/>
                          <a:ea typeface="+mn-ea"/>
                          <a:cs typeface="+mn-cs"/>
                        </a:rPr>
                        <a:t> User </a:t>
                      </a:r>
                      <a:endParaRPr lang="en-US" altLang="ko-KR" sz="800" kern="1200" dirty="0" smtClean="0">
                        <a:solidFill>
                          <a:schemeClr val="dk1"/>
                        </a:solidFill>
                        <a:latin typeface="+mn-ea"/>
                        <a:ea typeface="+mn-ea"/>
                        <a:cs typeface="+mn-cs"/>
                      </a:endParaRPr>
                    </a:p>
                    <a:p>
                      <a:pPr marL="85725" indent="-85725" algn="l" defTabSz="914400" rtl="0" eaLnBrk="1" latinLnBrk="1" hangingPunct="1">
                        <a:lnSpc>
                          <a:spcPct val="120000"/>
                        </a:lnSpc>
                        <a:buFontTx/>
                        <a:buChar char="-"/>
                      </a:pPr>
                      <a:r>
                        <a:rPr lang="en-US" altLang="ko-KR" sz="800" kern="1200" baseline="0" dirty="0" err="1" smtClean="0">
                          <a:solidFill>
                            <a:schemeClr val="dk1"/>
                          </a:solidFill>
                          <a:latin typeface="+mn-ea"/>
                          <a:ea typeface="+mn-ea"/>
                          <a:cs typeface="+mn-cs"/>
                        </a:rPr>
                        <a:t>Dựa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trên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thang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điểm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của</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lĩnh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vực</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tư</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vấn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mà</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người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dùng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chọn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tính</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toán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điểm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số</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và</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sau</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đó</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hiển</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thị</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nội</a:t>
                      </a:r>
                      <a:r>
                        <a:rPr lang="en-US" altLang="ko-KR" sz="800" kern="1200" baseline="0" dirty="0" smtClean="0">
                          <a:solidFill>
                            <a:schemeClr val="dk1"/>
                          </a:solidFill>
                          <a:latin typeface="+mn-ea"/>
                          <a:ea typeface="+mn-ea"/>
                          <a:cs typeface="+mn-cs"/>
                        </a:rPr>
                        <a:t> dung </a:t>
                      </a:r>
                      <a:r>
                        <a:rPr lang="en-US" altLang="ko-KR" sz="800" kern="1200" baseline="0" dirty="0" err="1" smtClean="0">
                          <a:solidFill>
                            <a:schemeClr val="dk1"/>
                          </a:solidFill>
                          <a:latin typeface="+mn-ea"/>
                          <a:ea typeface="+mn-ea"/>
                          <a:cs typeface="+mn-cs"/>
                        </a:rPr>
                        <a:t>kết</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quả</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tương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ứng</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với</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điểm</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số</a:t>
                      </a:r>
                      <a:r>
                        <a:rPr lang="en-US" altLang="ko-KR" sz="800" kern="1200" baseline="0" dirty="0" smtClean="0">
                          <a:solidFill>
                            <a:schemeClr val="dk1"/>
                          </a:solidFill>
                          <a:latin typeface="+mn-ea"/>
                          <a:ea typeface="+mn-ea"/>
                          <a:cs typeface="+mn-cs"/>
                        </a:rPr>
                        <a:t> </a:t>
                      </a:r>
                      <a:r>
                        <a:rPr lang="en-US" altLang="ko-KR" sz="800" kern="1200" baseline="0" dirty="0" err="1" smtClean="0">
                          <a:solidFill>
                            <a:schemeClr val="dk1"/>
                          </a:solidFill>
                          <a:latin typeface="+mn-ea"/>
                          <a:ea typeface="+mn-ea"/>
                          <a:cs typeface="+mn-cs"/>
                        </a:rPr>
                        <a:t>đó</a:t>
                      </a:r>
                      <a:endParaRPr lang="en-US" altLang="ko-KR" sz="800" kern="1200" dirty="0" smtClean="0">
                        <a:solidFill>
                          <a:schemeClr val="dk1"/>
                        </a:solidFill>
                        <a:latin typeface="+mn-ea"/>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517374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MARTRESIZEENABLED" val="True"/>
  <p:tag name="SMARTRESIZEMINSIZE" val="10.4,10.4"/>
  <p:tag name="SMARTOPTIONSCODE" val="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7+PNHy1mmHU7TxPGzBevOHPuuCbZwBRPEPy4YmOYbwB/uywycBH06wlkdo6fTfNWbrT/N3t9QuG+7y6uABf13VVb330LCtKQrKt0rWQ2rID03v80Qgd3IqpvV/dH3dpEh836wWpo+uj8GNjdUizyQTrPEjPzbgD5G4fihEKsYSd6X+Unj0tmlXVZJPS45sOZQwIY46coYu1YtAyn/JrxCxyezGNHWbjH68gqjJE/jVqCfHEhGdeNGNBkv6NaiOYj2d1tXB9bbm+uvPY00QDs2W++jxvm/RqntNs6ZQJqbNpu87K8jqd5GVFkkjclAmVyCl4502k7SMymXiUbuJJdM3ojeS5yNv0Fxtt6k2SKqfDGxXxbYZfnROjdshgh5oWqnby2YeNOp/dZrS3lnulSY+k6S/8hfEX8DgKjn+yaAqSovSzz/pO/klV5+MvmupNXbxuSUjGC/x+G0OIp3mPUcDi3Ma5wnOTpu6MK73MynWe/h7Db+G59djTR98AoGcdf8B/brYVPeZWLmMHQhRjvnWzyjkp86ze+lDF4ZzahgXmyqh+0lT8wUVBvkrq4sS+DbC9DAmR7yBFtGBU+b7P+PvfgR8dLAhHxAcyj4hgFM77+ERhn+M316vNUsnDRitw1Od1tV6RzHsUoIYUUAPELr5gfwhfftUWJWLw9gVFo74JQVOJH0jfffT+0sc4qIm+wO9nFK7DO/Nw+tx+PsD+eEAJD0DcA/WfDUjhic6C/9zwPh64Mltg34IGtHtIPx5/5o1SiE0ff/LJBjzNc4v+8IiNY+qlfmffK76/gXr+w4Znmi1fkQNGMbfxbAaimdhzI+3Mc8sx4bGc/p5M/qzOcwTLt6Cwed4DKzw28lFKCedZuRpDZJyYDMnI0POeyOAJHFLG4Zbz5j99BugGpLd5IoZp6Lll01s2Oy+WcEFv1/g9aMyTHZLmPSf0i6ymOSnHCuKkWnzJcbpw91C2ovvcggw3NLnh61sR8BaEGxyuU003jXkDpgNf3ewP4dHY+eTLL7758LlwebtfvPNL6M+mzZaUw2UXpxvaclQ9QkABrbV1h1VG3MnAE3fC8HxgRPMq51gGHtjjJqdAps7PP/vIetiM7Ed3j+xovq4/pgMIW0SI3NGswzZ9YIIGec8B3ZgdNJovkgLAszHnoT9+yf8DsKF77QwZAAA="/>
  <p:tag name="SMARTOPTIONSCODESIGNATURE" val="PumjWDhaFvPEOdqY3tUbECgDvq633JANu6xWafpW3bKjkpwD650A0r9G0rHNloFYXbRYGJl06QG0crqjzjMh1v/sNFBV0kQa0wQkZe6R1NuSCIpv6kda2RGjVWU7NyxnvRHbZzEUcW6MZVD/QlMEKYvBzFxOd1itsdL6Ss4v9LONo4qX1kuYIsfkAtPn/YdxufzRzmBGjwVMwbsYXAPpyltKc2GrDmMQxNHXDM3uTQri19/ZIExwxj2C9u/a78+pOLTeuvM10dUzVvHTJ51gvEJeCDh3yTK0GuWOvJHW7JIG5lF9ak6qDjAX6jLl/KeLin3gqvRJ+auzg//zJFWWrA=="/>
</p:tagLst>
</file>

<file path=ppt/tags/tag2.xml><?xml version="1.0" encoding="utf-8"?>
<p:tagLst xmlns:a="http://schemas.openxmlformats.org/drawingml/2006/main" xmlns:r="http://schemas.openxmlformats.org/officeDocument/2006/relationships" xmlns:p="http://schemas.openxmlformats.org/presentationml/2006/main">
  <p:tag name="SMARTRESIZEANCHORS" val="None,None,Absolute,None"/>
</p:tagLst>
</file>

<file path=ppt/tags/tag3.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4.xml><?xml version="1.0" encoding="utf-8"?>
<p:tagLst xmlns:a="http://schemas.openxmlformats.org/drawingml/2006/main" xmlns:r="http://schemas.openxmlformats.org/officeDocument/2006/relationships" xmlns:p="http://schemas.openxmlformats.org/presentationml/2006/main">
  <p:tag name="SMARTRESIZEANCHORS" val="None,None,Absolute,None"/>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68118</TotalTime>
  <Words>20585</Words>
  <Application>Microsoft Office PowerPoint</Application>
  <PresentationFormat>On-screen Show (4:3)</PresentationFormat>
  <Paragraphs>3841</Paragraphs>
  <Slides>127</Slides>
  <Notes>97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127</vt:i4>
      </vt:variant>
    </vt:vector>
  </HeadingPairs>
  <TitlesOfParts>
    <vt:vector size="137" baseType="lpstr">
      <vt:lpstr>굴림</vt:lpstr>
      <vt:lpstr>맑은 고딕</vt:lpstr>
      <vt:lpstr>Rix고딕 M</vt:lpstr>
      <vt:lpstr>나눔고딕</vt:lpstr>
      <vt:lpstr>Arial</vt:lpstr>
      <vt:lpstr>Segoe UI</vt:lpstr>
      <vt:lpstr>Times New Roman</vt:lpstr>
      <vt:lpstr>Wingdings</vt:lpstr>
      <vt:lpstr>Wingdings 2</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Albert</dc:creator>
  <cp:lastModifiedBy>Windows User</cp:lastModifiedBy>
  <cp:revision>3927</cp:revision>
  <cp:lastPrinted>2014-11-11T00:38:12Z</cp:lastPrinted>
  <dcterms:created xsi:type="dcterms:W3CDTF">2013-12-30T01:23:21Z</dcterms:created>
  <dcterms:modified xsi:type="dcterms:W3CDTF">2017-05-30T04:48:00Z</dcterms:modified>
</cp:coreProperties>
</file>